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9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213556" cy="6857995"/>
          </a:xfrm>
          <a:custGeom>
            <a:avLst/>
            <a:gdLst/>
            <a:ahLst/>
            <a:cxnLst/>
            <a:rect l="l" t="t" r="r" b="b"/>
            <a:pathLst>
              <a:path w="11213556" h="6857995">
                <a:moveTo>
                  <a:pt x="3619754" y="1514094"/>
                </a:moveTo>
                <a:lnTo>
                  <a:pt x="3610229" y="1514094"/>
                </a:lnTo>
                <a:lnTo>
                  <a:pt x="3613404" y="1516634"/>
                </a:lnTo>
                <a:lnTo>
                  <a:pt x="3616579" y="1516634"/>
                </a:lnTo>
                <a:lnTo>
                  <a:pt x="3619754" y="1514094"/>
                </a:lnTo>
              </a:path>
              <a:path w="11213556" h="6857995">
                <a:moveTo>
                  <a:pt x="3467842" y="1201674"/>
                </a:moveTo>
                <a:lnTo>
                  <a:pt x="3455055" y="1201674"/>
                </a:lnTo>
                <a:lnTo>
                  <a:pt x="3444074" y="1204214"/>
                </a:lnTo>
                <a:lnTo>
                  <a:pt x="3435111" y="1210564"/>
                </a:lnTo>
                <a:lnTo>
                  <a:pt x="3427372" y="1223264"/>
                </a:lnTo>
                <a:lnTo>
                  <a:pt x="3422973" y="1235964"/>
                </a:lnTo>
                <a:lnTo>
                  <a:pt x="3421628" y="1247394"/>
                </a:lnTo>
                <a:lnTo>
                  <a:pt x="3422928" y="1262634"/>
                </a:lnTo>
                <a:lnTo>
                  <a:pt x="3434576" y="1308354"/>
                </a:lnTo>
                <a:lnTo>
                  <a:pt x="3440433" y="1321054"/>
                </a:lnTo>
                <a:lnTo>
                  <a:pt x="3446676" y="1335024"/>
                </a:lnTo>
                <a:lnTo>
                  <a:pt x="3453283" y="1346454"/>
                </a:lnTo>
                <a:lnTo>
                  <a:pt x="3460234" y="1359154"/>
                </a:lnTo>
                <a:lnTo>
                  <a:pt x="3467506" y="1370584"/>
                </a:lnTo>
                <a:lnTo>
                  <a:pt x="3491042" y="1403604"/>
                </a:lnTo>
                <a:lnTo>
                  <a:pt x="3516708" y="1434084"/>
                </a:lnTo>
                <a:lnTo>
                  <a:pt x="3525637" y="1442974"/>
                </a:lnTo>
                <a:lnTo>
                  <a:pt x="3534717" y="1453134"/>
                </a:lnTo>
                <a:lnTo>
                  <a:pt x="3572123" y="1488694"/>
                </a:lnTo>
                <a:lnTo>
                  <a:pt x="3597529" y="1507744"/>
                </a:lnTo>
                <a:lnTo>
                  <a:pt x="3603879" y="1514094"/>
                </a:lnTo>
                <a:lnTo>
                  <a:pt x="3626104" y="1514094"/>
                </a:lnTo>
                <a:lnTo>
                  <a:pt x="3629279" y="1507744"/>
                </a:lnTo>
                <a:lnTo>
                  <a:pt x="3633093" y="1498854"/>
                </a:lnTo>
                <a:lnTo>
                  <a:pt x="3633330" y="1487424"/>
                </a:lnTo>
                <a:lnTo>
                  <a:pt x="3631089" y="1473454"/>
                </a:lnTo>
                <a:lnTo>
                  <a:pt x="3627469" y="1460754"/>
                </a:lnTo>
                <a:lnTo>
                  <a:pt x="3623568" y="1448054"/>
                </a:lnTo>
                <a:lnTo>
                  <a:pt x="3620486" y="1437894"/>
                </a:lnTo>
                <a:lnTo>
                  <a:pt x="3614735" y="1425194"/>
                </a:lnTo>
                <a:lnTo>
                  <a:pt x="3609063" y="1413764"/>
                </a:lnTo>
                <a:lnTo>
                  <a:pt x="3603455" y="1402334"/>
                </a:lnTo>
                <a:lnTo>
                  <a:pt x="3597899" y="1390904"/>
                </a:lnTo>
                <a:lnTo>
                  <a:pt x="3592381" y="1379474"/>
                </a:lnTo>
                <a:lnTo>
                  <a:pt x="3586889" y="1369314"/>
                </a:lnTo>
                <a:lnTo>
                  <a:pt x="3580813" y="1356614"/>
                </a:lnTo>
                <a:lnTo>
                  <a:pt x="3568790" y="1331214"/>
                </a:lnTo>
                <a:lnTo>
                  <a:pt x="3562786" y="1319784"/>
                </a:lnTo>
                <a:lnTo>
                  <a:pt x="3556747" y="1308354"/>
                </a:lnTo>
                <a:lnTo>
                  <a:pt x="3550646" y="1298194"/>
                </a:lnTo>
                <a:lnTo>
                  <a:pt x="3544453" y="1286764"/>
                </a:lnTo>
                <a:lnTo>
                  <a:pt x="3508776" y="1232154"/>
                </a:lnTo>
                <a:lnTo>
                  <a:pt x="3482225" y="1205484"/>
                </a:lnTo>
                <a:lnTo>
                  <a:pt x="3467842" y="1201674"/>
                </a:lnTo>
              </a:path>
              <a:path w="11213556" h="6857995">
                <a:moveTo>
                  <a:pt x="3856488" y="1206754"/>
                </a:moveTo>
                <a:lnTo>
                  <a:pt x="3812596" y="1227074"/>
                </a:lnTo>
                <a:lnTo>
                  <a:pt x="3784769" y="1253744"/>
                </a:lnTo>
                <a:lnTo>
                  <a:pt x="3759539" y="1284224"/>
                </a:lnTo>
                <a:lnTo>
                  <a:pt x="3736888" y="1318514"/>
                </a:lnTo>
                <a:lnTo>
                  <a:pt x="3729562" y="1329944"/>
                </a:lnTo>
                <a:lnTo>
                  <a:pt x="3722214" y="1343914"/>
                </a:lnTo>
                <a:lnTo>
                  <a:pt x="3714923" y="1356614"/>
                </a:lnTo>
                <a:lnTo>
                  <a:pt x="3707765" y="1370584"/>
                </a:lnTo>
                <a:lnTo>
                  <a:pt x="3700817" y="1384554"/>
                </a:lnTo>
                <a:lnTo>
                  <a:pt x="3694157" y="1398524"/>
                </a:lnTo>
                <a:lnTo>
                  <a:pt x="3687861" y="1412494"/>
                </a:lnTo>
                <a:lnTo>
                  <a:pt x="3682006" y="1425194"/>
                </a:lnTo>
                <a:lnTo>
                  <a:pt x="3676670" y="1439164"/>
                </a:lnTo>
                <a:lnTo>
                  <a:pt x="3671930" y="1450594"/>
                </a:lnTo>
                <a:lnTo>
                  <a:pt x="3667863" y="1462024"/>
                </a:lnTo>
                <a:lnTo>
                  <a:pt x="3659981" y="1498854"/>
                </a:lnTo>
                <a:lnTo>
                  <a:pt x="3660322" y="1502664"/>
                </a:lnTo>
                <a:lnTo>
                  <a:pt x="3662812" y="1505204"/>
                </a:lnTo>
                <a:lnTo>
                  <a:pt x="3666963" y="1506474"/>
                </a:lnTo>
                <a:lnTo>
                  <a:pt x="3672615" y="1505204"/>
                </a:lnTo>
                <a:lnTo>
                  <a:pt x="3679612" y="1503934"/>
                </a:lnTo>
                <a:lnTo>
                  <a:pt x="3687794" y="1500124"/>
                </a:lnTo>
                <a:lnTo>
                  <a:pt x="3697003" y="1496314"/>
                </a:lnTo>
                <a:lnTo>
                  <a:pt x="3707082" y="1491234"/>
                </a:lnTo>
                <a:lnTo>
                  <a:pt x="3717871" y="1484884"/>
                </a:lnTo>
                <a:lnTo>
                  <a:pt x="3729213" y="1477264"/>
                </a:lnTo>
                <a:lnTo>
                  <a:pt x="3740950" y="1469644"/>
                </a:lnTo>
                <a:lnTo>
                  <a:pt x="3776943" y="1442974"/>
                </a:lnTo>
                <a:lnTo>
                  <a:pt x="3810790" y="1412494"/>
                </a:lnTo>
                <a:lnTo>
                  <a:pt x="3838218" y="1382014"/>
                </a:lnTo>
                <a:lnTo>
                  <a:pt x="3856026" y="1355344"/>
                </a:lnTo>
                <a:lnTo>
                  <a:pt x="3862299" y="1346454"/>
                </a:lnTo>
                <a:lnTo>
                  <a:pt x="3868436" y="1335024"/>
                </a:lnTo>
                <a:lnTo>
                  <a:pt x="3874253" y="1324864"/>
                </a:lnTo>
                <a:lnTo>
                  <a:pt x="3879568" y="1313434"/>
                </a:lnTo>
                <a:lnTo>
                  <a:pt x="3892136" y="1266444"/>
                </a:lnTo>
                <a:lnTo>
                  <a:pt x="3892190" y="1255014"/>
                </a:lnTo>
                <a:lnTo>
                  <a:pt x="3890642" y="1243584"/>
                </a:lnTo>
                <a:lnTo>
                  <a:pt x="3887309" y="1232154"/>
                </a:lnTo>
                <a:lnTo>
                  <a:pt x="3879120" y="1219454"/>
                </a:lnTo>
                <a:lnTo>
                  <a:pt x="3871528" y="1211834"/>
                </a:lnTo>
                <a:lnTo>
                  <a:pt x="3867658" y="1211834"/>
                </a:lnTo>
                <a:lnTo>
                  <a:pt x="3867658" y="1209294"/>
                </a:lnTo>
                <a:lnTo>
                  <a:pt x="3856488" y="1206754"/>
                </a:lnTo>
              </a:path>
              <a:path w="11213556" h="6857995">
                <a:moveTo>
                  <a:pt x="3491483" y="936244"/>
                </a:moveTo>
                <a:lnTo>
                  <a:pt x="3479708" y="936244"/>
                </a:lnTo>
                <a:lnTo>
                  <a:pt x="3469507" y="941324"/>
                </a:lnTo>
                <a:lnTo>
                  <a:pt x="3461245" y="950213"/>
                </a:lnTo>
                <a:lnTo>
                  <a:pt x="3455183" y="961644"/>
                </a:lnTo>
                <a:lnTo>
                  <a:pt x="3451658" y="973074"/>
                </a:lnTo>
                <a:lnTo>
                  <a:pt x="3450394" y="987044"/>
                </a:lnTo>
                <a:lnTo>
                  <a:pt x="3451119" y="999744"/>
                </a:lnTo>
                <a:lnTo>
                  <a:pt x="3461110" y="1037844"/>
                </a:lnTo>
                <a:lnTo>
                  <a:pt x="3473354" y="1075944"/>
                </a:lnTo>
                <a:lnTo>
                  <a:pt x="3482146" y="1100074"/>
                </a:lnTo>
                <a:lnTo>
                  <a:pt x="3486734" y="1112774"/>
                </a:lnTo>
                <a:lnTo>
                  <a:pt x="3506401" y="1158494"/>
                </a:lnTo>
                <a:lnTo>
                  <a:pt x="3511653" y="1168654"/>
                </a:lnTo>
                <a:lnTo>
                  <a:pt x="3517042" y="1180084"/>
                </a:lnTo>
                <a:lnTo>
                  <a:pt x="3522568" y="1190244"/>
                </a:lnTo>
                <a:lnTo>
                  <a:pt x="3528233" y="1201674"/>
                </a:lnTo>
                <a:lnTo>
                  <a:pt x="3530727" y="1205484"/>
                </a:lnTo>
                <a:lnTo>
                  <a:pt x="3536933" y="1218184"/>
                </a:lnTo>
                <a:lnTo>
                  <a:pt x="3543378" y="1229614"/>
                </a:lnTo>
                <a:lnTo>
                  <a:pt x="3549980" y="1241044"/>
                </a:lnTo>
                <a:lnTo>
                  <a:pt x="3556659" y="1251204"/>
                </a:lnTo>
                <a:lnTo>
                  <a:pt x="3563331" y="1262634"/>
                </a:lnTo>
                <a:lnTo>
                  <a:pt x="3569917" y="1272794"/>
                </a:lnTo>
                <a:lnTo>
                  <a:pt x="3576333" y="1282954"/>
                </a:lnTo>
                <a:lnTo>
                  <a:pt x="3580967" y="1290574"/>
                </a:lnTo>
                <a:lnTo>
                  <a:pt x="3593219" y="1308354"/>
                </a:lnTo>
                <a:lnTo>
                  <a:pt x="3600205" y="1319784"/>
                </a:lnTo>
                <a:lnTo>
                  <a:pt x="3607341" y="1329944"/>
                </a:lnTo>
                <a:lnTo>
                  <a:pt x="3614311" y="1340104"/>
                </a:lnTo>
                <a:lnTo>
                  <a:pt x="3620798" y="1347724"/>
                </a:lnTo>
                <a:lnTo>
                  <a:pt x="3626486" y="1352804"/>
                </a:lnTo>
                <a:lnTo>
                  <a:pt x="3631058" y="1356614"/>
                </a:lnTo>
                <a:lnTo>
                  <a:pt x="3634198" y="1355344"/>
                </a:lnTo>
                <a:lnTo>
                  <a:pt x="3635588" y="1350264"/>
                </a:lnTo>
                <a:lnTo>
                  <a:pt x="3635262" y="1337564"/>
                </a:lnTo>
                <a:lnTo>
                  <a:pt x="3630832" y="1299464"/>
                </a:lnTo>
                <a:lnTo>
                  <a:pt x="3622869" y="1261364"/>
                </a:lnTo>
                <a:lnTo>
                  <a:pt x="3619795" y="1249934"/>
                </a:lnTo>
                <a:lnTo>
                  <a:pt x="3616640" y="1237234"/>
                </a:lnTo>
                <a:lnTo>
                  <a:pt x="3614397" y="1224534"/>
                </a:lnTo>
                <a:lnTo>
                  <a:pt x="3611959" y="1211834"/>
                </a:lnTo>
                <a:lnTo>
                  <a:pt x="3609344" y="1199134"/>
                </a:lnTo>
                <a:lnTo>
                  <a:pt x="3606566" y="1187704"/>
                </a:lnTo>
                <a:lnTo>
                  <a:pt x="3603641" y="1175004"/>
                </a:lnTo>
                <a:lnTo>
                  <a:pt x="3600584" y="1162304"/>
                </a:lnTo>
                <a:lnTo>
                  <a:pt x="3597412" y="1149604"/>
                </a:lnTo>
                <a:lnTo>
                  <a:pt x="3594140" y="1138174"/>
                </a:lnTo>
                <a:lnTo>
                  <a:pt x="3590784" y="1125474"/>
                </a:lnTo>
                <a:lnTo>
                  <a:pt x="3587358" y="1114044"/>
                </a:lnTo>
                <a:lnTo>
                  <a:pt x="3583879" y="1101344"/>
                </a:lnTo>
                <a:lnTo>
                  <a:pt x="3580362" y="1089914"/>
                </a:lnTo>
                <a:lnTo>
                  <a:pt x="3576823" y="1077214"/>
                </a:lnTo>
                <a:lnTo>
                  <a:pt x="3573313" y="1064514"/>
                </a:lnTo>
                <a:lnTo>
                  <a:pt x="3569551" y="1051814"/>
                </a:lnTo>
                <a:lnTo>
                  <a:pt x="3556138" y="1011174"/>
                </a:lnTo>
                <a:lnTo>
                  <a:pt x="3538231" y="973074"/>
                </a:lnTo>
                <a:lnTo>
                  <a:pt x="3504469" y="940054"/>
                </a:lnTo>
                <a:lnTo>
                  <a:pt x="3491483" y="936244"/>
                </a:lnTo>
              </a:path>
              <a:path w="11213556" h="6857995">
                <a:moveTo>
                  <a:pt x="3825397" y="934974"/>
                </a:moveTo>
                <a:lnTo>
                  <a:pt x="3791563" y="955294"/>
                </a:lnTo>
                <a:lnTo>
                  <a:pt x="3768679" y="988313"/>
                </a:lnTo>
                <a:lnTo>
                  <a:pt x="3761338" y="999744"/>
                </a:lnTo>
                <a:lnTo>
                  <a:pt x="3754509" y="1011174"/>
                </a:lnTo>
                <a:lnTo>
                  <a:pt x="3748225" y="1021334"/>
                </a:lnTo>
                <a:lnTo>
                  <a:pt x="3742514" y="1032763"/>
                </a:lnTo>
                <a:lnTo>
                  <a:pt x="3737408" y="1042924"/>
                </a:lnTo>
                <a:lnTo>
                  <a:pt x="3727963" y="1067054"/>
                </a:lnTo>
                <a:lnTo>
                  <a:pt x="3723285" y="1079754"/>
                </a:lnTo>
                <a:lnTo>
                  <a:pt x="3718864" y="1092454"/>
                </a:lnTo>
                <a:lnTo>
                  <a:pt x="3714663" y="1103884"/>
                </a:lnTo>
                <a:lnTo>
                  <a:pt x="3710646" y="1116584"/>
                </a:lnTo>
                <a:lnTo>
                  <a:pt x="3706775" y="1128014"/>
                </a:lnTo>
                <a:lnTo>
                  <a:pt x="3703013" y="1140714"/>
                </a:lnTo>
                <a:lnTo>
                  <a:pt x="3692015" y="1175004"/>
                </a:lnTo>
                <a:lnTo>
                  <a:pt x="3688321" y="1186434"/>
                </a:lnTo>
                <a:lnTo>
                  <a:pt x="3684551" y="1199134"/>
                </a:lnTo>
                <a:lnTo>
                  <a:pt x="3677010" y="1225804"/>
                </a:lnTo>
                <a:lnTo>
                  <a:pt x="3672832" y="1239774"/>
                </a:lnTo>
                <a:lnTo>
                  <a:pt x="3668605" y="1253744"/>
                </a:lnTo>
                <a:lnTo>
                  <a:pt x="3664498" y="1268984"/>
                </a:lnTo>
                <a:lnTo>
                  <a:pt x="3654561" y="1309624"/>
                </a:lnTo>
                <a:lnTo>
                  <a:pt x="3651720" y="1340104"/>
                </a:lnTo>
                <a:lnTo>
                  <a:pt x="3653130" y="1346454"/>
                </a:lnTo>
                <a:lnTo>
                  <a:pt x="3654679" y="1348994"/>
                </a:lnTo>
                <a:lnTo>
                  <a:pt x="3659137" y="1350264"/>
                </a:lnTo>
                <a:lnTo>
                  <a:pt x="3665191" y="1347724"/>
                </a:lnTo>
                <a:lnTo>
                  <a:pt x="3672413" y="1341374"/>
                </a:lnTo>
                <a:lnTo>
                  <a:pt x="3680377" y="1332484"/>
                </a:lnTo>
                <a:lnTo>
                  <a:pt x="3688655" y="1321054"/>
                </a:lnTo>
                <a:lnTo>
                  <a:pt x="3696821" y="1309624"/>
                </a:lnTo>
                <a:lnTo>
                  <a:pt x="3704448" y="1299464"/>
                </a:lnTo>
                <a:lnTo>
                  <a:pt x="3711110" y="1289304"/>
                </a:lnTo>
                <a:lnTo>
                  <a:pt x="3719055" y="1279144"/>
                </a:lnTo>
                <a:lnTo>
                  <a:pt x="3726875" y="1268984"/>
                </a:lnTo>
                <a:lnTo>
                  <a:pt x="3734538" y="1257554"/>
                </a:lnTo>
                <a:lnTo>
                  <a:pt x="3742008" y="1247394"/>
                </a:lnTo>
                <a:lnTo>
                  <a:pt x="3749253" y="1237234"/>
                </a:lnTo>
                <a:lnTo>
                  <a:pt x="3756239" y="1227074"/>
                </a:lnTo>
                <a:lnTo>
                  <a:pt x="3762932" y="1216914"/>
                </a:lnTo>
                <a:lnTo>
                  <a:pt x="3769894" y="1205484"/>
                </a:lnTo>
                <a:lnTo>
                  <a:pt x="3776560" y="1192784"/>
                </a:lnTo>
                <a:lnTo>
                  <a:pt x="3782959" y="1181354"/>
                </a:lnTo>
                <a:lnTo>
                  <a:pt x="3789122" y="1169924"/>
                </a:lnTo>
                <a:lnTo>
                  <a:pt x="3795081" y="1158494"/>
                </a:lnTo>
                <a:lnTo>
                  <a:pt x="3800866" y="1148334"/>
                </a:lnTo>
                <a:lnTo>
                  <a:pt x="3806509" y="1136904"/>
                </a:lnTo>
                <a:lnTo>
                  <a:pt x="3812039" y="1125474"/>
                </a:lnTo>
                <a:lnTo>
                  <a:pt x="3817489" y="1115314"/>
                </a:lnTo>
                <a:lnTo>
                  <a:pt x="3822888" y="1103884"/>
                </a:lnTo>
                <a:lnTo>
                  <a:pt x="3828056" y="1091184"/>
                </a:lnTo>
                <a:lnTo>
                  <a:pt x="3833105" y="1079754"/>
                </a:lnTo>
                <a:lnTo>
                  <a:pt x="3837924" y="1067054"/>
                </a:lnTo>
                <a:lnTo>
                  <a:pt x="3842405" y="1055624"/>
                </a:lnTo>
                <a:lnTo>
                  <a:pt x="3846436" y="1044194"/>
                </a:lnTo>
                <a:lnTo>
                  <a:pt x="3855867" y="997204"/>
                </a:lnTo>
                <a:lnTo>
                  <a:pt x="3856002" y="984504"/>
                </a:lnTo>
                <a:lnTo>
                  <a:pt x="3855028" y="971804"/>
                </a:lnTo>
                <a:lnTo>
                  <a:pt x="3853169" y="957834"/>
                </a:lnTo>
                <a:lnTo>
                  <a:pt x="3849280" y="946404"/>
                </a:lnTo>
                <a:lnTo>
                  <a:pt x="3837105" y="937513"/>
                </a:lnTo>
                <a:lnTo>
                  <a:pt x="3825397" y="934974"/>
                </a:lnTo>
              </a:path>
              <a:path w="11213556" h="6857995">
                <a:moveTo>
                  <a:pt x="3645959" y="706374"/>
                </a:moveTo>
                <a:lnTo>
                  <a:pt x="3608475" y="730504"/>
                </a:lnTo>
                <a:lnTo>
                  <a:pt x="3592265" y="778763"/>
                </a:lnTo>
                <a:lnTo>
                  <a:pt x="3592645" y="791463"/>
                </a:lnTo>
                <a:lnTo>
                  <a:pt x="3595223" y="844804"/>
                </a:lnTo>
                <a:lnTo>
                  <a:pt x="3598097" y="882904"/>
                </a:lnTo>
                <a:lnTo>
                  <a:pt x="3601597" y="919734"/>
                </a:lnTo>
                <a:lnTo>
                  <a:pt x="3602874" y="932434"/>
                </a:lnTo>
                <a:lnTo>
                  <a:pt x="3604196" y="945134"/>
                </a:lnTo>
                <a:lnTo>
                  <a:pt x="3605557" y="957834"/>
                </a:lnTo>
                <a:lnTo>
                  <a:pt x="3606951" y="969263"/>
                </a:lnTo>
                <a:lnTo>
                  <a:pt x="3609815" y="994663"/>
                </a:lnTo>
                <a:lnTo>
                  <a:pt x="3612738" y="1018794"/>
                </a:lnTo>
                <a:lnTo>
                  <a:pt x="3615259" y="1032763"/>
                </a:lnTo>
                <a:lnTo>
                  <a:pt x="3619522" y="1059434"/>
                </a:lnTo>
                <a:lnTo>
                  <a:pt x="3623334" y="1083564"/>
                </a:lnTo>
                <a:lnTo>
                  <a:pt x="3625292" y="1094994"/>
                </a:lnTo>
                <a:lnTo>
                  <a:pt x="3629279" y="1116584"/>
                </a:lnTo>
                <a:lnTo>
                  <a:pt x="3632937" y="1131824"/>
                </a:lnTo>
                <a:lnTo>
                  <a:pt x="3635611" y="1143254"/>
                </a:lnTo>
                <a:lnTo>
                  <a:pt x="3638794" y="1153414"/>
                </a:lnTo>
                <a:lnTo>
                  <a:pt x="3642446" y="1162304"/>
                </a:lnTo>
                <a:lnTo>
                  <a:pt x="3646525" y="1167384"/>
                </a:lnTo>
                <a:lnTo>
                  <a:pt x="3650992" y="1166114"/>
                </a:lnTo>
                <a:lnTo>
                  <a:pt x="3663775" y="1128014"/>
                </a:lnTo>
                <a:lnTo>
                  <a:pt x="3670892" y="1089914"/>
                </a:lnTo>
                <a:lnTo>
                  <a:pt x="3675983" y="1051814"/>
                </a:lnTo>
                <a:lnTo>
                  <a:pt x="3677312" y="1039113"/>
                </a:lnTo>
                <a:lnTo>
                  <a:pt x="3678534" y="1027684"/>
                </a:lnTo>
                <a:lnTo>
                  <a:pt x="3679695" y="1016254"/>
                </a:lnTo>
                <a:lnTo>
                  <a:pt x="3683777" y="989584"/>
                </a:lnTo>
                <a:lnTo>
                  <a:pt x="3685511" y="976884"/>
                </a:lnTo>
                <a:lnTo>
                  <a:pt x="3690035" y="934974"/>
                </a:lnTo>
                <a:lnTo>
                  <a:pt x="3693588" y="887984"/>
                </a:lnTo>
                <a:lnTo>
                  <a:pt x="3694376" y="876554"/>
                </a:lnTo>
                <a:lnTo>
                  <a:pt x="3695855" y="851154"/>
                </a:lnTo>
                <a:lnTo>
                  <a:pt x="3696668" y="838454"/>
                </a:lnTo>
                <a:lnTo>
                  <a:pt x="3697321" y="825754"/>
                </a:lnTo>
                <a:lnTo>
                  <a:pt x="3697660" y="811784"/>
                </a:lnTo>
                <a:lnTo>
                  <a:pt x="3697530" y="797813"/>
                </a:lnTo>
                <a:lnTo>
                  <a:pt x="3696775" y="783844"/>
                </a:lnTo>
                <a:lnTo>
                  <a:pt x="3689214" y="743204"/>
                </a:lnTo>
                <a:lnTo>
                  <a:pt x="3658025" y="708913"/>
                </a:lnTo>
                <a:lnTo>
                  <a:pt x="3645959" y="706374"/>
                </a:lnTo>
              </a:path>
              <a:path w="11213556" h="6857995">
                <a:moveTo>
                  <a:pt x="7122448" y="2330450"/>
                </a:moveTo>
                <a:lnTo>
                  <a:pt x="7084829" y="2359660"/>
                </a:lnTo>
                <a:lnTo>
                  <a:pt x="7082291" y="2372360"/>
                </a:lnTo>
                <a:lnTo>
                  <a:pt x="7083311" y="2385060"/>
                </a:lnTo>
                <a:lnTo>
                  <a:pt x="7084285" y="2399030"/>
                </a:lnTo>
                <a:lnTo>
                  <a:pt x="7095224" y="2437130"/>
                </a:lnTo>
                <a:lnTo>
                  <a:pt x="7113931" y="2476500"/>
                </a:lnTo>
                <a:lnTo>
                  <a:pt x="7135727" y="2512060"/>
                </a:lnTo>
                <a:lnTo>
                  <a:pt x="7160037" y="2543810"/>
                </a:lnTo>
                <a:lnTo>
                  <a:pt x="7186285" y="2573020"/>
                </a:lnTo>
                <a:lnTo>
                  <a:pt x="7223299" y="2608580"/>
                </a:lnTo>
                <a:lnTo>
                  <a:pt x="7232771" y="2616200"/>
                </a:lnTo>
                <a:lnTo>
                  <a:pt x="7242287" y="2625090"/>
                </a:lnTo>
                <a:lnTo>
                  <a:pt x="7251827" y="2632710"/>
                </a:lnTo>
                <a:lnTo>
                  <a:pt x="7258177" y="2639060"/>
                </a:lnTo>
                <a:lnTo>
                  <a:pt x="7264527" y="2642870"/>
                </a:lnTo>
                <a:lnTo>
                  <a:pt x="7270877" y="2645410"/>
                </a:lnTo>
                <a:lnTo>
                  <a:pt x="7283577" y="2645410"/>
                </a:lnTo>
                <a:lnTo>
                  <a:pt x="7286752" y="2642870"/>
                </a:lnTo>
                <a:lnTo>
                  <a:pt x="7289927" y="2639060"/>
                </a:lnTo>
                <a:lnTo>
                  <a:pt x="7293743" y="2630170"/>
                </a:lnTo>
                <a:lnTo>
                  <a:pt x="7293975" y="2618740"/>
                </a:lnTo>
                <a:lnTo>
                  <a:pt x="7291724" y="2606040"/>
                </a:lnTo>
                <a:lnTo>
                  <a:pt x="7288094" y="2592070"/>
                </a:lnTo>
                <a:lnTo>
                  <a:pt x="7284190" y="2579370"/>
                </a:lnTo>
                <a:lnTo>
                  <a:pt x="7281114" y="2569210"/>
                </a:lnTo>
                <a:lnTo>
                  <a:pt x="7275372" y="2557780"/>
                </a:lnTo>
                <a:lnTo>
                  <a:pt x="7269706" y="2545080"/>
                </a:lnTo>
                <a:lnTo>
                  <a:pt x="7264103" y="2533650"/>
                </a:lnTo>
                <a:lnTo>
                  <a:pt x="7258550" y="2522220"/>
                </a:lnTo>
                <a:lnTo>
                  <a:pt x="7253035" y="2512060"/>
                </a:lnTo>
                <a:lnTo>
                  <a:pt x="7241463" y="2487930"/>
                </a:lnTo>
                <a:lnTo>
                  <a:pt x="7223421" y="2451100"/>
                </a:lnTo>
                <a:lnTo>
                  <a:pt x="7205074" y="2416810"/>
                </a:lnTo>
                <a:lnTo>
                  <a:pt x="7185641" y="2387600"/>
                </a:lnTo>
                <a:lnTo>
                  <a:pt x="7178786" y="2377440"/>
                </a:lnTo>
                <a:lnTo>
                  <a:pt x="7152505" y="2343150"/>
                </a:lnTo>
                <a:lnTo>
                  <a:pt x="7134850" y="2331720"/>
                </a:lnTo>
                <a:lnTo>
                  <a:pt x="7122448" y="2330450"/>
                </a:lnTo>
              </a:path>
              <a:path w="11213556" h="6857995">
                <a:moveTo>
                  <a:pt x="7517231" y="2338070"/>
                </a:moveTo>
                <a:lnTo>
                  <a:pt x="7472810" y="2358390"/>
                </a:lnTo>
                <a:lnTo>
                  <a:pt x="7444621" y="2385060"/>
                </a:lnTo>
                <a:lnTo>
                  <a:pt x="7419107" y="2415540"/>
                </a:lnTo>
                <a:lnTo>
                  <a:pt x="7411180" y="2426970"/>
                </a:lnTo>
                <a:lnTo>
                  <a:pt x="7403535" y="2437130"/>
                </a:lnTo>
                <a:lnTo>
                  <a:pt x="7381102" y="2473960"/>
                </a:lnTo>
                <a:lnTo>
                  <a:pt x="7366655" y="2500630"/>
                </a:lnTo>
                <a:lnTo>
                  <a:pt x="7359788" y="2513330"/>
                </a:lnTo>
                <a:lnTo>
                  <a:pt x="7336290" y="2567940"/>
                </a:lnTo>
                <a:lnTo>
                  <a:pt x="7322415" y="2612390"/>
                </a:lnTo>
                <a:lnTo>
                  <a:pt x="7320536" y="2627630"/>
                </a:lnTo>
                <a:lnTo>
                  <a:pt x="7320576" y="2630170"/>
                </a:lnTo>
                <a:lnTo>
                  <a:pt x="7320950" y="2633980"/>
                </a:lnTo>
                <a:lnTo>
                  <a:pt x="7323438" y="2636520"/>
                </a:lnTo>
                <a:lnTo>
                  <a:pt x="7327580" y="2637790"/>
                </a:lnTo>
                <a:lnTo>
                  <a:pt x="7333219" y="2637790"/>
                </a:lnTo>
                <a:lnTo>
                  <a:pt x="7340198" y="2635250"/>
                </a:lnTo>
                <a:lnTo>
                  <a:pt x="7348359" y="2632710"/>
                </a:lnTo>
                <a:lnTo>
                  <a:pt x="7357546" y="2627630"/>
                </a:lnTo>
                <a:lnTo>
                  <a:pt x="7367600" y="2622550"/>
                </a:lnTo>
                <a:lnTo>
                  <a:pt x="7378364" y="2616200"/>
                </a:lnTo>
                <a:lnTo>
                  <a:pt x="7389681" y="2609850"/>
                </a:lnTo>
                <a:lnTo>
                  <a:pt x="7401393" y="2602230"/>
                </a:lnTo>
                <a:lnTo>
                  <a:pt x="7425374" y="2584450"/>
                </a:lnTo>
                <a:lnTo>
                  <a:pt x="7437328" y="2574290"/>
                </a:lnTo>
                <a:lnTo>
                  <a:pt x="7449047" y="2565400"/>
                </a:lnTo>
                <a:lnTo>
                  <a:pt x="7460375" y="2555240"/>
                </a:lnTo>
                <a:lnTo>
                  <a:pt x="7471153" y="2543810"/>
                </a:lnTo>
                <a:lnTo>
                  <a:pt x="7481225" y="2533650"/>
                </a:lnTo>
                <a:lnTo>
                  <a:pt x="7490433" y="2523490"/>
                </a:lnTo>
                <a:lnTo>
                  <a:pt x="7498620" y="2513330"/>
                </a:lnTo>
                <a:lnTo>
                  <a:pt x="7504260" y="2505710"/>
                </a:lnTo>
                <a:lnTo>
                  <a:pt x="7510300" y="2496820"/>
                </a:lnTo>
                <a:lnTo>
                  <a:pt x="7516557" y="2487930"/>
                </a:lnTo>
                <a:lnTo>
                  <a:pt x="7540154" y="2444750"/>
                </a:lnTo>
                <a:lnTo>
                  <a:pt x="7552779" y="2399030"/>
                </a:lnTo>
                <a:lnTo>
                  <a:pt x="7552865" y="2387600"/>
                </a:lnTo>
                <a:lnTo>
                  <a:pt x="7551362" y="2376170"/>
                </a:lnTo>
                <a:lnTo>
                  <a:pt x="7548087" y="2364740"/>
                </a:lnTo>
                <a:lnTo>
                  <a:pt x="7539876" y="2350770"/>
                </a:lnTo>
                <a:lnTo>
                  <a:pt x="7532397" y="2344420"/>
                </a:lnTo>
                <a:lnTo>
                  <a:pt x="7531481" y="2344420"/>
                </a:lnTo>
                <a:lnTo>
                  <a:pt x="7528306" y="2340610"/>
                </a:lnTo>
                <a:lnTo>
                  <a:pt x="7517231" y="2338070"/>
                </a:lnTo>
              </a:path>
              <a:path w="11213556" h="6857995">
                <a:moveTo>
                  <a:pt x="7150036" y="2066289"/>
                </a:moveTo>
                <a:lnTo>
                  <a:pt x="7114567" y="2099310"/>
                </a:lnTo>
                <a:lnTo>
                  <a:pt x="7111376" y="2123440"/>
                </a:lnTo>
                <a:lnTo>
                  <a:pt x="7112509" y="2134870"/>
                </a:lnTo>
                <a:lnTo>
                  <a:pt x="7115025" y="2146300"/>
                </a:lnTo>
                <a:lnTo>
                  <a:pt x="7118648" y="2159000"/>
                </a:lnTo>
                <a:lnTo>
                  <a:pt x="7122412" y="2171700"/>
                </a:lnTo>
                <a:lnTo>
                  <a:pt x="7126318" y="2183130"/>
                </a:lnTo>
                <a:lnTo>
                  <a:pt x="7130366" y="2195830"/>
                </a:lnTo>
                <a:lnTo>
                  <a:pt x="7134556" y="2208530"/>
                </a:lnTo>
                <a:lnTo>
                  <a:pt x="7138889" y="2219960"/>
                </a:lnTo>
                <a:lnTo>
                  <a:pt x="7143365" y="2232660"/>
                </a:lnTo>
                <a:lnTo>
                  <a:pt x="7147984" y="2244090"/>
                </a:lnTo>
                <a:lnTo>
                  <a:pt x="7152745" y="2256790"/>
                </a:lnTo>
                <a:lnTo>
                  <a:pt x="7157651" y="2268220"/>
                </a:lnTo>
                <a:lnTo>
                  <a:pt x="7178709" y="2313940"/>
                </a:lnTo>
                <a:lnTo>
                  <a:pt x="7184334" y="2324100"/>
                </a:lnTo>
                <a:lnTo>
                  <a:pt x="7190104" y="2335530"/>
                </a:lnTo>
                <a:lnTo>
                  <a:pt x="7196472" y="2346960"/>
                </a:lnTo>
                <a:lnTo>
                  <a:pt x="7202763" y="2358390"/>
                </a:lnTo>
                <a:lnTo>
                  <a:pt x="7209030" y="2368550"/>
                </a:lnTo>
                <a:lnTo>
                  <a:pt x="7215325" y="2379980"/>
                </a:lnTo>
                <a:lnTo>
                  <a:pt x="7221701" y="2390140"/>
                </a:lnTo>
                <a:lnTo>
                  <a:pt x="7228208" y="2401570"/>
                </a:lnTo>
                <a:lnTo>
                  <a:pt x="7234901" y="2411730"/>
                </a:lnTo>
                <a:lnTo>
                  <a:pt x="7241830" y="2423160"/>
                </a:lnTo>
                <a:lnTo>
                  <a:pt x="7245563" y="2428240"/>
                </a:lnTo>
                <a:lnTo>
                  <a:pt x="7271088" y="2466340"/>
                </a:lnTo>
                <a:lnTo>
                  <a:pt x="7289846" y="2487930"/>
                </a:lnTo>
                <a:lnTo>
                  <a:pt x="7293832" y="2487930"/>
                </a:lnTo>
                <a:lnTo>
                  <a:pt x="7296002" y="2484120"/>
                </a:lnTo>
                <a:lnTo>
                  <a:pt x="7295770" y="2471420"/>
                </a:lnTo>
                <a:lnTo>
                  <a:pt x="7291806" y="2433320"/>
                </a:lnTo>
                <a:lnTo>
                  <a:pt x="7284414" y="2395220"/>
                </a:lnTo>
                <a:lnTo>
                  <a:pt x="7281516" y="2383790"/>
                </a:lnTo>
                <a:lnTo>
                  <a:pt x="7278517" y="2371090"/>
                </a:lnTo>
                <a:lnTo>
                  <a:pt x="7270673" y="2332990"/>
                </a:lnTo>
                <a:lnTo>
                  <a:pt x="7261678" y="2296160"/>
                </a:lnTo>
                <a:lnTo>
                  <a:pt x="7258479" y="2283460"/>
                </a:lnTo>
                <a:lnTo>
                  <a:pt x="7255202" y="2270760"/>
                </a:lnTo>
                <a:lnTo>
                  <a:pt x="7251856" y="2259330"/>
                </a:lnTo>
                <a:lnTo>
                  <a:pt x="7248455" y="2246630"/>
                </a:lnTo>
                <a:lnTo>
                  <a:pt x="7245011" y="2235200"/>
                </a:lnTo>
                <a:lnTo>
                  <a:pt x="7235952" y="2203450"/>
                </a:lnTo>
                <a:lnTo>
                  <a:pt x="7232072" y="2193290"/>
                </a:lnTo>
                <a:lnTo>
                  <a:pt x="7223937" y="2166620"/>
                </a:lnTo>
                <a:lnTo>
                  <a:pt x="7219499" y="2153920"/>
                </a:lnTo>
                <a:lnTo>
                  <a:pt x="7214695" y="2139950"/>
                </a:lnTo>
                <a:lnTo>
                  <a:pt x="7197170" y="2101850"/>
                </a:lnTo>
                <a:lnTo>
                  <a:pt x="7163168" y="2068830"/>
                </a:lnTo>
                <a:lnTo>
                  <a:pt x="7150036" y="2066289"/>
                </a:lnTo>
              </a:path>
              <a:path w="11213556" h="6857995">
                <a:moveTo>
                  <a:pt x="7487859" y="2066289"/>
                </a:moveTo>
                <a:lnTo>
                  <a:pt x="7453291" y="2085339"/>
                </a:lnTo>
                <a:lnTo>
                  <a:pt x="7430283" y="2118360"/>
                </a:lnTo>
                <a:lnTo>
                  <a:pt x="7422802" y="2129790"/>
                </a:lnTo>
                <a:lnTo>
                  <a:pt x="7415897" y="2139950"/>
                </a:lnTo>
                <a:lnTo>
                  <a:pt x="7409581" y="2151380"/>
                </a:lnTo>
                <a:lnTo>
                  <a:pt x="7398766" y="2172970"/>
                </a:lnTo>
                <a:lnTo>
                  <a:pt x="7394292" y="2184400"/>
                </a:lnTo>
                <a:lnTo>
                  <a:pt x="7389250" y="2197100"/>
                </a:lnTo>
                <a:lnTo>
                  <a:pt x="7384516" y="2209800"/>
                </a:lnTo>
                <a:lnTo>
                  <a:pt x="7380052" y="2222500"/>
                </a:lnTo>
                <a:lnTo>
                  <a:pt x="7375820" y="2235200"/>
                </a:lnTo>
                <a:lnTo>
                  <a:pt x="7371783" y="2246630"/>
                </a:lnTo>
                <a:lnTo>
                  <a:pt x="7367901" y="2259330"/>
                </a:lnTo>
                <a:lnTo>
                  <a:pt x="7364139" y="2270760"/>
                </a:lnTo>
                <a:lnTo>
                  <a:pt x="7353185" y="2306320"/>
                </a:lnTo>
                <a:lnTo>
                  <a:pt x="7349518" y="2317750"/>
                </a:lnTo>
                <a:lnTo>
                  <a:pt x="7345781" y="2329180"/>
                </a:lnTo>
                <a:lnTo>
                  <a:pt x="7337943" y="2355850"/>
                </a:lnTo>
                <a:lnTo>
                  <a:pt x="7333643" y="2371090"/>
                </a:lnTo>
                <a:lnTo>
                  <a:pt x="7329314" y="2385060"/>
                </a:lnTo>
                <a:lnTo>
                  <a:pt x="7325125" y="2400300"/>
                </a:lnTo>
                <a:lnTo>
                  <a:pt x="7315098" y="2440940"/>
                </a:lnTo>
                <a:lnTo>
                  <a:pt x="7312327" y="2466340"/>
                </a:lnTo>
                <a:lnTo>
                  <a:pt x="7312433" y="2470150"/>
                </a:lnTo>
                <a:lnTo>
                  <a:pt x="7313970" y="2475230"/>
                </a:lnTo>
                <a:lnTo>
                  <a:pt x="7318883" y="2477770"/>
                </a:lnTo>
                <a:lnTo>
                  <a:pt x="7325289" y="2476500"/>
                </a:lnTo>
                <a:lnTo>
                  <a:pt x="7332777" y="2470150"/>
                </a:lnTo>
                <a:lnTo>
                  <a:pt x="7340933" y="2462530"/>
                </a:lnTo>
                <a:lnTo>
                  <a:pt x="7349344" y="2452370"/>
                </a:lnTo>
                <a:lnTo>
                  <a:pt x="7357597" y="2440940"/>
                </a:lnTo>
                <a:lnTo>
                  <a:pt x="7365281" y="2430780"/>
                </a:lnTo>
                <a:lnTo>
                  <a:pt x="7372604" y="2420620"/>
                </a:lnTo>
                <a:lnTo>
                  <a:pt x="7387651" y="2400300"/>
                </a:lnTo>
                <a:lnTo>
                  <a:pt x="7395065" y="2390140"/>
                </a:lnTo>
                <a:lnTo>
                  <a:pt x="7402347" y="2379980"/>
                </a:lnTo>
                <a:lnTo>
                  <a:pt x="7409453" y="2368550"/>
                </a:lnTo>
                <a:lnTo>
                  <a:pt x="7416339" y="2358390"/>
                </a:lnTo>
                <a:lnTo>
                  <a:pt x="7422962" y="2346960"/>
                </a:lnTo>
                <a:lnTo>
                  <a:pt x="7429994" y="2335530"/>
                </a:lnTo>
                <a:lnTo>
                  <a:pt x="7436707" y="2324100"/>
                </a:lnTo>
                <a:lnTo>
                  <a:pt x="7443134" y="2312670"/>
                </a:lnTo>
                <a:lnTo>
                  <a:pt x="7449307" y="2302510"/>
                </a:lnTo>
                <a:lnTo>
                  <a:pt x="7455259" y="2291080"/>
                </a:lnTo>
                <a:lnTo>
                  <a:pt x="7461023" y="2279650"/>
                </a:lnTo>
                <a:lnTo>
                  <a:pt x="7466631" y="2268220"/>
                </a:lnTo>
                <a:lnTo>
                  <a:pt x="7472116" y="2258060"/>
                </a:lnTo>
                <a:lnTo>
                  <a:pt x="7477510" y="2246630"/>
                </a:lnTo>
                <a:lnTo>
                  <a:pt x="7482848" y="2235200"/>
                </a:lnTo>
                <a:lnTo>
                  <a:pt x="7493454" y="2209800"/>
                </a:lnTo>
                <a:lnTo>
                  <a:pt x="7498426" y="2198370"/>
                </a:lnTo>
                <a:lnTo>
                  <a:pt x="7513529" y="2151380"/>
                </a:lnTo>
                <a:lnTo>
                  <a:pt x="7516665" y="2128520"/>
                </a:lnTo>
                <a:lnTo>
                  <a:pt x="7516637" y="2114550"/>
                </a:lnTo>
                <a:lnTo>
                  <a:pt x="7515681" y="2103120"/>
                </a:lnTo>
                <a:lnTo>
                  <a:pt x="7514144" y="2089150"/>
                </a:lnTo>
                <a:lnTo>
                  <a:pt x="7510627" y="2076450"/>
                </a:lnTo>
                <a:lnTo>
                  <a:pt x="7498852" y="2067560"/>
                </a:lnTo>
                <a:lnTo>
                  <a:pt x="7487859" y="2066289"/>
                </a:lnTo>
              </a:path>
              <a:path w="11213556" h="6857995">
                <a:moveTo>
                  <a:pt x="7314050" y="1837689"/>
                </a:moveTo>
                <a:lnTo>
                  <a:pt x="7302444" y="1837689"/>
                </a:lnTo>
                <a:lnTo>
                  <a:pt x="7290940" y="1841500"/>
                </a:lnTo>
                <a:lnTo>
                  <a:pt x="7264718" y="1870710"/>
                </a:lnTo>
                <a:lnTo>
                  <a:pt x="7253228" y="1906270"/>
                </a:lnTo>
                <a:lnTo>
                  <a:pt x="7253602" y="1921510"/>
                </a:lnTo>
                <a:lnTo>
                  <a:pt x="7255229" y="1960880"/>
                </a:lnTo>
                <a:lnTo>
                  <a:pt x="7257770" y="1998980"/>
                </a:lnTo>
                <a:lnTo>
                  <a:pt x="7261016" y="2037080"/>
                </a:lnTo>
                <a:lnTo>
                  <a:pt x="7263489" y="2061210"/>
                </a:lnTo>
                <a:lnTo>
                  <a:pt x="7264798" y="2073910"/>
                </a:lnTo>
                <a:lnTo>
                  <a:pt x="7266149" y="2086610"/>
                </a:lnTo>
                <a:lnTo>
                  <a:pt x="7267534" y="2098040"/>
                </a:lnTo>
                <a:lnTo>
                  <a:pt x="7270383" y="2122170"/>
                </a:lnTo>
                <a:lnTo>
                  <a:pt x="7273294" y="2146300"/>
                </a:lnTo>
                <a:lnTo>
                  <a:pt x="7275756" y="2160270"/>
                </a:lnTo>
                <a:lnTo>
                  <a:pt x="7279925" y="2186940"/>
                </a:lnTo>
                <a:lnTo>
                  <a:pt x="7283617" y="2211070"/>
                </a:lnTo>
                <a:lnTo>
                  <a:pt x="7285485" y="2223770"/>
                </a:lnTo>
                <a:lnTo>
                  <a:pt x="7287473" y="2235200"/>
                </a:lnTo>
                <a:lnTo>
                  <a:pt x="7289662" y="2246630"/>
                </a:lnTo>
                <a:lnTo>
                  <a:pt x="7291319" y="2252980"/>
                </a:lnTo>
                <a:lnTo>
                  <a:pt x="7293564" y="2263140"/>
                </a:lnTo>
                <a:lnTo>
                  <a:pt x="7296356" y="2273300"/>
                </a:lnTo>
                <a:lnTo>
                  <a:pt x="7299656" y="2283460"/>
                </a:lnTo>
                <a:lnTo>
                  <a:pt x="7303426" y="2292350"/>
                </a:lnTo>
                <a:lnTo>
                  <a:pt x="7307626" y="2296160"/>
                </a:lnTo>
                <a:lnTo>
                  <a:pt x="7312216" y="2294890"/>
                </a:lnTo>
                <a:lnTo>
                  <a:pt x="7324526" y="2256790"/>
                </a:lnTo>
                <a:lnTo>
                  <a:pt x="7331717" y="2217420"/>
                </a:lnTo>
                <a:lnTo>
                  <a:pt x="7338218" y="2167890"/>
                </a:lnTo>
                <a:lnTo>
                  <a:pt x="7339462" y="2156460"/>
                </a:lnTo>
                <a:lnTo>
                  <a:pt x="7340654" y="2143760"/>
                </a:lnTo>
                <a:lnTo>
                  <a:pt x="7342775" y="2131060"/>
                </a:lnTo>
                <a:lnTo>
                  <a:pt x="7344682" y="2118360"/>
                </a:lnTo>
                <a:lnTo>
                  <a:pt x="7350751" y="2066289"/>
                </a:lnTo>
                <a:lnTo>
                  <a:pt x="7354394" y="2018030"/>
                </a:lnTo>
                <a:lnTo>
                  <a:pt x="7355943" y="1992630"/>
                </a:lnTo>
                <a:lnTo>
                  <a:pt x="7356863" y="1978660"/>
                </a:lnTo>
                <a:lnTo>
                  <a:pt x="7357626" y="1964689"/>
                </a:lnTo>
                <a:lnTo>
                  <a:pt x="7358103" y="1950720"/>
                </a:lnTo>
                <a:lnTo>
                  <a:pt x="7358125" y="1934210"/>
                </a:lnTo>
                <a:lnTo>
                  <a:pt x="7357693" y="1921510"/>
                </a:lnTo>
                <a:lnTo>
                  <a:pt x="7351755" y="1882139"/>
                </a:lnTo>
                <a:lnTo>
                  <a:pt x="7328556" y="1844039"/>
                </a:lnTo>
                <a:lnTo>
                  <a:pt x="7324852" y="1841500"/>
                </a:lnTo>
                <a:lnTo>
                  <a:pt x="7314050" y="1837689"/>
                </a:lnTo>
              </a:path>
              <a:path w="11213556" h="6857995">
                <a:moveTo>
                  <a:pt x="3463234" y="3451479"/>
                </a:moveTo>
                <a:lnTo>
                  <a:pt x="3425416" y="3479418"/>
                </a:lnTo>
                <a:lnTo>
                  <a:pt x="3421803" y="3502279"/>
                </a:lnTo>
                <a:lnTo>
                  <a:pt x="3423137" y="3516249"/>
                </a:lnTo>
                <a:lnTo>
                  <a:pt x="3434576" y="3559429"/>
                </a:lnTo>
                <a:lnTo>
                  <a:pt x="3453283" y="3597529"/>
                </a:lnTo>
                <a:lnTo>
                  <a:pt x="3475079" y="3633089"/>
                </a:lnTo>
                <a:lnTo>
                  <a:pt x="3482932" y="3643249"/>
                </a:lnTo>
                <a:lnTo>
                  <a:pt x="3491042" y="3654679"/>
                </a:lnTo>
                <a:lnTo>
                  <a:pt x="3499389" y="3664839"/>
                </a:lnTo>
                <a:lnTo>
                  <a:pt x="3507952" y="3674999"/>
                </a:lnTo>
                <a:lnTo>
                  <a:pt x="3516708" y="3685158"/>
                </a:lnTo>
                <a:lnTo>
                  <a:pt x="3525637" y="3694049"/>
                </a:lnTo>
                <a:lnTo>
                  <a:pt x="3534717" y="3704208"/>
                </a:lnTo>
                <a:lnTo>
                  <a:pt x="3543927" y="3713099"/>
                </a:lnTo>
                <a:lnTo>
                  <a:pt x="3562651" y="3730879"/>
                </a:lnTo>
                <a:lnTo>
                  <a:pt x="3572123" y="3738499"/>
                </a:lnTo>
                <a:lnTo>
                  <a:pt x="3581639" y="3747389"/>
                </a:lnTo>
                <a:lnTo>
                  <a:pt x="3591179" y="3755008"/>
                </a:lnTo>
                <a:lnTo>
                  <a:pt x="3597529" y="3761358"/>
                </a:lnTo>
                <a:lnTo>
                  <a:pt x="3610229" y="3767708"/>
                </a:lnTo>
                <a:lnTo>
                  <a:pt x="3622929" y="3767708"/>
                </a:lnTo>
                <a:lnTo>
                  <a:pt x="3629279" y="3761358"/>
                </a:lnTo>
                <a:lnTo>
                  <a:pt x="3633093" y="3752469"/>
                </a:lnTo>
                <a:lnTo>
                  <a:pt x="3633330" y="3741039"/>
                </a:lnTo>
                <a:lnTo>
                  <a:pt x="3631089" y="3728339"/>
                </a:lnTo>
                <a:lnTo>
                  <a:pt x="3627469" y="3714369"/>
                </a:lnTo>
                <a:lnTo>
                  <a:pt x="3623568" y="3701669"/>
                </a:lnTo>
                <a:lnTo>
                  <a:pt x="3620486" y="3691508"/>
                </a:lnTo>
                <a:lnTo>
                  <a:pt x="3614742" y="3678808"/>
                </a:lnTo>
                <a:lnTo>
                  <a:pt x="3609075" y="3666108"/>
                </a:lnTo>
                <a:lnTo>
                  <a:pt x="3603473" y="3654679"/>
                </a:lnTo>
                <a:lnTo>
                  <a:pt x="3597923" y="3644519"/>
                </a:lnTo>
                <a:lnTo>
                  <a:pt x="3586924" y="3622929"/>
                </a:lnTo>
                <a:lnTo>
                  <a:pt x="3580942" y="3610229"/>
                </a:lnTo>
                <a:lnTo>
                  <a:pt x="3575013" y="3596258"/>
                </a:lnTo>
                <a:lnTo>
                  <a:pt x="3569109" y="3584829"/>
                </a:lnTo>
                <a:lnTo>
                  <a:pt x="3563203" y="3572129"/>
                </a:lnTo>
                <a:lnTo>
                  <a:pt x="3557266" y="3560699"/>
                </a:lnTo>
                <a:lnTo>
                  <a:pt x="3551272" y="3550539"/>
                </a:lnTo>
                <a:lnTo>
                  <a:pt x="3545193" y="3539108"/>
                </a:lnTo>
                <a:lnTo>
                  <a:pt x="3539002" y="3528949"/>
                </a:lnTo>
                <a:lnTo>
                  <a:pt x="3532670" y="3518789"/>
                </a:lnTo>
                <a:lnTo>
                  <a:pt x="3526170" y="3508629"/>
                </a:lnTo>
                <a:lnTo>
                  <a:pt x="3519475" y="3499739"/>
                </a:lnTo>
                <a:lnTo>
                  <a:pt x="3512557" y="3489579"/>
                </a:lnTo>
                <a:lnTo>
                  <a:pt x="3504703" y="3478149"/>
                </a:lnTo>
                <a:lnTo>
                  <a:pt x="3495994" y="3467989"/>
                </a:lnTo>
                <a:lnTo>
                  <a:pt x="3486357" y="3460368"/>
                </a:lnTo>
                <a:lnTo>
                  <a:pt x="3475720" y="3454018"/>
                </a:lnTo>
                <a:lnTo>
                  <a:pt x="3463234" y="3451479"/>
                </a:lnTo>
              </a:path>
              <a:path w="11213556" h="6857995">
                <a:moveTo>
                  <a:pt x="3856488" y="3460368"/>
                </a:moveTo>
                <a:lnTo>
                  <a:pt x="3812173" y="3480689"/>
                </a:lnTo>
                <a:lnTo>
                  <a:pt x="3784000" y="3507358"/>
                </a:lnTo>
                <a:lnTo>
                  <a:pt x="3758498" y="3537839"/>
                </a:lnTo>
                <a:lnTo>
                  <a:pt x="3750574" y="3549268"/>
                </a:lnTo>
                <a:lnTo>
                  <a:pt x="3742932" y="3559429"/>
                </a:lnTo>
                <a:lnTo>
                  <a:pt x="3714045" y="3608958"/>
                </a:lnTo>
                <a:lnTo>
                  <a:pt x="3693374" y="3650869"/>
                </a:lnTo>
                <a:lnTo>
                  <a:pt x="3675992" y="3691508"/>
                </a:lnTo>
                <a:lnTo>
                  <a:pt x="3661724" y="3734689"/>
                </a:lnTo>
                <a:lnTo>
                  <a:pt x="3659869" y="3749929"/>
                </a:lnTo>
                <a:lnTo>
                  <a:pt x="3660546" y="3755008"/>
                </a:lnTo>
                <a:lnTo>
                  <a:pt x="3662953" y="3757549"/>
                </a:lnTo>
                <a:lnTo>
                  <a:pt x="3666976" y="3758819"/>
                </a:lnTo>
                <a:lnTo>
                  <a:pt x="3672465" y="3758819"/>
                </a:lnTo>
                <a:lnTo>
                  <a:pt x="3679267" y="3756279"/>
                </a:lnTo>
                <a:lnTo>
                  <a:pt x="3687231" y="3753739"/>
                </a:lnTo>
                <a:lnTo>
                  <a:pt x="3696206" y="3749929"/>
                </a:lnTo>
                <a:lnTo>
                  <a:pt x="3706040" y="3744849"/>
                </a:lnTo>
                <a:lnTo>
                  <a:pt x="3716583" y="3738499"/>
                </a:lnTo>
                <a:lnTo>
                  <a:pt x="3727682" y="3732149"/>
                </a:lnTo>
                <a:lnTo>
                  <a:pt x="3774619" y="3697858"/>
                </a:lnTo>
                <a:lnTo>
                  <a:pt x="3808251" y="3667379"/>
                </a:lnTo>
                <a:lnTo>
                  <a:pt x="3827653" y="3645789"/>
                </a:lnTo>
                <a:lnTo>
                  <a:pt x="3835994" y="3635629"/>
                </a:lnTo>
                <a:lnTo>
                  <a:pt x="3841966" y="3626739"/>
                </a:lnTo>
                <a:lnTo>
                  <a:pt x="3848292" y="3617849"/>
                </a:lnTo>
                <a:lnTo>
                  <a:pt x="3854794" y="3608958"/>
                </a:lnTo>
                <a:lnTo>
                  <a:pt x="3861296" y="3598799"/>
                </a:lnTo>
                <a:lnTo>
                  <a:pt x="3867624" y="3588639"/>
                </a:lnTo>
                <a:lnTo>
                  <a:pt x="3873600" y="3577208"/>
                </a:lnTo>
                <a:lnTo>
                  <a:pt x="3879049" y="3567049"/>
                </a:lnTo>
                <a:lnTo>
                  <a:pt x="3892048" y="3521329"/>
                </a:lnTo>
                <a:lnTo>
                  <a:pt x="3892218" y="3509899"/>
                </a:lnTo>
                <a:lnTo>
                  <a:pt x="3890805" y="3498468"/>
                </a:lnTo>
                <a:lnTo>
                  <a:pt x="3887632" y="3488308"/>
                </a:lnTo>
                <a:lnTo>
                  <a:pt x="3879406" y="3473068"/>
                </a:lnTo>
                <a:lnTo>
                  <a:pt x="3872107" y="3466718"/>
                </a:lnTo>
                <a:lnTo>
                  <a:pt x="3870833" y="3466718"/>
                </a:lnTo>
                <a:lnTo>
                  <a:pt x="3870833" y="3462908"/>
                </a:lnTo>
                <a:lnTo>
                  <a:pt x="3867658" y="3462908"/>
                </a:lnTo>
                <a:lnTo>
                  <a:pt x="3856488" y="3460368"/>
                </a:lnTo>
              </a:path>
              <a:path w="11213556" h="6857995">
                <a:moveTo>
                  <a:pt x="3489408" y="3188589"/>
                </a:moveTo>
                <a:lnTo>
                  <a:pt x="3453929" y="3221608"/>
                </a:lnTo>
                <a:lnTo>
                  <a:pt x="3450856" y="3247008"/>
                </a:lnTo>
                <a:lnTo>
                  <a:pt x="3451864" y="3257168"/>
                </a:lnTo>
                <a:lnTo>
                  <a:pt x="3454383" y="3268599"/>
                </a:lnTo>
                <a:lnTo>
                  <a:pt x="3458005" y="3281299"/>
                </a:lnTo>
                <a:lnTo>
                  <a:pt x="3461769" y="3292729"/>
                </a:lnTo>
                <a:lnTo>
                  <a:pt x="3465674" y="3305429"/>
                </a:lnTo>
                <a:lnTo>
                  <a:pt x="3469722" y="3318129"/>
                </a:lnTo>
                <a:lnTo>
                  <a:pt x="3473913" y="3329558"/>
                </a:lnTo>
                <a:lnTo>
                  <a:pt x="3478246" y="3342258"/>
                </a:lnTo>
                <a:lnTo>
                  <a:pt x="3482721" y="3353689"/>
                </a:lnTo>
                <a:lnTo>
                  <a:pt x="3487340" y="3365118"/>
                </a:lnTo>
                <a:lnTo>
                  <a:pt x="3492102" y="3377818"/>
                </a:lnTo>
                <a:lnTo>
                  <a:pt x="3512588" y="3423539"/>
                </a:lnTo>
                <a:lnTo>
                  <a:pt x="3529465" y="3457829"/>
                </a:lnTo>
                <a:lnTo>
                  <a:pt x="3549140" y="3490849"/>
                </a:lnTo>
                <a:lnTo>
                  <a:pt x="3562383" y="3512439"/>
                </a:lnTo>
                <a:lnTo>
                  <a:pt x="3568860" y="3523868"/>
                </a:lnTo>
                <a:lnTo>
                  <a:pt x="3575159" y="3534029"/>
                </a:lnTo>
                <a:lnTo>
                  <a:pt x="3581220" y="3545458"/>
                </a:lnTo>
                <a:lnTo>
                  <a:pt x="3584941" y="3550539"/>
                </a:lnTo>
                <a:lnTo>
                  <a:pt x="3596387" y="3568318"/>
                </a:lnTo>
                <a:lnTo>
                  <a:pt x="3603290" y="3578479"/>
                </a:lnTo>
                <a:lnTo>
                  <a:pt x="3610432" y="3588639"/>
                </a:lnTo>
                <a:lnTo>
                  <a:pt x="3617402" y="3597529"/>
                </a:lnTo>
                <a:lnTo>
                  <a:pt x="3623790" y="3605149"/>
                </a:lnTo>
                <a:lnTo>
                  <a:pt x="3629184" y="3610229"/>
                </a:lnTo>
                <a:lnTo>
                  <a:pt x="3633174" y="3610229"/>
                </a:lnTo>
                <a:lnTo>
                  <a:pt x="3635349" y="3606418"/>
                </a:lnTo>
                <a:lnTo>
                  <a:pt x="3635119" y="3593718"/>
                </a:lnTo>
                <a:lnTo>
                  <a:pt x="3631159" y="3554349"/>
                </a:lnTo>
                <a:lnTo>
                  <a:pt x="3623770" y="3516249"/>
                </a:lnTo>
                <a:lnTo>
                  <a:pt x="3617875" y="3493389"/>
                </a:lnTo>
                <a:lnTo>
                  <a:pt x="3615402" y="3480689"/>
                </a:lnTo>
                <a:lnTo>
                  <a:pt x="3607116" y="3442589"/>
                </a:lnTo>
                <a:lnTo>
                  <a:pt x="3597785" y="3405758"/>
                </a:lnTo>
                <a:lnTo>
                  <a:pt x="3594499" y="3393058"/>
                </a:lnTo>
                <a:lnTo>
                  <a:pt x="3591145" y="3381629"/>
                </a:lnTo>
                <a:lnTo>
                  <a:pt x="3587736" y="3368929"/>
                </a:lnTo>
                <a:lnTo>
                  <a:pt x="3584284" y="3357499"/>
                </a:lnTo>
                <a:lnTo>
                  <a:pt x="3575304" y="3327018"/>
                </a:lnTo>
                <a:lnTo>
                  <a:pt x="3572077" y="3314318"/>
                </a:lnTo>
                <a:lnTo>
                  <a:pt x="3564616" y="3287649"/>
                </a:lnTo>
                <a:lnTo>
                  <a:pt x="3550006" y="3248279"/>
                </a:lnTo>
                <a:lnTo>
                  <a:pt x="3529850" y="3213989"/>
                </a:lnTo>
                <a:lnTo>
                  <a:pt x="3502526" y="3191129"/>
                </a:lnTo>
                <a:lnTo>
                  <a:pt x="3489408" y="3188589"/>
                </a:lnTo>
              </a:path>
              <a:path w="11213556" h="6857995">
                <a:moveTo>
                  <a:pt x="3837216" y="3188589"/>
                </a:moveTo>
                <a:lnTo>
                  <a:pt x="3825782" y="3188589"/>
                </a:lnTo>
                <a:lnTo>
                  <a:pt x="3812385" y="3193668"/>
                </a:lnTo>
                <a:lnTo>
                  <a:pt x="3801315" y="3200018"/>
                </a:lnTo>
                <a:lnTo>
                  <a:pt x="3792079" y="3208908"/>
                </a:lnTo>
                <a:lnTo>
                  <a:pt x="3784185" y="3217799"/>
                </a:lnTo>
                <a:lnTo>
                  <a:pt x="3777140" y="3229229"/>
                </a:lnTo>
                <a:lnTo>
                  <a:pt x="3769200" y="3240658"/>
                </a:lnTo>
                <a:lnTo>
                  <a:pt x="3761786" y="3252089"/>
                </a:lnTo>
                <a:lnTo>
                  <a:pt x="3754919" y="3263518"/>
                </a:lnTo>
                <a:lnTo>
                  <a:pt x="3748620" y="3273679"/>
                </a:lnTo>
                <a:lnTo>
                  <a:pt x="3742910" y="3285108"/>
                </a:lnTo>
                <a:lnTo>
                  <a:pt x="3737808" y="3296539"/>
                </a:lnTo>
                <a:lnTo>
                  <a:pt x="3733335" y="3306699"/>
                </a:lnTo>
                <a:lnTo>
                  <a:pt x="3728307" y="3320668"/>
                </a:lnTo>
                <a:lnTo>
                  <a:pt x="3723583" y="3333368"/>
                </a:lnTo>
                <a:lnTo>
                  <a:pt x="3719127" y="3344799"/>
                </a:lnTo>
                <a:lnTo>
                  <a:pt x="3714901" y="3357499"/>
                </a:lnTo>
                <a:lnTo>
                  <a:pt x="3710867" y="3370199"/>
                </a:lnTo>
                <a:lnTo>
                  <a:pt x="3706988" y="3381629"/>
                </a:lnTo>
                <a:lnTo>
                  <a:pt x="3703227" y="3394329"/>
                </a:lnTo>
                <a:lnTo>
                  <a:pt x="3688604" y="3440049"/>
                </a:lnTo>
                <a:lnTo>
                  <a:pt x="3684868" y="3451479"/>
                </a:lnTo>
                <a:lnTo>
                  <a:pt x="3681171" y="3465449"/>
                </a:lnTo>
                <a:lnTo>
                  <a:pt x="3677095" y="3479418"/>
                </a:lnTo>
                <a:lnTo>
                  <a:pt x="3672812" y="3493389"/>
                </a:lnTo>
                <a:lnTo>
                  <a:pt x="3668495" y="3508629"/>
                </a:lnTo>
                <a:lnTo>
                  <a:pt x="3664317" y="3523868"/>
                </a:lnTo>
                <a:lnTo>
                  <a:pt x="3660450" y="3537839"/>
                </a:lnTo>
                <a:lnTo>
                  <a:pt x="3657067" y="3551808"/>
                </a:lnTo>
                <a:lnTo>
                  <a:pt x="3654342" y="3564508"/>
                </a:lnTo>
                <a:lnTo>
                  <a:pt x="3652446" y="3574668"/>
                </a:lnTo>
                <a:lnTo>
                  <a:pt x="3651552" y="3584829"/>
                </a:lnTo>
                <a:lnTo>
                  <a:pt x="3651834" y="3592449"/>
                </a:lnTo>
                <a:lnTo>
                  <a:pt x="3653463" y="3598799"/>
                </a:lnTo>
                <a:lnTo>
                  <a:pt x="3654679" y="3600068"/>
                </a:lnTo>
                <a:lnTo>
                  <a:pt x="3659277" y="3601339"/>
                </a:lnTo>
                <a:lnTo>
                  <a:pt x="3665543" y="3598799"/>
                </a:lnTo>
                <a:lnTo>
                  <a:pt x="3698064" y="3561968"/>
                </a:lnTo>
                <a:lnTo>
                  <a:pt x="3705752" y="3550539"/>
                </a:lnTo>
                <a:lnTo>
                  <a:pt x="3714512" y="3539108"/>
                </a:lnTo>
                <a:lnTo>
                  <a:pt x="3722776" y="3527679"/>
                </a:lnTo>
                <a:lnTo>
                  <a:pt x="3730573" y="3517518"/>
                </a:lnTo>
                <a:lnTo>
                  <a:pt x="3737934" y="3507358"/>
                </a:lnTo>
                <a:lnTo>
                  <a:pt x="3744891" y="3497199"/>
                </a:lnTo>
                <a:lnTo>
                  <a:pt x="3751474" y="3487039"/>
                </a:lnTo>
                <a:lnTo>
                  <a:pt x="3757713" y="3476879"/>
                </a:lnTo>
                <a:lnTo>
                  <a:pt x="3763639" y="3466718"/>
                </a:lnTo>
                <a:lnTo>
                  <a:pt x="3770465" y="3456558"/>
                </a:lnTo>
                <a:lnTo>
                  <a:pt x="3777025" y="3445129"/>
                </a:lnTo>
                <a:lnTo>
                  <a:pt x="3783346" y="3433699"/>
                </a:lnTo>
                <a:lnTo>
                  <a:pt x="3789457" y="3423539"/>
                </a:lnTo>
                <a:lnTo>
                  <a:pt x="3806802" y="3389249"/>
                </a:lnTo>
                <a:lnTo>
                  <a:pt x="3828460" y="3342258"/>
                </a:lnTo>
                <a:lnTo>
                  <a:pt x="3833554" y="3330829"/>
                </a:lnTo>
                <a:lnTo>
                  <a:pt x="3838416" y="3318129"/>
                </a:lnTo>
                <a:lnTo>
                  <a:pt x="3842926" y="3306699"/>
                </a:lnTo>
                <a:lnTo>
                  <a:pt x="3846964" y="3295268"/>
                </a:lnTo>
                <a:lnTo>
                  <a:pt x="3850410" y="3282568"/>
                </a:lnTo>
                <a:lnTo>
                  <a:pt x="3853143" y="3271139"/>
                </a:lnTo>
                <a:lnTo>
                  <a:pt x="3855044" y="3259708"/>
                </a:lnTo>
                <a:lnTo>
                  <a:pt x="3855897" y="3248279"/>
                </a:lnTo>
                <a:lnTo>
                  <a:pt x="3855865" y="3235579"/>
                </a:lnTo>
                <a:lnTo>
                  <a:pt x="3854288" y="3216529"/>
                </a:lnTo>
                <a:lnTo>
                  <a:pt x="3851818" y="3205099"/>
                </a:lnTo>
                <a:lnTo>
                  <a:pt x="3848876" y="3196208"/>
                </a:lnTo>
                <a:lnTo>
                  <a:pt x="3837216" y="3188589"/>
                </a:lnTo>
              </a:path>
              <a:path w="11213556" h="6857995">
                <a:moveTo>
                  <a:pt x="3653723" y="2957449"/>
                </a:moveTo>
                <a:lnTo>
                  <a:pt x="3642457" y="2957449"/>
                </a:lnTo>
                <a:lnTo>
                  <a:pt x="3631241" y="2959989"/>
                </a:lnTo>
                <a:lnTo>
                  <a:pt x="3604800" y="2991739"/>
                </a:lnTo>
                <a:lnTo>
                  <a:pt x="3592964" y="3026029"/>
                </a:lnTo>
                <a:lnTo>
                  <a:pt x="3593238" y="3039999"/>
                </a:lnTo>
                <a:lnTo>
                  <a:pt x="3594753" y="3080639"/>
                </a:lnTo>
                <a:lnTo>
                  <a:pt x="3597173" y="3118739"/>
                </a:lnTo>
                <a:lnTo>
                  <a:pt x="3600324" y="3156839"/>
                </a:lnTo>
                <a:lnTo>
                  <a:pt x="3604034" y="3193668"/>
                </a:lnTo>
                <a:lnTo>
                  <a:pt x="3605364" y="3206368"/>
                </a:lnTo>
                <a:lnTo>
                  <a:pt x="3606731" y="3219068"/>
                </a:lnTo>
                <a:lnTo>
                  <a:pt x="3608128" y="3230499"/>
                </a:lnTo>
                <a:lnTo>
                  <a:pt x="3610986" y="3254629"/>
                </a:lnTo>
                <a:lnTo>
                  <a:pt x="3612435" y="3267329"/>
                </a:lnTo>
                <a:lnTo>
                  <a:pt x="3614925" y="3281299"/>
                </a:lnTo>
                <a:lnTo>
                  <a:pt x="3619124" y="3307968"/>
                </a:lnTo>
                <a:lnTo>
                  <a:pt x="3626578" y="3356229"/>
                </a:lnTo>
                <a:lnTo>
                  <a:pt x="3632705" y="3384168"/>
                </a:lnTo>
                <a:lnTo>
                  <a:pt x="3635485" y="3395599"/>
                </a:lnTo>
                <a:lnTo>
                  <a:pt x="3638740" y="3405758"/>
                </a:lnTo>
                <a:lnTo>
                  <a:pt x="3642436" y="3413379"/>
                </a:lnTo>
                <a:lnTo>
                  <a:pt x="3646540" y="3418458"/>
                </a:lnTo>
                <a:lnTo>
                  <a:pt x="3651019" y="3417189"/>
                </a:lnTo>
                <a:lnTo>
                  <a:pt x="3663769" y="3379089"/>
                </a:lnTo>
                <a:lnTo>
                  <a:pt x="3671013" y="3340989"/>
                </a:lnTo>
                <a:lnTo>
                  <a:pt x="3672979" y="3327018"/>
                </a:lnTo>
                <a:lnTo>
                  <a:pt x="3674688" y="3315589"/>
                </a:lnTo>
                <a:lnTo>
                  <a:pt x="3676192" y="3302889"/>
                </a:lnTo>
                <a:lnTo>
                  <a:pt x="3677540" y="3290189"/>
                </a:lnTo>
                <a:lnTo>
                  <a:pt x="3678783" y="3278758"/>
                </a:lnTo>
                <a:lnTo>
                  <a:pt x="3679971" y="3267329"/>
                </a:lnTo>
                <a:lnTo>
                  <a:pt x="3682095" y="3254629"/>
                </a:lnTo>
                <a:lnTo>
                  <a:pt x="3684005" y="3241929"/>
                </a:lnTo>
                <a:lnTo>
                  <a:pt x="3688629" y="3203829"/>
                </a:lnTo>
                <a:lnTo>
                  <a:pt x="3691972" y="3165729"/>
                </a:lnTo>
                <a:lnTo>
                  <a:pt x="3694519" y="3127629"/>
                </a:lnTo>
                <a:lnTo>
                  <a:pt x="3695276" y="3114929"/>
                </a:lnTo>
                <a:lnTo>
                  <a:pt x="3696155" y="3102229"/>
                </a:lnTo>
                <a:lnTo>
                  <a:pt x="3696889" y="3088258"/>
                </a:lnTo>
                <a:lnTo>
                  <a:pt x="3697359" y="3073018"/>
                </a:lnTo>
                <a:lnTo>
                  <a:pt x="3697445" y="3059049"/>
                </a:lnTo>
                <a:lnTo>
                  <a:pt x="3697027" y="3045079"/>
                </a:lnTo>
                <a:lnTo>
                  <a:pt x="3691553" y="3005708"/>
                </a:lnTo>
                <a:lnTo>
                  <a:pt x="3669944" y="2965068"/>
                </a:lnTo>
                <a:lnTo>
                  <a:pt x="3664204" y="2961258"/>
                </a:lnTo>
                <a:lnTo>
                  <a:pt x="3653723" y="2957449"/>
                </a:lnTo>
              </a:path>
              <a:path w="11213556" h="6857995">
                <a:moveTo>
                  <a:pt x="7283577" y="400685"/>
                </a:moveTo>
                <a:lnTo>
                  <a:pt x="7270877" y="400685"/>
                </a:lnTo>
                <a:lnTo>
                  <a:pt x="7274052" y="403860"/>
                </a:lnTo>
                <a:lnTo>
                  <a:pt x="7277227" y="403860"/>
                </a:lnTo>
                <a:lnTo>
                  <a:pt x="7283577" y="400685"/>
                </a:lnTo>
              </a:path>
              <a:path w="11213556" h="6857995">
                <a:moveTo>
                  <a:pt x="7115945" y="88391"/>
                </a:moveTo>
                <a:lnTo>
                  <a:pt x="7083703" y="122371"/>
                </a:lnTo>
                <a:lnTo>
                  <a:pt x="7082319" y="134201"/>
                </a:lnTo>
                <a:lnTo>
                  <a:pt x="7083569" y="149468"/>
                </a:lnTo>
                <a:lnTo>
                  <a:pt x="7095407" y="195386"/>
                </a:lnTo>
                <a:lnTo>
                  <a:pt x="7113931" y="233399"/>
                </a:lnTo>
                <a:lnTo>
                  <a:pt x="7135727" y="268478"/>
                </a:lnTo>
                <a:lnTo>
                  <a:pt x="7160037" y="300593"/>
                </a:lnTo>
                <a:lnTo>
                  <a:pt x="7186285" y="330127"/>
                </a:lnTo>
                <a:lnTo>
                  <a:pt x="7213893" y="357465"/>
                </a:lnTo>
                <a:lnTo>
                  <a:pt x="7242287" y="382988"/>
                </a:lnTo>
                <a:lnTo>
                  <a:pt x="7258177" y="394335"/>
                </a:lnTo>
                <a:lnTo>
                  <a:pt x="7264527" y="400685"/>
                </a:lnTo>
                <a:lnTo>
                  <a:pt x="7286752" y="400685"/>
                </a:lnTo>
                <a:lnTo>
                  <a:pt x="7289927" y="394335"/>
                </a:lnTo>
                <a:lnTo>
                  <a:pt x="7293741" y="386259"/>
                </a:lnTo>
                <a:lnTo>
                  <a:pt x="7293925" y="377454"/>
                </a:lnTo>
                <a:lnTo>
                  <a:pt x="7293938" y="374659"/>
                </a:lnTo>
                <a:lnTo>
                  <a:pt x="7291737" y="361636"/>
                </a:lnTo>
                <a:lnTo>
                  <a:pt x="7288086" y="347766"/>
                </a:lnTo>
                <a:lnTo>
                  <a:pt x="7284216" y="334976"/>
                </a:lnTo>
                <a:lnTo>
                  <a:pt x="7281134" y="324356"/>
                </a:lnTo>
                <a:lnTo>
                  <a:pt x="7264108" y="288911"/>
                </a:lnTo>
                <a:lnTo>
                  <a:pt x="7247548" y="255480"/>
                </a:lnTo>
                <a:lnTo>
                  <a:pt x="7241387" y="242467"/>
                </a:lnTo>
                <a:lnTo>
                  <a:pt x="7223441" y="206543"/>
                </a:lnTo>
                <a:lnTo>
                  <a:pt x="7198796" y="163065"/>
                </a:lnTo>
                <a:lnTo>
                  <a:pt x="7178846" y="133006"/>
                </a:lnTo>
                <a:lnTo>
                  <a:pt x="7169344" y="119240"/>
                </a:lnTo>
                <a:lnTo>
                  <a:pt x="7160502" y="108379"/>
                </a:lnTo>
                <a:lnTo>
                  <a:pt x="7151780" y="99859"/>
                </a:lnTo>
                <a:lnTo>
                  <a:pt x="7142885" y="93447"/>
                </a:lnTo>
                <a:lnTo>
                  <a:pt x="7128633" y="88999"/>
                </a:lnTo>
                <a:lnTo>
                  <a:pt x="7115945" y="88391"/>
                </a:lnTo>
              </a:path>
              <a:path w="11213556" h="6857995">
                <a:moveTo>
                  <a:pt x="7518200" y="95021"/>
                </a:moveTo>
                <a:lnTo>
                  <a:pt x="7474110" y="115252"/>
                </a:lnTo>
                <a:lnTo>
                  <a:pt x="7445607" y="140724"/>
                </a:lnTo>
                <a:lnTo>
                  <a:pt x="7420117" y="171402"/>
                </a:lnTo>
                <a:lnTo>
                  <a:pt x="7396969" y="204893"/>
                </a:lnTo>
                <a:lnTo>
                  <a:pt x="7374248" y="243552"/>
                </a:lnTo>
                <a:lnTo>
                  <a:pt x="7353420" y="285191"/>
                </a:lnTo>
                <a:lnTo>
                  <a:pt x="7336301" y="325426"/>
                </a:lnTo>
                <a:lnTo>
                  <a:pt x="7322382" y="369310"/>
                </a:lnTo>
                <a:lnTo>
                  <a:pt x="7320451" y="384144"/>
                </a:lnTo>
                <a:lnTo>
                  <a:pt x="7320978" y="389216"/>
                </a:lnTo>
                <a:lnTo>
                  <a:pt x="7323468" y="391705"/>
                </a:lnTo>
                <a:lnTo>
                  <a:pt x="7327619" y="392643"/>
                </a:lnTo>
                <a:lnTo>
                  <a:pt x="7333272" y="392129"/>
                </a:lnTo>
                <a:lnTo>
                  <a:pt x="7378539" y="371286"/>
                </a:lnTo>
                <a:lnTo>
                  <a:pt x="7413599" y="347766"/>
                </a:lnTo>
                <a:lnTo>
                  <a:pt x="7449358" y="319287"/>
                </a:lnTo>
                <a:lnTo>
                  <a:pt x="7481540" y="288553"/>
                </a:lnTo>
                <a:lnTo>
                  <a:pt x="7510509" y="251802"/>
                </a:lnTo>
                <a:lnTo>
                  <a:pt x="7534971" y="211003"/>
                </a:lnTo>
                <a:lnTo>
                  <a:pt x="7551346" y="164693"/>
                </a:lnTo>
                <a:lnTo>
                  <a:pt x="7552806" y="153001"/>
                </a:lnTo>
                <a:lnTo>
                  <a:pt x="7552745" y="140724"/>
                </a:lnTo>
                <a:lnTo>
                  <a:pt x="7532148" y="99030"/>
                </a:lnTo>
                <a:lnTo>
                  <a:pt x="7528306" y="98678"/>
                </a:lnTo>
                <a:lnTo>
                  <a:pt x="7518200" y="95021"/>
                </a:lnTo>
              </a:path>
              <a:path w="11213556" h="6857995">
                <a:moveTo>
                  <a:pt x="7185790" y="0"/>
                </a:moveTo>
                <a:lnTo>
                  <a:pt x="7148240" y="0"/>
                </a:lnTo>
                <a:lnTo>
                  <a:pt x="7151680" y="9216"/>
                </a:lnTo>
                <a:lnTo>
                  <a:pt x="7166645" y="44507"/>
                </a:lnTo>
                <a:lnTo>
                  <a:pt x="7188543" y="89837"/>
                </a:lnTo>
                <a:lnTo>
                  <a:pt x="7208461" y="125539"/>
                </a:lnTo>
                <a:lnTo>
                  <a:pt x="7234451" y="167284"/>
                </a:lnTo>
                <a:lnTo>
                  <a:pt x="7242302" y="178180"/>
                </a:lnTo>
                <a:lnTo>
                  <a:pt x="7245753" y="183238"/>
                </a:lnTo>
                <a:lnTo>
                  <a:pt x="7250607" y="190839"/>
                </a:lnTo>
                <a:lnTo>
                  <a:pt x="7256492" y="200138"/>
                </a:lnTo>
                <a:lnTo>
                  <a:pt x="7263037" y="210289"/>
                </a:lnTo>
                <a:lnTo>
                  <a:pt x="7288424" y="242513"/>
                </a:lnTo>
                <a:lnTo>
                  <a:pt x="7292720" y="244246"/>
                </a:lnTo>
                <a:lnTo>
                  <a:pt x="7295455" y="241759"/>
                </a:lnTo>
                <a:lnTo>
                  <a:pt x="7293415" y="202378"/>
                </a:lnTo>
                <a:lnTo>
                  <a:pt x="7287068" y="164245"/>
                </a:lnTo>
                <a:lnTo>
                  <a:pt x="7278434" y="128558"/>
                </a:lnTo>
                <a:lnTo>
                  <a:pt x="7272504" y="101819"/>
                </a:lnTo>
                <a:lnTo>
                  <a:pt x="7263708" y="64043"/>
                </a:lnTo>
                <a:lnTo>
                  <a:pt x="7251259" y="16494"/>
                </a:lnTo>
                <a:lnTo>
                  <a:pt x="7247874" y="4868"/>
                </a:lnTo>
                <a:lnTo>
                  <a:pt x="7185790" y="0"/>
                </a:lnTo>
              </a:path>
              <a:path w="11213556" h="6857995">
                <a:moveTo>
                  <a:pt x="7430043" y="0"/>
                </a:moveTo>
                <a:lnTo>
                  <a:pt x="7371693" y="0"/>
                </a:lnTo>
                <a:lnTo>
                  <a:pt x="7365068" y="21969"/>
                </a:lnTo>
                <a:lnTo>
                  <a:pt x="7357446" y="46849"/>
                </a:lnTo>
                <a:lnTo>
                  <a:pt x="7353721" y="58775"/>
                </a:lnTo>
                <a:lnTo>
                  <a:pt x="7349943" y="70664"/>
                </a:lnTo>
                <a:lnTo>
                  <a:pt x="7346173" y="82286"/>
                </a:lnTo>
                <a:lnTo>
                  <a:pt x="7342456" y="95556"/>
                </a:lnTo>
                <a:lnTo>
                  <a:pt x="7329890" y="139206"/>
                </a:lnTo>
                <a:lnTo>
                  <a:pt x="7318464" y="182440"/>
                </a:lnTo>
                <a:lnTo>
                  <a:pt x="7312245" y="225706"/>
                </a:lnTo>
                <a:lnTo>
                  <a:pt x="7313335" y="231994"/>
                </a:lnTo>
                <a:lnTo>
                  <a:pt x="7315327" y="235457"/>
                </a:lnTo>
                <a:lnTo>
                  <a:pt x="7319782" y="237428"/>
                </a:lnTo>
                <a:lnTo>
                  <a:pt x="7325832" y="234649"/>
                </a:lnTo>
                <a:lnTo>
                  <a:pt x="7357488" y="196693"/>
                </a:lnTo>
                <a:lnTo>
                  <a:pt x="7367471" y="182323"/>
                </a:lnTo>
                <a:lnTo>
                  <a:pt x="7371846" y="176063"/>
                </a:lnTo>
                <a:lnTo>
                  <a:pt x="7395208" y="144557"/>
                </a:lnTo>
                <a:lnTo>
                  <a:pt x="7423586" y="103410"/>
                </a:lnTo>
                <a:lnTo>
                  <a:pt x="7443553" y="69261"/>
                </a:lnTo>
                <a:lnTo>
                  <a:pt x="7461697" y="35721"/>
                </a:lnTo>
                <a:lnTo>
                  <a:pt x="7477985" y="2543"/>
                </a:lnTo>
                <a:lnTo>
                  <a:pt x="7430043" y="0"/>
                </a:lnTo>
              </a:path>
              <a:path w="11213556" h="6857995">
                <a:moveTo>
                  <a:pt x="7327425" y="0"/>
                </a:moveTo>
                <a:lnTo>
                  <a:pt x="7289927" y="126"/>
                </a:lnTo>
                <a:lnTo>
                  <a:pt x="7289927" y="3301"/>
                </a:lnTo>
                <a:lnTo>
                  <a:pt x="7291461" y="9216"/>
                </a:lnTo>
                <a:lnTo>
                  <a:pt x="7293585" y="18442"/>
                </a:lnTo>
                <a:lnTo>
                  <a:pt x="7296259" y="29230"/>
                </a:lnTo>
                <a:lnTo>
                  <a:pt x="7299442" y="39832"/>
                </a:lnTo>
                <a:lnTo>
                  <a:pt x="7303094" y="48500"/>
                </a:lnTo>
                <a:lnTo>
                  <a:pt x="7307173" y="53485"/>
                </a:lnTo>
                <a:lnTo>
                  <a:pt x="7311640" y="53040"/>
                </a:lnTo>
                <a:lnTo>
                  <a:pt x="7315327" y="47878"/>
                </a:lnTo>
                <a:lnTo>
                  <a:pt x="7319448" y="35721"/>
                </a:lnTo>
                <a:lnTo>
                  <a:pt x="7322675" y="23211"/>
                </a:lnTo>
                <a:lnTo>
                  <a:pt x="7325350" y="10593"/>
                </a:lnTo>
                <a:lnTo>
                  <a:pt x="7327425" y="0"/>
                </a:lnTo>
              </a:path>
              <a:path w="11213556" h="6857995">
                <a:moveTo>
                  <a:pt x="196792" y="95022"/>
                </a:moveTo>
                <a:lnTo>
                  <a:pt x="152762" y="115271"/>
                </a:lnTo>
                <a:lnTo>
                  <a:pt x="124265" y="140745"/>
                </a:lnTo>
                <a:lnTo>
                  <a:pt x="98761" y="171431"/>
                </a:lnTo>
                <a:lnTo>
                  <a:pt x="76079" y="204928"/>
                </a:lnTo>
                <a:lnTo>
                  <a:pt x="54170" y="243584"/>
                </a:lnTo>
                <a:lnTo>
                  <a:pt x="33431" y="285227"/>
                </a:lnTo>
                <a:lnTo>
                  <a:pt x="15961" y="325465"/>
                </a:lnTo>
                <a:lnTo>
                  <a:pt x="1381" y="369345"/>
                </a:lnTo>
                <a:lnTo>
                  <a:pt x="0" y="389533"/>
                </a:lnTo>
                <a:lnTo>
                  <a:pt x="2191" y="391723"/>
                </a:lnTo>
                <a:lnTo>
                  <a:pt x="6341" y="392657"/>
                </a:lnTo>
                <a:lnTo>
                  <a:pt x="11994" y="392141"/>
                </a:lnTo>
                <a:lnTo>
                  <a:pt x="57256" y="371288"/>
                </a:lnTo>
                <a:lnTo>
                  <a:pt x="92314" y="347763"/>
                </a:lnTo>
                <a:lnTo>
                  <a:pt x="128076" y="319282"/>
                </a:lnTo>
                <a:lnTo>
                  <a:pt x="160266" y="288546"/>
                </a:lnTo>
                <a:lnTo>
                  <a:pt x="189209" y="251794"/>
                </a:lnTo>
                <a:lnTo>
                  <a:pt x="213639" y="210991"/>
                </a:lnTo>
                <a:lnTo>
                  <a:pt x="230004" y="164650"/>
                </a:lnTo>
                <a:lnTo>
                  <a:pt x="231458" y="152980"/>
                </a:lnTo>
                <a:lnTo>
                  <a:pt x="231398" y="140745"/>
                </a:lnTo>
                <a:lnTo>
                  <a:pt x="210767" y="99025"/>
                </a:lnTo>
                <a:lnTo>
                  <a:pt x="206933" y="98678"/>
                </a:lnTo>
                <a:lnTo>
                  <a:pt x="196792" y="95022"/>
                </a:lnTo>
              </a:path>
              <a:path w="11213556" h="6857995">
                <a:moveTo>
                  <a:pt x="50323" y="0"/>
                </a:moveTo>
                <a:lnTo>
                  <a:pt x="36182" y="46680"/>
                </a:lnTo>
                <a:lnTo>
                  <a:pt x="24895" y="82311"/>
                </a:lnTo>
                <a:lnTo>
                  <a:pt x="21636" y="95153"/>
                </a:lnTo>
                <a:lnTo>
                  <a:pt x="18050" y="108399"/>
                </a:lnTo>
                <a:lnTo>
                  <a:pt x="13884" y="123163"/>
                </a:lnTo>
                <a:lnTo>
                  <a:pt x="7231" y="146365"/>
                </a:lnTo>
                <a:lnTo>
                  <a:pt x="3827" y="158485"/>
                </a:lnTo>
                <a:lnTo>
                  <a:pt x="720" y="170073"/>
                </a:lnTo>
                <a:lnTo>
                  <a:pt x="0" y="172985"/>
                </a:lnTo>
                <a:lnTo>
                  <a:pt x="0" y="234874"/>
                </a:lnTo>
                <a:lnTo>
                  <a:pt x="28487" y="207518"/>
                </a:lnTo>
                <a:lnTo>
                  <a:pt x="45503" y="183195"/>
                </a:lnTo>
                <a:lnTo>
                  <a:pt x="51231" y="175005"/>
                </a:lnTo>
                <a:lnTo>
                  <a:pt x="74321" y="143912"/>
                </a:lnTo>
                <a:lnTo>
                  <a:pt x="102879" y="102435"/>
                </a:lnTo>
                <a:lnTo>
                  <a:pt x="122617" y="68633"/>
                </a:lnTo>
                <a:lnTo>
                  <a:pt x="140754" y="35044"/>
                </a:lnTo>
                <a:lnTo>
                  <a:pt x="157135" y="1605"/>
                </a:lnTo>
                <a:lnTo>
                  <a:pt x="123450" y="125"/>
                </a:lnTo>
                <a:lnTo>
                  <a:pt x="50323" y="0"/>
                </a:lnTo>
              </a:path>
              <a:path w="11213556" h="6857995">
                <a:moveTo>
                  <a:pt x="430" y="0"/>
                </a:moveTo>
                <a:lnTo>
                  <a:pt x="0" y="0"/>
                </a:lnTo>
                <a:lnTo>
                  <a:pt x="0" y="29454"/>
                </a:lnTo>
                <a:lnTo>
                  <a:pt x="2552" y="17612"/>
                </a:lnTo>
                <a:lnTo>
                  <a:pt x="5223" y="4538"/>
                </a:lnTo>
                <a:lnTo>
                  <a:pt x="430" y="0"/>
                </a:lnTo>
              </a:path>
              <a:path w="11213556" h="6857995">
                <a:moveTo>
                  <a:pt x="195814" y="2337722"/>
                </a:moveTo>
                <a:lnTo>
                  <a:pt x="151461" y="2357754"/>
                </a:lnTo>
                <a:lnTo>
                  <a:pt x="123276" y="2384250"/>
                </a:lnTo>
                <a:lnTo>
                  <a:pt x="97747" y="2415501"/>
                </a:lnTo>
                <a:lnTo>
                  <a:pt x="75152" y="2448185"/>
                </a:lnTo>
                <a:lnTo>
                  <a:pt x="53701" y="2485976"/>
                </a:lnTo>
                <a:lnTo>
                  <a:pt x="33260" y="2527178"/>
                </a:lnTo>
                <a:lnTo>
                  <a:pt x="15951" y="2567452"/>
                </a:lnTo>
                <a:lnTo>
                  <a:pt x="1416" y="2612206"/>
                </a:lnTo>
                <a:lnTo>
                  <a:pt x="0" y="2633770"/>
                </a:lnTo>
                <a:lnTo>
                  <a:pt x="2162" y="2635996"/>
                </a:lnTo>
                <a:lnTo>
                  <a:pt x="6303" y="2637001"/>
                </a:lnTo>
                <a:lnTo>
                  <a:pt x="11941" y="2636549"/>
                </a:lnTo>
                <a:lnTo>
                  <a:pt x="57082" y="2615963"/>
                </a:lnTo>
                <a:lnTo>
                  <a:pt x="92061" y="2592554"/>
                </a:lnTo>
                <a:lnTo>
                  <a:pt x="127767" y="2564159"/>
                </a:lnTo>
                <a:lnTo>
                  <a:pt x="159953" y="2533481"/>
                </a:lnTo>
                <a:lnTo>
                  <a:pt x="189002" y="2496670"/>
                </a:lnTo>
                <a:lnTo>
                  <a:pt x="213500" y="2455826"/>
                </a:lnTo>
                <a:lnTo>
                  <a:pt x="229946" y="2409528"/>
                </a:lnTo>
                <a:lnTo>
                  <a:pt x="231513" y="2386371"/>
                </a:lnTo>
                <a:lnTo>
                  <a:pt x="230003" y="2375100"/>
                </a:lnTo>
                <a:lnTo>
                  <a:pt x="226721" y="2364177"/>
                </a:lnTo>
                <a:lnTo>
                  <a:pt x="218509" y="2349910"/>
                </a:lnTo>
                <a:lnTo>
                  <a:pt x="211015" y="2343741"/>
                </a:lnTo>
                <a:lnTo>
                  <a:pt x="210108" y="2343277"/>
                </a:lnTo>
                <a:lnTo>
                  <a:pt x="206933" y="2340102"/>
                </a:lnTo>
                <a:lnTo>
                  <a:pt x="195814" y="2337722"/>
                </a:lnTo>
              </a:path>
              <a:path w="11213556" h="6857995">
                <a:moveTo>
                  <a:pt x="166567" y="2065024"/>
                </a:moveTo>
                <a:lnTo>
                  <a:pt x="131993" y="2085194"/>
                </a:lnTo>
                <a:lnTo>
                  <a:pt x="117019" y="2105244"/>
                </a:lnTo>
                <a:lnTo>
                  <a:pt x="108968" y="2117238"/>
                </a:lnTo>
                <a:lnTo>
                  <a:pt x="88250" y="2150785"/>
                </a:lnTo>
                <a:lnTo>
                  <a:pt x="67900" y="2196368"/>
                </a:lnTo>
                <a:lnTo>
                  <a:pt x="54366" y="2234456"/>
                </a:lnTo>
                <a:lnTo>
                  <a:pt x="31862" y="2305164"/>
                </a:lnTo>
                <a:lnTo>
                  <a:pt x="28214" y="2316655"/>
                </a:lnTo>
                <a:lnTo>
                  <a:pt x="24500" y="2328108"/>
                </a:lnTo>
                <a:lnTo>
                  <a:pt x="21214" y="2340102"/>
                </a:lnTo>
                <a:lnTo>
                  <a:pt x="17874" y="2351788"/>
                </a:lnTo>
                <a:lnTo>
                  <a:pt x="6995" y="2389506"/>
                </a:lnTo>
                <a:lnTo>
                  <a:pt x="0" y="2416508"/>
                </a:lnTo>
                <a:lnTo>
                  <a:pt x="0" y="2479401"/>
                </a:lnTo>
                <a:lnTo>
                  <a:pt x="28490" y="2450752"/>
                </a:lnTo>
                <a:lnTo>
                  <a:pt x="37242" y="2438427"/>
                </a:lnTo>
                <a:lnTo>
                  <a:pt x="45506" y="2426941"/>
                </a:lnTo>
                <a:lnTo>
                  <a:pt x="73706" y="2389193"/>
                </a:lnTo>
                <a:lnTo>
                  <a:pt x="94993" y="2357549"/>
                </a:lnTo>
                <a:lnTo>
                  <a:pt x="101619" y="2346513"/>
                </a:lnTo>
                <a:lnTo>
                  <a:pt x="108658" y="2335072"/>
                </a:lnTo>
                <a:lnTo>
                  <a:pt x="127986" y="2301417"/>
                </a:lnTo>
                <a:lnTo>
                  <a:pt x="150811" y="2257001"/>
                </a:lnTo>
                <a:lnTo>
                  <a:pt x="172164" y="2209734"/>
                </a:lnTo>
                <a:lnTo>
                  <a:pt x="189361" y="2162826"/>
                </a:lnTo>
                <a:lnTo>
                  <a:pt x="195365" y="2115012"/>
                </a:lnTo>
                <a:lnTo>
                  <a:pt x="194298" y="2102314"/>
                </a:lnTo>
                <a:lnTo>
                  <a:pt x="192769" y="2088702"/>
                </a:lnTo>
                <a:lnTo>
                  <a:pt x="189317" y="2076359"/>
                </a:lnTo>
                <a:lnTo>
                  <a:pt x="177562" y="2066833"/>
                </a:lnTo>
                <a:lnTo>
                  <a:pt x="166567" y="2065024"/>
                </a:lnTo>
              </a:path>
              <a:path w="11213556" h="6857995">
                <a:moveTo>
                  <a:pt x="388" y="1837816"/>
                </a:moveTo>
                <a:lnTo>
                  <a:pt x="0" y="1837816"/>
                </a:lnTo>
                <a:lnTo>
                  <a:pt x="0" y="2271002"/>
                </a:lnTo>
                <a:lnTo>
                  <a:pt x="7880" y="2232010"/>
                </a:lnTo>
                <a:lnTo>
                  <a:pt x="13937" y="2192887"/>
                </a:lnTo>
                <a:lnTo>
                  <a:pt x="19455" y="2142998"/>
                </a:lnTo>
                <a:lnTo>
                  <a:pt x="21624" y="2130376"/>
                </a:lnTo>
                <a:lnTo>
                  <a:pt x="27347" y="2092486"/>
                </a:lnTo>
                <a:lnTo>
                  <a:pt x="31703" y="2054567"/>
                </a:lnTo>
                <a:lnTo>
                  <a:pt x="34963" y="2003981"/>
                </a:lnTo>
                <a:lnTo>
                  <a:pt x="35263" y="1991332"/>
                </a:lnTo>
                <a:lnTo>
                  <a:pt x="36031" y="1977656"/>
                </a:lnTo>
                <a:lnTo>
                  <a:pt x="36664" y="1963484"/>
                </a:lnTo>
                <a:lnTo>
                  <a:pt x="37032" y="1949038"/>
                </a:lnTo>
                <a:lnTo>
                  <a:pt x="37002" y="1934536"/>
                </a:lnTo>
                <a:lnTo>
                  <a:pt x="33213" y="1892905"/>
                </a:lnTo>
                <a:lnTo>
                  <a:pt x="14624" y="1849994"/>
                </a:lnTo>
                <a:lnTo>
                  <a:pt x="6684" y="1842984"/>
                </a:lnTo>
                <a:lnTo>
                  <a:pt x="388" y="1837816"/>
                </a:lnTo>
              </a:path>
              <a:path w="11213556" h="6857995">
                <a:moveTo>
                  <a:pt x="10784532" y="3451479"/>
                </a:moveTo>
                <a:lnTo>
                  <a:pt x="10746713" y="3479418"/>
                </a:lnTo>
                <a:lnTo>
                  <a:pt x="10743099" y="3502279"/>
                </a:lnTo>
                <a:lnTo>
                  <a:pt x="10744433" y="3516249"/>
                </a:lnTo>
                <a:lnTo>
                  <a:pt x="10755872" y="3559429"/>
                </a:lnTo>
                <a:lnTo>
                  <a:pt x="10774579" y="3597529"/>
                </a:lnTo>
                <a:lnTo>
                  <a:pt x="10796375" y="3633089"/>
                </a:lnTo>
                <a:lnTo>
                  <a:pt x="10804228" y="3643249"/>
                </a:lnTo>
                <a:lnTo>
                  <a:pt x="10812338" y="3654679"/>
                </a:lnTo>
                <a:lnTo>
                  <a:pt x="10820685" y="3664839"/>
                </a:lnTo>
                <a:lnTo>
                  <a:pt x="10829248" y="3674999"/>
                </a:lnTo>
                <a:lnTo>
                  <a:pt x="10838004" y="3685158"/>
                </a:lnTo>
                <a:lnTo>
                  <a:pt x="10846933" y="3694049"/>
                </a:lnTo>
                <a:lnTo>
                  <a:pt x="10856013" y="3704208"/>
                </a:lnTo>
                <a:lnTo>
                  <a:pt x="10865223" y="3713099"/>
                </a:lnTo>
                <a:lnTo>
                  <a:pt x="10883947" y="3730879"/>
                </a:lnTo>
                <a:lnTo>
                  <a:pt x="10893419" y="3738499"/>
                </a:lnTo>
                <a:lnTo>
                  <a:pt x="10902935" y="3747389"/>
                </a:lnTo>
                <a:lnTo>
                  <a:pt x="10912475" y="3755008"/>
                </a:lnTo>
                <a:lnTo>
                  <a:pt x="10918825" y="3761358"/>
                </a:lnTo>
                <a:lnTo>
                  <a:pt x="10931525" y="3767708"/>
                </a:lnTo>
                <a:lnTo>
                  <a:pt x="10944225" y="3767708"/>
                </a:lnTo>
                <a:lnTo>
                  <a:pt x="10950575" y="3761358"/>
                </a:lnTo>
                <a:lnTo>
                  <a:pt x="10954389" y="3752469"/>
                </a:lnTo>
                <a:lnTo>
                  <a:pt x="10954626" y="3741039"/>
                </a:lnTo>
                <a:lnTo>
                  <a:pt x="10952385" y="3728339"/>
                </a:lnTo>
                <a:lnTo>
                  <a:pt x="10948765" y="3714369"/>
                </a:lnTo>
                <a:lnTo>
                  <a:pt x="10944864" y="3701669"/>
                </a:lnTo>
                <a:lnTo>
                  <a:pt x="10941782" y="3691508"/>
                </a:lnTo>
                <a:lnTo>
                  <a:pt x="10936038" y="3678808"/>
                </a:lnTo>
                <a:lnTo>
                  <a:pt x="10930371" y="3666108"/>
                </a:lnTo>
                <a:lnTo>
                  <a:pt x="10924769" y="3654679"/>
                </a:lnTo>
                <a:lnTo>
                  <a:pt x="10919219" y="3644519"/>
                </a:lnTo>
                <a:lnTo>
                  <a:pt x="10908220" y="3622929"/>
                </a:lnTo>
                <a:lnTo>
                  <a:pt x="10902241" y="3610229"/>
                </a:lnTo>
                <a:lnTo>
                  <a:pt x="10896318" y="3596258"/>
                </a:lnTo>
                <a:lnTo>
                  <a:pt x="10890423" y="3584829"/>
                </a:lnTo>
                <a:lnTo>
                  <a:pt x="10884526" y="3572129"/>
                </a:lnTo>
                <a:lnTo>
                  <a:pt x="10878600" y="3560699"/>
                </a:lnTo>
                <a:lnTo>
                  <a:pt x="10872616" y="3550539"/>
                </a:lnTo>
                <a:lnTo>
                  <a:pt x="10866543" y="3539108"/>
                </a:lnTo>
                <a:lnTo>
                  <a:pt x="10860354" y="3528949"/>
                </a:lnTo>
                <a:lnTo>
                  <a:pt x="10854020" y="3518789"/>
                </a:lnTo>
                <a:lnTo>
                  <a:pt x="10847512" y="3508629"/>
                </a:lnTo>
                <a:lnTo>
                  <a:pt x="10840800" y="3499739"/>
                </a:lnTo>
                <a:lnTo>
                  <a:pt x="10826002" y="3478149"/>
                </a:lnTo>
                <a:lnTo>
                  <a:pt x="10817292" y="3467989"/>
                </a:lnTo>
                <a:lnTo>
                  <a:pt x="10807655" y="3460368"/>
                </a:lnTo>
                <a:lnTo>
                  <a:pt x="10797019" y="3454018"/>
                </a:lnTo>
                <a:lnTo>
                  <a:pt x="10784532" y="3451479"/>
                </a:lnTo>
              </a:path>
              <a:path w="11213556" h="6857995">
                <a:moveTo>
                  <a:pt x="11177834" y="3460368"/>
                </a:moveTo>
                <a:lnTo>
                  <a:pt x="11133462" y="3480689"/>
                </a:lnTo>
                <a:lnTo>
                  <a:pt x="11105285" y="3507358"/>
                </a:lnTo>
                <a:lnTo>
                  <a:pt x="11079779" y="3537839"/>
                </a:lnTo>
                <a:lnTo>
                  <a:pt x="11071854" y="3549268"/>
                </a:lnTo>
                <a:lnTo>
                  <a:pt x="11064211" y="3559429"/>
                </a:lnTo>
                <a:lnTo>
                  <a:pt x="11041488" y="3596258"/>
                </a:lnTo>
                <a:lnTo>
                  <a:pt x="11019940" y="3636899"/>
                </a:lnTo>
                <a:lnTo>
                  <a:pt x="11001475" y="3678808"/>
                </a:lnTo>
                <a:lnTo>
                  <a:pt x="10988006" y="3715639"/>
                </a:lnTo>
                <a:lnTo>
                  <a:pt x="10981116" y="3749929"/>
                </a:lnTo>
                <a:lnTo>
                  <a:pt x="10981842" y="3755008"/>
                </a:lnTo>
                <a:lnTo>
                  <a:pt x="10984248" y="3757549"/>
                </a:lnTo>
                <a:lnTo>
                  <a:pt x="10988269" y="3758819"/>
                </a:lnTo>
                <a:lnTo>
                  <a:pt x="10993754" y="3758819"/>
                </a:lnTo>
                <a:lnTo>
                  <a:pt x="11000553" y="3756279"/>
                </a:lnTo>
                <a:lnTo>
                  <a:pt x="11008514" y="3753739"/>
                </a:lnTo>
                <a:lnTo>
                  <a:pt x="11017486" y="3749929"/>
                </a:lnTo>
                <a:lnTo>
                  <a:pt x="11027317" y="3744849"/>
                </a:lnTo>
                <a:lnTo>
                  <a:pt x="11037857" y="3738499"/>
                </a:lnTo>
                <a:lnTo>
                  <a:pt x="11048955" y="3732149"/>
                </a:lnTo>
                <a:lnTo>
                  <a:pt x="11095900" y="3697858"/>
                </a:lnTo>
                <a:lnTo>
                  <a:pt x="11129560" y="3667379"/>
                </a:lnTo>
                <a:lnTo>
                  <a:pt x="11148995" y="3645789"/>
                </a:lnTo>
                <a:lnTo>
                  <a:pt x="11157358" y="3635629"/>
                </a:lnTo>
                <a:lnTo>
                  <a:pt x="11163339" y="3628008"/>
                </a:lnTo>
                <a:lnTo>
                  <a:pt x="11169668" y="3617849"/>
                </a:lnTo>
                <a:lnTo>
                  <a:pt x="11176171" y="3608958"/>
                </a:lnTo>
                <a:lnTo>
                  <a:pt x="11182671" y="3598799"/>
                </a:lnTo>
                <a:lnTo>
                  <a:pt x="11188993" y="3588639"/>
                </a:lnTo>
                <a:lnTo>
                  <a:pt x="11194961" y="3577208"/>
                </a:lnTo>
                <a:lnTo>
                  <a:pt x="11200401" y="3567049"/>
                </a:lnTo>
                <a:lnTo>
                  <a:pt x="11213363" y="3521329"/>
                </a:lnTo>
                <a:lnTo>
                  <a:pt x="11213527" y="3509899"/>
                </a:lnTo>
                <a:lnTo>
                  <a:pt x="11212109" y="3498468"/>
                </a:lnTo>
                <a:lnTo>
                  <a:pt x="11208935" y="3488308"/>
                </a:lnTo>
                <a:lnTo>
                  <a:pt x="11200707" y="3473068"/>
                </a:lnTo>
                <a:lnTo>
                  <a:pt x="11193414" y="3466718"/>
                </a:lnTo>
                <a:lnTo>
                  <a:pt x="11192129" y="3466718"/>
                </a:lnTo>
                <a:lnTo>
                  <a:pt x="11192129" y="3462908"/>
                </a:lnTo>
                <a:lnTo>
                  <a:pt x="11188954" y="3462908"/>
                </a:lnTo>
                <a:lnTo>
                  <a:pt x="11177834" y="3460368"/>
                </a:lnTo>
              </a:path>
              <a:path w="11213556" h="6857995">
                <a:moveTo>
                  <a:pt x="10810706" y="3188589"/>
                </a:moveTo>
                <a:lnTo>
                  <a:pt x="10775225" y="3221608"/>
                </a:lnTo>
                <a:lnTo>
                  <a:pt x="10772026" y="3245739"/>
                </a:lnTo>
                <a:lnTo>
                  <a:pt x="10773159" y="3257168"/>
                </a:lnTo>
                <a:lnTo>
                  <a:pt x="10775679" y="3268599"/>
                </a:lnTo>
                <a:lnTo>
                  <a:pt x="10779301" y="3281299"/>
                </a:lnTo>
                <a:lnTo>
                  <a:pt x="10783064" y="3292729"/>
                </a:lnTo>
                <a:lnTo>
                  <a:pt x="10786970" y="3305429"/>
                </a:lnTo>
                <a:lnTo>
                  <a:pt x="10791018" y="3318129"/>
                </a:lnTo>
                <a:lnTo>
                  <a:pt x="10795208" y="3329558"/>
                </a:lnTo>
                <a:lnTo>
                  <a:pt x="10799541" y="3342258"/>
                </a:lnTo>
                <a:lnTo>
                  <a:pt x="10804017" y="3353689"/>
                </a:lnTo>
                <a:lnTo>
                  <a:pt x="10808636" y="3365118"/>
                </a:lnTo>
                <a:lnTo>
                  <a:pt x="10813398" y="3377818"/>
                </a:lnTo>
                <a:lnTo>
                  <a:pt x="10833883" y="3423539"/>
                </a:lnTo>
                <a:lnTo>
                  <a:pt x="10850761" y="3457829"/>
                </a:lnTo>
                <a:lnTo>
                  <a:pt x="10857120" y="3469258"/>
                </a:lnTo>
                <a:lnTo>
                  <a:pt x="10863404" y="3480689"/>
                </a:lnTo>
                <a:lnTo>
                  <a:pt x="10869664" y="3490849"/>
                </a:lnTo>
                <a:lnTo>
                  <a:pt x="10875953" y="3502279"/>
                </a:lnTo>
                <a:lnTo>
                  <a:pt x="10882322" y="3512439"/>
                </a:lnTo>
                <a:lnTo>
                  <a:pt x="10888823" y="3523868"/>
                </a:lnTo>
                <a:lnTo>
                  <a:pt x="10895508" y="3534029"/>
                </a:lnTo>
                <a:lnTo>
                  <a:pt x="10902430" y="3545458"/>
                </a:lnTo>
                <a:lnTo>
                  <a:pt x="10906172" y="3550539"/>
                </a:lnTo>
                <a:lnTo>
                  <a:pt x="10917647" y="3568318"/>
                </a:lnTo>
                <a:lnTo>
                  <a:pt x="10924558" y="3578479"/>
                </a:lnTo>
                <a:lnTo>
                  <a:pt x="10931706" y="3588639"/>
                </a:lnTo>
                <a:lnTo>
                  <a:pt x="10938680" y="3597529"/>
                </a:lnTo>
                <a:lnTo>
                  <a:pt x="10945071" y="3605149"/>
                </a:lnTo>
                <a:lnTo>
                  <a:pt x="10950468" y="3610229"/>
                </a:lnTo>
                <a:lnTo>
                  <a:pt x="10954462" y="3610229"/>
                </a:lnTo>
                <a:lnTo>
                  <a:pt x="10956642" y="3606418"/>
                </a:lnTo>
                <a:lnTo>
                  <a:pt x="10956459" y="3596258"/>
                </a:lnTo>
                <a:lnTo>
                  <a:pt x="10952456" y="3554349"/>
                </a:lnTo>
                <a:lnTo>
                  <a:pt x="10945069" y="3516249"/>
                </a:lnTo>
                <a:lnTo>
                  <a:pt x="10939175" y="3493389"/>
                </a:lnTo>
                <a:lnTo>
                  <a:pt x="10936701" y="3480689"/>
                </a:lnTo>
                <a:lnTo>
                  <a:pt x="10928414" y="3442589"/>
                </a:lnTo>
                <a:lnTo>
                  <a:pt x="10919083" y="3405758"/>
                </a:lnTo>
                <a:lnTo>
                  <a:pt x="10915797" y="3393058"/>
                </a:lnTo>
                <a:lnTo>
                  <a:pt x="10912444" y="3381629"/>
                </a:lnTo>
                <a:lnTo>
                  <a:pt x="10909035" y="3368929"/>
                </a:lnTo>
                <a:lnTo>
                  <a:pt x="10905583" y="3357499"/>
                </a:lnTo>
                <a:lnTo>
                  <a:pt x="10896600" y="3327018"/>
                </a:lnTo>
                <a:lnTo>
                  <a:pt x="10892723" y="3314318"/>
                </a:lnTo>
                <a:lnTo>
                  <a:pt x="10888754" y="3301618"/>
                </a:lnTo>
                <a:lnTo>
                  <a:pt x="10884602" y="3287649"/>
                </a:lnTo>
                <a:lnTo>
                  <a:pt x="10880175" y="3274949"/>
                </a:lnTo>
                <a:lnTo>
                  <a:pt x="10875380" y="3260979"/>
                </a:lnTo>
                <a:lnTo>
                  <a:pt x="10870126" y="3248279"/>
                </a:lnTo>
                <a:lnTo>
                  <a:pt x="10850693" y="3213989"/>
                </a:lnTo>
                <a:lnTo>
                  <a:pt x="10823825" y="3191129"/>
                </a:lnTo>
                <a:lnTo>
                  <a:pt x="10810706" y="3188589"/>
                </a:lnTo>
              </a:path>
              <a:path w="11213556" h="6857995">
                <a:moveTo>
                  <a:pt x="11147756" y="3188589"/>
                </a:moveTo>
                <a:lnTo>
                  <a:pt x="11113640" y="3208908"/>
                </a:lnTo>
                <a:lnTo>
                  <a:pt x="11098691" y="3229229"/>
                </a:lnTo>
                <a:lnTo>
                  <a:pt x="11090701" y="3240658"/>
                </a:lnTo>
                <a:lnTo>
                  <a:pt x="11083256" y="3252089"/>
                </a:lnTo>
                <a:lnTo>
                  <a:pt x="11076371" y="3263518"/>
                </a:lnTo>
                <a:lnTo>
                  <a:pt x="11070065" y="3273679"/>
                </a:lnTo>
                <a:lnTo>
                  <a:pt x="11059251" y="3295268"/>
                </a:lnTo>
                <a:lnTo>
                  <a:pt x="11054778" y="3306699"/>
                </a:lnTo>
                <a:lnTo>
                  <a:pt x="11049758" y="3319399"/>
                </a:lnTo>
                <a:lnTo>
                  <a:pt x="11045042" y="3332099"/>
                </a:lnTo>
                <a:lnTo>
                  <a:pt x="11040591" y="3344799"/>
                </a:lnTo>
                <a:lnTo>
                  <a:pt x="11036370" y="3357499"/>
                </a:lnTo>
                <a:lnTo>
                  <a:pt x="11032338" y="3370199"/>
                </a:lnTo>
                <a:lnTo>
                  <a:pt x="11028460" y="3381629"/>
                </a:lnTo>
                <a:lnTo>
                  <a:pt x="11024697" y="3393058"/>
                </a:lnTo>
                <a:lnTo>
                  <a:pt x="11013725" y="3428618"/>
                </a:lnTo>
                <a:lnTo>
                  <a:pt x="11010048" y="3440049"/>
                </a:lnTo>
                <a:lnTo>
                  <a:pt x="11006297" y="3451479"/>
                </a:lnTo>
                <a:lnTo>
                  <a:pt x="11002580" y="3464179"/>
                </a:lnTo>
                <a:lnTo>
                  <a:pt x="10998490" y="3479418"/>
                </a:lnTo>
                <a:lnTo>
                  <a:pt x="10994198" y="3493389"/>
                </a:lnTo>
                <a:lnTo>
                  <a:pt x="10989875" y="3508629"/>
                </a:lnTo>
                <a:lnTo>
                  <a:pt x="10985691" y="3522599"/>
                </a:lnTo>
                <a:lnTo>
                  <a:pt x="10981818" y="3537839"/>
                </a:lnTo>
                <a:lnTo>
                  <a:pt x="10978428" y="3550539"/>
                </a:lnTo>
                <a:lnTo>
                  <a:pt x="10975690" y="3563239"/>
                </a:lnTo>
                <a:lnTo>
                  <a:pt x="10973777" y="3574668"/>
                </a:lnTo>
                <a:lnTo>
                  <a:pt x="10972973" y="3583558"/>
                </a:lnTo>
                <a:lnTo>
                  <a:pt x="10972982" y="3588639"/>
                </a:lnTo>
                <a:lnTo>
                  <a:pt x="10973106" y="3592449"/>
                </a:lnTo>
                <a:lnTo>
                  <a:pt x="10974691" y="3597529"/>
                </a:lnTo>
                <a:lnTo>
                  <a:pt x="10979593" y="3601339"/>
                </a:lnTo>
                <a:lnTo>
                  <a:pt x="10986007" y="3598799"/>
                </a:lnTo>
                <a:lnTo>
                  <a:pt x="10993512" y="3592449"/>
                </a:lnTo>
                <a:lnTo>
                  <a:pt x="11001688" y="3584829"/>
                </a:lnTo>
                <a:lnTo>
                  <a:pt x="11010115" y="3574668"/>
                </a:lnTo>
                <a:lnTo>
                  <a:pt x="11018374" y="3563239"/>
                </a:lnTo>
                <a:lnTo>
                  <a:pt x="11026044" y="3553079"/>
                </a:lnTo>
                <a:lnTo>
                  <a:pt x="11033252" y="3542918"/>
                </a:lnTo>
                <a:lnTo>
                  <a:pt x="11048299" y="3522599"/>
                </a:lnTo>
                <a:lnTo>
                  <a:pt x="11055713" y="3512439"/>
                </a:lnTo>
                <a:lnTo>
                  <a:pt x="11062995" y="3502279"/>
                </a:lnTo>
                <a:lnTo>
                  <a:pt x="11070101" y="3490849"/>
                </a:lnTo>
                <a:lnTo>
                  <a:pt x="11076987" y="3480689"/>
                </a:lnTo>
                <a:lnTo>
                  <a:pt x="11083610" y="3469258"/>
                </a:lnTo>
                <a:lnTo>
                  <a:pt x="11090642" y="3457829"/>
                </a:lnTo>
                <a:lnTo>
                  <a:pt x="11097355" y="3446399"/>
                </a:lnTo>
                <a:lnTo>
                  <a:pt x="11103782" y="3434968"/>
                </a:lnTo>
                <a:lnTo>
                  <a:pt x="11109955" y="3424808"/>
                </a:lnTo>
                <a:lnTo>
                  <a:pt x="11115907" y="3413379"/>
                </a:lnTo>
                <a:lnTo>
                  <a:pt x="11121671" y="3401949"/>
                </a:lnTo>
                <a:lnTo>
                  <a:pt x="11127279" y="3390518"/>
                </a:lnTo>
                <a:lnTo>
                  <a:pt x="11132764" y="3380358"/>
                </a:lnTo>
                <a:lnTo>
                  <a:pt x="11138158" y="3368929"/>
                </a:lnTo>
                <a:lnTo>
                  <a:pt x="11143496" y="3357499"/>
                </a:lnTo>
                <a:lnTo>
                  <a:pt x="11148900" y="3344799"/>
                </a:lnTo>
                <a:lnTo>
                  <a:pt x="11154147" y="3332099"/>
                </a:lnTo>
                <a:lnTo>
                  <a:pt x="11159127" y="3320668"/>
                </a:lnTo>
                <a:lnTo>
                  <a:pt x="11174207" y="3272408"/>
                </a:lnTo>
                <a:lnTo>
                  <a:pt x="11177323" y="3249549"/>
                </a:lnTo>
                <a:lnTo>
                  <a:pt x="11177277" y="3235579"/>
                </a:lnTo>
                <a:lnTo>
                  <a:pt x="11176331" y="3225418"/>
                </a:lnTo>
                <a:lnTo>
                  <a:pt x="11174649" y="3210179"/>
                </a:lnTo>
                <a:lnTo>
                  <a:pt x="11169773" y="3200018"/>
                </a:lnTo>
                <a:lnTo>
                  <a:pt x="11158813" y="3189858"/>
                </a:lnTo>
                <a:lnTo>
                  <a:pt x="11147756" y="3188589"/>
                </a:lnTo>
              </a:path>
              <a:path w="11213556" h="6857995">
                <a:moveTo>
                  <a:pt x="10976826" y="2957449"/>
                </a:moveTo>
                <a:lnTo>
                  <a:pt x="10965382" y="2957449"/>
                </a:lnTo>
                <a:lnTo>
                  <a:pt x="10954260" y="2959989"/>
                </a:lnTo>
                <a:lnTo>
                  <a:pt x="10922788" y="2996818"/>
                </a:lnTo>
                <a:lnTo>
                  <a:pt x="10912794" y="3034918"/>
                </a:lnTo>
                <a:lnTo>
                  <a:pt x="10913299" y="3047618"/>
                </a:lnTo>
                <a:lnTo>
                  <a:pt x="10915419" y="3085718"/>
                </a:lnTo>
                <a:lnTo>
                  <a:pt x="10918325" y="3123818"/>
                </a:lnTo>
                <a:lnTo>
                  <a:pt x="10921860" y="3161918"/>
                </a:lnTo>
                <a:lnTo>
                  <a:pt x="10925868" y="3200018"/>
                </a:lnTo>
                <a:lnTo>
                  <a:pt x="10930190" y="3238118"/>
                </a:lnTo>
                <a:lnTo>
                  <a:pt x="10937028" y="3287649"/>
                </a:lnTo>
                <a:lnTo>
                  <a:pt x="10939140" y="3300349"/>
                </a:lnTo>
                <a:lnTo>
                  <a:pt x="10941095" y="3313049"/>
                </a:lnTo>
                <a:lnTo>
                  <a:pt x="10944876" y="3338449"/>
                </a:lnTo>
                <a:lnTo>
                  <a:pt x="10946874" y="3349879"/>
                </a:lnTo>
                <a:lnTo>
                  <a:pt x="10956109" y="3391789"/>
                </a:lnTo>
                <a:lnTo>
                  <a:pt x="10970751" y="3418458"/>
                </a:lnTo>
                <a:lnTo>
                  <a:pt x="10975226" y="3413379"/>
                </a:lnTo>
                <a:lnTo>
                  <a:pt x="10985998" y="3375279"/>
                </a:lnTo>
                <a:lnTo>
                  <a:pt x="10988368" y="3362579"/>
                </a:lnTo>
                <a:lnTo>
                  <a:pt x="10990793" y="3349879"/>
                </a:lnTo>
                <a:lnTo>
                  <a:pt x="10996412" y="3311779"/>
                </a:lnTo>
                <a:lnTo>
                  <a:pt x="11000506" y="3274949"/>
                </a:lnTo>
                <a:lnTo>
                  <a:pt x="11002723" y="3260979"/>
                </a:lnTo>
                <a:lnTo>
                  <a:pt x="11008105" y="3221608"/>
                </a:lnTo>
                <a:lnTo>
                  <a:pt x="11011960" y="3183508"/>
                </a:lnTo>
                <a:lnTo>
                  <a:pt x="11015554" y="3133979"/>
                </a:lnTo>
                <a:lnTo>
                  <a:pt x="11017010" y="3109849"/>
                </a:lnTo>
                <a:lnTo>
                  <a:pt x="11017846" y="3097149"/>
                </a:lnTo>
                <a:lnTo>
                  <a:pt x="11018535" y="3083179"/>
                </a:lnTo>
                <a:lnTo>
                  <a:pt x="11018831" y="3073018"/>
                </a:lnTo>
                <a:lnTo>
                  <a:pt x="11018935" y="3055239"/>
                </a:lnTo>
                <a:lnTo>
                  <a:pt x="11018381" y="3041268"/>
                </a:lnTo>
                <a:lnTo>
                  <a:pt x="11012102" y="3001899"/>
                </a:lnTo>
                <a:lnTo>
                  <a:pt x="10987985" y="2962529"/>
                </a:lnTo>
                <a:lnTo>
                  <a:pt x="10976826" y="2957449"/>
                </a:lnTo>
              </a:path>
              <a:path w="11213556" h="6857995">
                <a:moveTo>
                  <a:pt x="10937875" y="1514094"/>
                </a:moveTo>
                <a:lnTo>
                  <a:pt x="10931525" y="1514094"/>
                </a:lnTo>
                <a:lnTo>
                  <a:pt x="10934700" y="1516634"/>
                </a:lnTo>
                <a:lnTo>
                  <a:pt x="10937875" y="1516634"/>
                </a:lnTo>
                <a:lnTo>
                  <a:pt x="10937875" y="1514094"/>
                </a:lnTo>
              </a:path>
              <a:path w="11213556" h="6857995">
                <a:moveTo>
                  <a:pt x="10789146" y="1201674"/>
                </a:moveTo>
                <a:lnTo>
                  <a:pt x="10776357" y="1201674"/>
                </a:lnTo>
                <a:lnTo>
                  <a:pt x="10765377" y="1204214"/>
                </a:lnTo>
                <a:lnTo>
                  <a:pt x="10756413" y="1210564"/>
                </a:lnTo>
                <a:lnTo>
                  <a:pt x="10748671" y="1223264"/>
                </a:lnTo>
                <a:lnTo>
                  <a:pt x="10744270" y="1235964"/>
                </a:lnTo>
                <a:lnTo>
                  <a:pt x="10742924" y="1247394"/>
                </a:lnTo>
                <a:lnTo>
                  <a:pt x="10744224" y="1262634"/>
                </a:lnTo>
                <a:lnTo>
                  <a:pt x="10755872" y="1308354"/>
                </a:lnTo>
                <a:lnTo>
                  <a:pt x="10761729" y="1321054"/>
                </a:lnTo>
                <a:lnTo>
                  <a:pt x="10767972" y="1335024"/>
                </a:lnTo>
                <a:lnTo>
                  <a:pt x="10774579" y="1346454"/>
                </a:lnTo>
                <a:lnTo>
                  <a:pt x="10781530" y="1359154"/>
                </a:lnTo>
                <a:lnTo>
                  <a:pt x="10788802" y="1370584"/>
                </a:lnTo>
                <a:lnTo>
                  <a:pt x="10812338" y="1403604"/>
                </a:lnTo>
                <a:lnTo>
                  <a:pt x="10838004" y="1434084"/>
                </a:lnTo>
                <a:lnTo>
                  <a:pt x="10846933" y="1442974"/>
                </a:lnTo>
                <a:lnTo>
                  <a:pt x="10856013" y="1453134"/>
                </a:lnTo>
                <a:lnTo>
                  <a:pt x="10893419" y="1488694"/>
                </a:lnTo>
                <a:lnTo>
                  <a:pt x="10918825" y="1507744"/>
                </a:lnTo>
                <a:lnTo>
                  <a:pt x="10925175" y="1514094"/>
                </a:lnTo>
                <a:lnTo>
                  <a:pt x="10947400" y="1514094"/>
                </a:lnTo>
                <a:lnTo>
                  <a:pt x="10950575" y="1507744"/>
                </a:lnTo>
                <a:lnTo>
                  <a:pt x="10954389" y="1498854"/>
                </a:lnTo>
                <a:lnTo>
                  <a:pt x="10954626" y="1487424"/>
                </a:lnTo>
                <a:lnTo>
                  <a:pt x="10952385" y="1473454"/>
                </a:lnTo>
                <a:lnTo>
                  <a:pt x="10948765" y="1460754"/>
                </a:lnTo>
                <a:lnTo>
                  <a:pt x="10944864" y="1448054"/>
                </a:lnTo>
                <a:lnTo>
                  <a:pt x="10941782" y="1437894"/>
                </a:lnTo>
                <a:lnTo>
                  <a:pt x="10936031" y="1425194"/>
                </a:lnTo>
                <a:lnTo>
                  <a:pt x="10930359" y="1413764"/>
                </a:lnTo>
                <a:lnTo>
                  <a:pt x="10924751" y="1402334"/>
                </a:lnTo>
                <a:lnTo>
                  <a:pt x="10919195" y="1390904"/>
                </a:lnTo>
                <a:lnTo>
                  <a:pt x="10913677" y="1379474"/>
                </a:lnTo>
                <a:lnTo>
                  <a:pt x="10908185" y="1369314"/>
                </a:lnTo>
                <a:lnTo>
                  <a:pt x="10902111" y="1356614"/>
                </a:lnTo>
                <a:lnTo>
                  <a:pt x="10890104" y="1331214"/>
                </a:lnTo>
                <a:lnTo>
                  <a:pt x="10884110" y="1319784"/>
                </a:lnTo>
                <a:lnTo>
                  <a:pt x="10878082" y="1308354"/>
                </a:lnTo>
                <a:lnTo>
                  <a:pt x="10871990" y="1298194"/>
                </a:lnTo>
                <a:lnTo>
                  <a:pt x="10865803" y="1286764"/>
                </a:lnTo>
                <a:lnTo>
                  <a:pt x="10830087" y="1232154"/>
                </a:lnTo>
                <a:lnTo>
                  <a:pt x="10803532" y="1205484"/>
                </a:lnTo>
                <a:lnTo>
                  <a:pt x="10789146" y="1201674"/>
                </a:lnTo>
              </a:path>
              <a:path w="11213556" h="6857995">
                <a:moveTo>
                  <a:pt x="11177834" y="1206754"/>
                </a:moveTo>
                <a:lnTo>
                  <a:pt x="11164407" y="1208024"/>
                </a:lnTo>
                <a:lnTo>
                  <a:pt x="11163554" y="1209294"/>
                </a:lnTo>
                <a:lnTo>
                  <a:pt x="11153218" y="1214374"/>
                </a:lnTo>
                <a:lnTo>
                  <a:pt x="11114632" y="1244854"/>
                </a:lnTo>
                <a:lnTo>
                  <a:pt x="11088571" y="1274064"/>
                </a:lnTo>
                <a:lnTo>
                  <a:pt x="11080430" y="1285494"/>
                </a:lnTo>
                <a:lnTo>
                  <a:pt x="11072561" y="1295654"/>
                </a:lnTo>
                <a:lnTo>
                  <a:pt x="11057318" y="1318514"/>
                </a:lnTo>
                <a:lnTo>
                  <a:pt x="11049673" y="1331214"/>
                </a:lnTo>
                <a:lnTo>
                  <a:pt x="11042100" y="1343914"/>
                </a:lnTo>
                <a:lnTo>
                  <a:pt x="11034665" y="1357884"/>
                </a:lnTo>
                <a:lnTo>
                  <a:pt x="11027437" y="1370584"/>
                </a:lnTo>
                <a:lnTo>
                  <a:pt x="11007679" y="1412494"/>
                </a:lnTo>
                <a:lnTo>
                  <a:pt x="10992239" y="1451864"/>
                </a:lnTo>
                <a:lnTo>
                  <a:pt x="10981550" y="1491234"/>
                </a:lnTo>
                <a:lnTo>
                  <a:pt x="10981100" y="1497584"/>
                </a:lnTo>
                <a:lnTo>
                  <a:pt x="10981676" y="1502664"/>
                </a:lnTo>
                <a:lnTo>
                  <a:pt x="10984159" y="1505204"/>
                </a:lnTo>
                <a:lnTo>
                  <a:pt x="10988305" y="1506474"/>
                </a:lnTo>
                <a:lnTo>
                  <a:pt x="10993956" y="1505204"/>
                </a:lnTo>
                <a:lnTo>
                  <a:pt x="11000953" y="1503934"/>
                </a:lnTo>
                <a:lnTo>
                  <a:pt x="11009137" y="1500124"/>
                </a:lnTo>
                <a:lnTo>
                  <a:pt x="11018351" y="1496314"/>
                </a:lnTo>
                <a:lnTo>
                  <a:pt x="11028435" y="1491234"/>
                </a:lnTo>
                <a:lnTo>
                  <a:pt x="11039232" y="1484884"/>
                </a:lnTo>
                <a:lnTo>
                  <a:pt x="11050583" y="1477264"/>
                </a:lnTo>
                <a:lnTo>
                  <a:pt x="11062330" y="1469644"/>
                </a:lnTo>
                <a:lnTo>
                  <a:pt x="11098359" y="1442974"/>
                </a:lnTo>
                <a:lnTo>
                  <a:pt x="11132246" y="1412494"/>
                </a:lnTo>
                <a:lnTo>
                  <a:pt x="11159713" y="1382014"/>
                </a:lnTo>
                <a:lnTo>
                  <a:pt x="11165287" y="1373124"/>
                </a:lnTo>
                <a:lnTo>
                  <a:pt x="11171274" y="1365504"/>
                </a:lnTo>
                <a:lnTo>
                  <a:pt x="11177490" y="1355344"/>
                </a:lnTo>
                <a:lnTo>
                  <a:pt x="11183752" y="1346454"/>
                </a:lnTo>
                <a:lnTo>
                  <a:pt x="11189876" y="1335024"/>
                </a:lnTo>
                <a:lnTo>
                  <a:pt x="11209329" y="1289304"/>
                </a:lnTo>
                <a:lnTo>
                  <a:pt x="11213489" y="1255014"/>
                </a:lnTo>
                <a:lnTo>
                  <a:pt x="11211911" y="1243584"/>
                </a:lnTo>
                <a:lnTo>
                  <a:pt x="11208546" y="1232154"/>
                </a:lnTo>
                <a:lnTo>
                  <a:pt x="11200365" y="1219454"/>
                </a:lnTo>
                <a:lnTo>
                  <a:pt x="11192719" y="1211834"/>
                </a:lnTo>
                <a:lnTo>
                  <a:pt x="11188954" y="1211834"/>
                </a:lnTo>
                <a:lnTo>
                  <a:pt x="11188954" y="1209294"/>
                </a:lnTo>
                <a:lnTo>
                  <a:pt x="11177834" y="1206754"/>
                </a:lnTo>
              </a:path>
              <a:path w="11213556" h="6857995">
                <a:moveTo>
                  <a:pt x="10812870" y="936244"/>
                </a:moveTo>
                <a:lnTo>
                  <a:pt x="10801082" y="936244"/>
                </a:lnTo>
                <a:lnTo>
                  <a:pt x="10790882" y="941324"/>
                </a:lnTo>
                <a:lnTo>
                  <a:pt x="10782619" y="950213"/>
                </a:lnTo>
                <a:lnTo>
                  <a:pt x="10776531" y="961644"/>
                </a:lnTo>
                <a:lnTo>
                  <a:pt x="10772983" y="973074"/>
                </a:lnTo>
                <a:lnTo>
                  <a:pt x="10771698" y="987044"/>
                </a:lnTo>
                <a:lnTo>
                  <a:pt x="10772403" y="999744"/>
                </a:lnTo>
                <a:lnTo>
                  <a:pt x="10782378" y="1037844"/>
                </a:lnTo>
                <a:lnTo>
                  <a:pt x="10794626" y="1075944"/>
                </a:lnTo>
                <a:lnTo>
                  <a:pt x="10808003" y="1111504"/>
                </a:lnTo>
                <a:lnTo>
                  <a:pt x="10812720" y="1124204"/>
                </a:lnTo>
                <a:lnTo>
                  <a:pt x="10817567" y="1135634"/>
                </a:lnTo>
                <a:lnTo>
                  <a:pt x="10822546" y="1147064"/>
                </a:lnTo>
                <a:lnTo>
                  <a:pt x="10827659" y="1158494"/>
                </a:lnTo>
                <a:lnTo>
                  <a:pt x="10832907" y="1168654"/>
                </a:lnTo>
                <a:lnTo>
                  <a:pt x="10838292" y="1180084"/>
                </a:lnTo>
                <a:lnTo>
                  <a:pt x="10843814" y="1190244"/>
                </a:lnTo>
                <a:lnTo>
                  <a:pt x="10849474" y="1201674"/>
                </a:lnTo>
                <a:lnTo>
                  <a:pt x="10852023" y="1205484"/>
                </a:lnTo>
                <a:lnTo>
                  <a:pt x="10858131" y="1218184"/>
                </a:lnTo>
                <a:lnTo>
                  <a:pt x="10864268" y="1229614"/>
                </a:lnTo>
                <a:lnTo>
                  <a:pt x="10870474" y="1241044"/>
                </a:lnTo>
                <a:lnTo>
                  <a:pt x="10876790" y="1251204"/>
                </a:lnTo>
                <a:lnTo>
                  <a:pt x="10883257" y="1262634"/>
                </a:lnTo>
                <a:lnTo>
                  <a:pt x="10889916" y="1272794"/>
                </a:lnTo>
                <a:lnTo>
                  <a:pt x="10896807" y="1282954"/>
                </a:lnTo>
                <a:lnTo>
                  <a:pt x="10901629" y="1290574"/>
                </a:lnTo>
                <a:lnTo>
                  <a:pt x="10907511" y="1298194"/>
                </a:lnTo>
                <a:lnTo>
                  <a:pt x="10914142" y="1308354"/>
                </a:lnTo>
                <a:lnTo>
                  <a:pt x="10921213" y="1319784"/>
                </a:lnTo>
                <a:lnTo>
                  <a:pt x="10928410" y="1329944"/>
                </a:lnTo>
                <a:lnTo>
                  <a:pt x="10935425" y="1338834"/>
                </a:lnTo>
                <a:lnTo>
                  <a:pt x="10941946" y="1347724"/>
                </a:lnTo>
                <a:lnTo>
                  <a:pt x="10947662" y="1352804"/>
                </a:lnTo>
                <a:lnTo>
                  <a:pt x="10952262" y="1356614"/>
                </a:lnTo>
                <a:lnTo>
                  <a:pt x="10955436" y="1355344"/>
                </a:lnTo>
                <a:lnTo>
                  <a:pt x="10956872" y="1350264"/>
                </a:lnTo>
                <a:lnTo>
                  <a:pt x="10952141" y="1299464"/>
                </a:lnTo>
                <a:lnTo>
                  <a:pt x="10944201" y="1261364"/>
                </a:lnTo>
                <a:lnTo>
                  <a:pt x="10937985" y="1238504"/>
                </a:lnTo>
                <a:lnTo>
                  <a:pt x="10935734" y="1224534"/>
                </a:lnTo>
                <a:lnTo>
                  <a:pt x="10933291" y="1211834"/>
                </a:lnTo>
                <a:lnTo>
                  <a:pt x="10930671" y="1200404"/>
                </a:lnTo>
                <a:lnTo>
                  <a:pt x="10927891" y="1187704"/>
                </a:lnTo>
                <a:lnTo>
                  <a:pt x="10924965" y="1175004"/>
                </a:lnTo>
                <a:lnTo>
                  <a:pt x="10921909" y="1162304"/>
                </a:lnTo>
                <a:lnTo>
                  <a:pt x="10918739" y="1150874"/>
                </a:lnTo>
                <a:lnTo>
                  <a:pt x="10915469" y="1138174"/>
                </a:lnTo>
                <a:lnTo>
                  <a:pt x="10912115" y="1125474"/>
                </a:lnTo>
                <a:lnTo>
                  <a:pt x="10908693" y="1114044"/>
                </a:lnTo>
                <a:lnTo>
                  <a:pt x="10905217" y="1101344"/>
                </a:lnTo>
                <a:lnTo>
                  <a:pt x="10901704" y="1089914"/>
                </a:lnTo>
                <a:lnTo>
                  <a:pt x="10898169" y="1077214"/>
                </a:lnTo>
                <a:lnTo>
                  <a:pt x="10894011" y="1065784"/>
                </a:lnTo>
                <a:lnTo>
                  <a:pt x="10880976" y="1025144"/>
                </a:lnTo>
                <a:lnTo>
                  <a:pt x="10865165" y="984504"/>
                </a:lnTo>
                <a:lnTo>
                  <a:pt x="10835472" y="946404"/>
                </a:lnTo>
                <a:lnTo>
                  <a:pt x="10825897" y="940054"/>
                </a:lnTo>
                <a:lnTo>
                  <a:pt x="10812870" y="936244"/>
                </a:lnTo>
              </a:path>
              <a:path w="11213556" h="6857995">
                <a:moveTo>
                  <a:pt x="11145592" y="934974"/>
                </a:moveTo>
                <a:lnTo>
                  <a:pt x="11112466" y="955294"/>
                </a:lnTo>
                <a:lnTo>
                  <a:pt x="11089665" y="989584"/>
                </a:lnTo>
                <a:lnTo>
                  <a:pt x="11082370" y="1001013"/>
                </a:lnTo>
                <a:lnTo>
                  <a:pt x="11075567" y="1011174"/>
                </a:lnTo>
                <a:lnTo>
                  <a:pt x="11069292" y="1022604"/>
                </a:lnTo>
                <a:lnTo>
                  <a:pt x="11063582" y="1032763"/>
                </a:lnTo>
                <a:lnTo>
                  <a:pt x="11044459" y="1079754"/>
                </a:lnTo>
                <a:lnTo>
                  <a:pt x="11035903" y="1105154"/>
                </a:lnTo>
                <a:lnTo>
                  <a:pt x="11031902" y="1116584"/>
                </a:lnTo>
                <a:lnTo>
                  <a:pt x="11028038" y="1129284"/>
                </a:lnTo>
                <a:lnTo>
                  <a:pt x="11024274" y="1140714"/>
                </a:lnTo>
                <a:lnTo>
                  <a:pt x="11016897" y="1163574"/>
                </a:lnTo>
                <a:lnTo>
                  <a:pt x="11013211" y="1176274"/>
                </a:lnTo>
                <a:lnTo>
                  <a:pt x="11009478" y="1187704"/>
                </a:lnTo>
                <a:lnTo>
                  <a:pt x="11005661" y="1199134"/>
                </a:lnTo>
                <a:lnTo>
                  <a:pt x="11002108" y="1211834"/>
                </a:lnTo>
                <a:lnTo>
                  <a:pt x="10998163" y="1225804"/>
                </a:lnTo>
                <a:lnTo>
                  <a:pt x="10993996" y="1239774"/>
                </a:lnTo>
                <a:lnTo>
                  <a:pt x="10989777" y="1255014"/>
                </a:lnTo>
                <a:lnTo>
                  <a:pt x="10978504" y="1296924"/>
                </a:lnTo>
                <a:lnTo>
                  <a:pt x="10972950" y="1335024"/>
                </a:lnTo>
                <a:lnTo>
                  <a:pt x="10973048" y="1340104"/>
                </a:lnTo>
                <a:lnTo>
                  <a:pt x="10974527" y="1346454"/>
                </a:lnTo>
                <a:lnTo>
                  <a:pt x="10975975" y="1348994"/>
                </a:lnTo>
                <a:lnTo>
                  <a:pt x="10980435" y="1350264"/>
                </a:lnTo>
                <a:lnTo>
                  <a:pt x="10986497" y="1347724"/>
                </a:lnTo>
                <a:lnTo>
                  <a:pt x="10993733" y="1341374"/>
                </a:lnTo>
                <a:lnTo>
                  <a:pt x="11001712" y="1332484"/>
                </a:lnTo>
                <a:lnTo>
                  <a:pt x="11010008" y="1321054"/>
                </a:lnTo>
                <a:lnTo>
                  <a:pt x="11018190" y="1309624"/>
                </a:lnTo>
                <a:lnTo>
                  <a:pt x="11025830" y="1299464"/>
                </a:lnTo>
                <a:lnTo>
                  <a:pt x="11032500" y="1289304"/>
                </a:lnTo>
                <a:lnTo>
                  <a:pt x="11040413" y="1279144"/>
                </a:lnTo>
                <a:lnTo>
                  <a:pt x="11048211" y="1268984"/>
                </a:lnTo>
                <a:lnTo>
                  <a:pt x="11055858" y="1257554"/>
                </a:lnTo>
                <a:lnTo>
                  <a:pt x="11063318" y="1247394"/>
                </a:lnTo>
                <a:lnTo>
                  <a:pt x="11070558" y="1237234"/>
                </a:lnTo>
                <a:lnTo>
                  <a:pt x="11077542" y="1227074"/>
                </a:lnTo>
                <a:lnTo>
                  <a:pt x="11084236" y="1216914"/>
                </a:lnTo>
                <a:lnTo>
                  <a:pt x="11091197" y="1204214"/>
                </a:lnTo>
                <a:lnTo>
                  <a:pt x="11097861" y="1192784"/>
                </a:lnTo>
                <a:lnTo>
                  <a:pt x="11104260" y="1181354"/>
                </a:lnTo>
                <a:lnTo>
                  <a:pt x="11110423" y="1169924"/>
                </a:lnTo>
                <a:lnTo>
                  <a:pt x="11116381" y="1158494"/>
                </a:lnTo>
                <a:lnTo>
                  <a:pt x="11122167" y="1148334"/>
                </a:lnTo>
                <a:lnTo>
                  <a:pt x="11127809" y="1136904"/>
                </a:lnTo>
                <a:lnTo>
                  <a:pt x="11133340" y="1125474"/>
                </a:lnTo>
                <a:lnTo>
                  <a:pt x="11138790" y="1115314"/>
                </a:lnTo>
                <a:lnTo>
                  <a:pt x="11144190" y="1103884"/>
                </a:lnTo>
                <a:lnTo>
                  <a:pt x="11149387" y="1091184"/>
                </a:lnTo>
                <a:lnTo>
                  <a:pt x="11154459" y="1079754"/>
                </a:lnTo>
                <a:lnTo>
                  <a:pt x="11159298" y="1067054"/>
                </a:lnTo>
                <a:lnTo>
                  <a:pt x="11163792" y="1055624"/>
                </a:lnTo>
                <a:lnTo>
                  <a:pt x="11167835" y="1044194"/>
                </a:lnTo>
                <a:lnTo>
                  <a:pt x="11177288" y="997204"/>
                </a:lnTo>
                <a:lnTo>
                  <a:pt x="11177426" y="984504"/>
                </a:lnTo>
                <a:lnTo>
                  <a:pt x="11176454" y="971804"/>
                </a:lnTo>
                <a:lnTo>
                  <a:pt x="11174420" y="957834"/>
                </a:lnTo>
                <a:lnTo>
                  <a:pt x="11168780" y="947674"/>
                </a:lnTo>
                <a:lnTo>
                  <a:pt x="11157545" y="937513"/>
                </a:lnTo>
                <a:lnTo>
                  <a:pt x="11145592" y="934974"/>
                </a:lnTo>
              </a:path>
              <a:path w="11213556" h="6857995">
                <a:moveTo>
                  <a:pt x="10967288" y="706374"/>
                </a:moveTo>
                <a:lnTo>
                  <a:pt x="10929794" y="730504"/>
                </a:lnTo>
                <a:lnTo>
                  <a:pt x="10913568" y="778763"/>
                </a:lnTo>
                <a:lnTo>
                  <a:pt x="10913947" y="791463"/>
                </a:lnTo>
                <a:lnTo>
                  <a:pt x="10915731" y="830834"/>
                </a:lnTo>
                <a:lnTo>
                  <a:pt x="10918358" y="870204"/>
                </a:lnTo>
                <a:lnTo>
                  <a:pt x="10921666" y="908304"/>
                </a:lnTo>
                <a:lnTo>
                  <a:pt x="10922891" y="919734"/>
                </a:lnTo>
                <a:lnTo>
                  <a:pt x="10924167" y="932434"/>
                </a:lnTo>
                <a:lnTo>
                  <a:pt x="10925489" y="945134"/>
                </a:lnTo>
                <a:lnTo>
                  <a:pt x="10926850" y="957834"/>
                </a:lnTo>
                <a:lnTo>
                  <a:pt x="10928244" y="969263"/>
                </a:lnTo>
                <a:lnTo>
                  <a:pt x="10931107" y="994663"/>
                </a:lnTo>
                <a:lnTo>
                  <a:pt x="10934029" y="1018794"/>
                </a:lnTo>
                <a:lnTo>
                  <a:pt x="10936551" y="1032763"/>
                </a:lnTo>
                <a:lnTo>
                  <a:pt x="10938784" y="1045463"/>
                </a:lnTo>
                <a:lnTo>
                  <a:pt x="10940815" y="1058164"/>
                </a:lnTo>
                <a:lnTo>
                  <a:pt x="10944626" y="1083564"/>
                </a:lnTo>
                <a:lnTo>
                  <a:pt x="10946584" y="1094994"/>
                </a:lnTo>
                <a:lnTo>
                  <a:pt x="10950575" y="1116584"/>
                </a:lnTo>
                <a:lnTo>
                  <a:pt x="10954233" y="1131824"/>
                </a:lnTo>
                <a:lnTo>
                  <a:pt x="10956907" y="1143254"/>
                </a:lnTo>
                <a:lnTo>
                  <a:pt x="10960090" y="1153414"/>
                </a:lnTo>
                <a:lnTo>
                  <a:pt x="10963742" y="1162304"/>
                </a:lnTo>
                <a:lnTo>
                  <a:pt x="10967821" y="1167384"/>
                </a:lnTo>
                <a:lnTo>
                  <a:pt x="10972288" y="1166114"/>
                </a:lnTo>
                <a:lnTo>
                  <a:pt x="10985071" y="1128014"/>
                </a:lnTo>
                <a:lnTo>
                  <a:pt x="10992188" y="1089914"/>
                </a:lnTo>
                <a:lnTo>
                  <a:pt x="10997279" y="1051814"/>
                </a:lnTo>
                <a:lnTo>
                  <a:pt x="10998608" y="1039113"/>
                </a:lnTo>
                <a:lnTo>
                  <a:pt x="10999830" y="1027684"/>
                </a:lnTo>
                <a:lnTo>
                  <a:pt x="11000991" y="1016254"/>
                </a:lnTo>
                <a:lnTo>
                  <a:pt x="11005122" y="989584"/>
                </a:lnTo>
                <a:lnTo>
                  <a:pt x="11006875" y="976884"/>
                </a:lnTo>
                <a:lnTo>
                  <a:pt x="11011440" y="934974"/>
                </a:lnTo>
                <a:lnTo>
                  <a:pt x="11015009" y="887984"/>
                </a:lnTo>
                <a:lnTo>
                  <a:pt x="11015798" y="876554"/>
                </a:lnTo>
                <a:lnTo>
                  <a:pt x="11017278" y="851154"/>
                </a:lnTo>
                <a:lnTo>
                  <a:pt x="11018090" y="838454"/>
                </a:lnTo>
                <a:lnTo>
                  <a:pt x="11018743" y="825754"/>
                </a:lnTo>
                <a:lnTo>
                  <a:pt x="11019081" y="811784"/>
                </a:lnTo>
                <a:lnTo>
                  <a:pt x="11018948" y="797813"/>
                </a:lnTo>
                <a:lnTo>
                  <a:pt x="11018190" y="783844"/>
                </a:lnTo>
                <a:lnTo>
                  <a:pt x="11010608" y="743204"/>
                </a:lnTo>
                <a:lnTo>
                  <a:pt x="10979360" y="708913"/>
                </a:lnTo>
                <a:lnTo>
                  <a:pt x="10967288" y="706374"/>
                </a:lnTo>
              </a:path>
              <a:path w="11213556" h="6857995">
                <a:moveTo>
                  <a:pt x="7123242" y="4573778"/>
                </a:moveTo>
                <a:lnTo>
                  <a:pt x="7085778" y="4600448"/>
                </a:lnTo>
                <a:lnTo>
                  <a:pt x="7082532" y="4624578"/>
                </a:lnTo>
                <a:lnTo>
                  <a:pt x="7083837" y="4639818"/>
                </a:lnTo>
                <a:lnTo>
                  <a:pt x="7094201" y="4677918"/>
                </a:lnTo>
                <a:lnTo>
                  <a:pt x="7113320" y="4717288"/>
                </a:lnTo>
                <a:lnTo>
                  <a:pt x="7135400" y="4754118"/>
                </a:lnTo>
                <a:lnTo>
                  <a:pt x="7151492" y="4775708"/>
                </a:lnTo>
                <a:lnTo>
                  <a:pt x="7159888" y="4787138"/>
                </a:lnTo>
                <a:lnTo>
                  <a:pt x="7168491" y="4797298"/>
                </a:lnTo>
                <a:lnTo>
                  <a:pt x="7177279" y="4807458"/>
                </a:lnTo>
                <a:lnTo>
                  <a:pt x="7186233" y="4816348"/>
                </a:lnTo>
                <a:lnTo>
                  <a:pt x="7195332" y="4826508"/>
                </a:lnTo>
                <a:lnTo>
                  <a:pt x="7204556" y="4835398"/>
                </a:lnTo>
                <a:lnTo>
                  <a:pt x="7223295" y="4853178"/>
                </a:lnTo>
                <a:lnTo>
                  <a:pt x="7232769" y="4860798"/>
                </a:lnTo>
                <a:lnTo>
                  <a:pt x="7242287" y="4869688"/>
                </a:lnTo>
                <a:lnTo>
                  <a:pt x="7251827" y="4877308"/>
                </a:lnTo>
                <a:lnTo>
                  <a:pt x="7258177" y="4881118"/>
                </a:lnTo>
                <a:lnTo>
                  <a:pt x="7264527" y="4887468"/>
                </a:lnTo>
                <a:lnTo>
                  <a:pt x="7270877" y="4890008"/>
                </a:lnTo>
                <a:lnTo>
                  <a:pt x="7283577" y="4890008"/>
                </a:lnTo>
                <a:lnTo>
                  <a:pt x="7289927" y="4883658"/>
                </a:lnTo>
                <a:lnTo>
                  <a:pt x="7293741" y="4874768"/>
                </a:lnTo>
                <a:lnTo>
                  <a:pt x="7293978" y="4863338"/>
                </a:lnTo>
                <a:lnTo>
                  <a:pt x="7291737" y="4849368"/>
                </a:lnTo>
                <a:lnTo>
                  <a:pt x="7288117" y="4835398"/>
                </a:lnTo>
                <a:lnTo>
                  <a:pt x="7284216" y="4822698"/>
                </a:lnTo>
                <a:lnTo>
                  <a:pt x="7281134" y="4813808"/>
                </a:lnTo>
                <a:lnTo>
                  <a:pt x="7275360" y="4801108"/>
                </a:lnTo>
                <a:lnTo>
                  <a:pt x="7269665" y="4788408"/>
                </a:lnTo>
                <a:lnTo>
                  <a:pt x="7264035" y="4775708"/>
                </a:lnTo>
                <a:lnTo>
                  <a:pt x="7258457" y="4765548"/>
                </a:lnTo>
                <a:lnTo>
                  <a:pt x="7252917" y="4754118"/>
                </a:lnTo>
                <a:lnTo>
                  <a:pt x="7247403" y="4743958"/>
                </a:lnTo>
                <a:lnTo>
                  <a:pt x="7241413" y="4731258"/>
                </a:lnTo>
                <a:lnTo>
                  <a:pt x="7229546" y="4705858"/>
                </a:lnTo>
                <a:lnTo>
                  <a:pt x="7223614" y="4694428"/>
                </a:lnTo>
                <a:lnTo>
                  <a:pt x="7217646" y="4682998"/>
                </a:lnTo>
                <a:lnTo>
                  <a:pt x="7211614" y="4671568"/>
                </a:lnTo>
                <a:lnTo>
                  <a:pt x="7205491" y="4661408"/>
                </a:lnTo>
                <a:lnTo>
                  <a:pt x="7199248" y="4649978"/>
                </a:lnTo>
                <a:lnTo>
                  <a:pt x="7192860" y="4639818"/>
                </a:lnTo>
                <a:lnTo>
                  <a:pt x="7186297" y="4630928"/>
                </a:lnTo>
                <a:lnTo>
                  <a:pt x="7179532" y="4620768"/>
                </a:lnTo>
                <a:lnTo>
                  <a:pt x="7156166" y="4590288"/>
                </a:lnTo>
                <a:lnTo>
                  <a:pt x="7135426" y="4576318"/>
                </a:lnTo>
                <a:lnTo>
                  <a:pt x="7123242" y="4573778"/>
                </a:lnTo>
              </a:path>
              <a:path w="11213556" h="6857995">
                <a:moveTo>
                  <a:pt x="7518200" y="4581398"/>
                </a:moveTo>
                <a:lnTo>
                  <a:pt x="7474128" y="4602988"/>
                </a:lnTo>
                <a:lnTo>
                  <a:pt x="7445638" y="4628388"/>
                </a:lnTo>
                <a:lnTo>
                  <a:pt x="7420160" y="4658868"/>
                </a:lnTo>
                <a:lnTo>
                  <a:pt x="7412283" y="4670298"/>
                </a:lnTo>
                <a:lnTo>
                  <a:pt x="7404697" y="4680458"/>
                </a:lnTo>
                <a:lnTo>
                  <a:pt x="7381683" y="4717288"/>
                </a:lnTo>
                <a:lnTo>
                  <a:pt x="7359972" y="4757928"/>
                </a:lnTo>
                <a:lnTo>
                  <a:pt x="7341390" y="4799838"/>
                </a:lnTo>
                <a:lnTo>
                  <a:pt x="7327762" y="4836668"/>
                </a:lnTo>
                <a:lnTo>
                  <a:pt x="7320452" y="4870958"/>
                </a:lnTo>
                <a:lnTo>
                  <a:pt x="7321015" y="4876038"/>
                </a:lnTo>
                <a:lnTo>
                  <a:pt x="7323441" y="4878578"/>
                </a:lnTo>
                <a:lnTo>
                  <a:pt x="7327474" y="4879848"/>
                </a:lnTo>
                <a:lnTo>
                  <a:pt x="7332964" y="4879848"/>
                </a:lnTo>
                <a:lnTo>
                  <a:pt x="7377003" y="4860798"/>
                </a:lnTo>
                <a:lnTo>
                  <a:pt x="7388077" y="4854448"/>
                </a:lnTo>
                <a:lnTo>
                  <a:pt x="7434924" y="4820158"/>
                </a:lnTo>
                <a:lnTo>
                  <a:pt x="7468528" y="4789678"/>
                </a:lnTo>
                <a:lnTo>
                  <a:pt x="7496313" y="4757928"/>
                </a:lnTo>
                <a:lnTo>
                  <a:pt x="7502352" y="4750308"/>
                </a:lnTo>
                <a:lnTo>
                  <a:pt x="7508727" y="4741418"/>
                </a:lnTo>
                <a:lnTo>
                  <a:pt x="7521796" y="4721098"/>
                </a:lnTo>
                <a:lnTo>
                  <a:pt x="7528143" y="4709668"/>
                </a:lnTo>
                <a:lnTo>
                  <a:pt x="7534133" y="4699508"/>
                </a:lnTo>
                <a:lnTo>
                  <a:pt x="7551069" y="4653788"/>
                </a:lnTo>
                <a:lnTo>
                  <a:pt x="7552895" y="4630928"/>
                </a:lnTo>
                <a:lnTo>
                  <a:pt x="7551541" y="4620768"/>
                </a:lnTo>
                <a:lnTo>
                  <a:pt x="7548446" y="4609338"/>
                </a:lnTo>
                <a:lnTo>
                  <a:pt x="7540702" y="4595368"/>
                </a:lnTo>
                <a:lnTo>
                  <a:pt x="7534154" y="4586478"/>
                </a:lnTo>
                <a:lnTo>
                  <a:pt x="7531481" y="4585208"/>
                </a:lnTo>
                <a:lnTo>
                  <a:pt x="7528306" y="4585208"/>
                </a:lnTo>
                <a:lnTo>
                  <a:pt x="7518200" y="4581398"/>
                </a:lnTo>
              </a:path>
              <a:path w="11213556" h="6857995">
                <a:moveTo>
                  <a:pt x="7150819" y="4309618"/>
                </a:moveTo>
                <a:lnTo>
                  <a:pt x="7115363" y="4341368"/>
                </a:lnTo>
                <a:lnTo>
                  <a:pt x="7111434" y="4365498"/>
                </a:lnTo>
                <a:lnTo>
                  <a:pt x="7112275" y="4378198"/>
                </a:lnTo>
                <a:lnTo>
                  <a:pt x="7114523" y="4389628"/>
                </a:lnTo>
                <a:lnTo>
                  <a:pt x="7118198" y="4401058"/>
                </a:lnTo>
                <a:lnTo>
                  <a:pt x="7122001" y="4413758"/>
                </a:lnTo>
                <a:lnTo>
                  <a:pt x="7125934" y="4426458"/>
                </a:lnTo>
                <a:lnTo>
                  <a:pt x="7129997" y="4439158"/>
                </a:lnTo>
                <a:lnTo>
                  <a:pt x="7134192" y="4450588"/>
                </a:lnTo>
                <a:lnTo>
                  <a:pt x="7138518" y="4463288"/>
                </a:lnTo>
                <a:lnTo>
                  <a:pt x="7142977" y="4474718"/>
                </a:lnTo>
                <a:lnTo>
                  <a:pt x="7147571" y="4486148"/>
                </a:lnTo>
                <a:lnTo>
                  <a:pt x="7152299" y="4498848"/>
                </a:lnTo>
                <a:lnTo>
                  <a:pt x="7172576" y="4544568"/>
                </a:lnTo>
                <a:lnTo>
                  <a:pt x="7189243" y="4577588"/>
                </a:lnTo>
                <a:lnTo>
                  <a:pt x="7195942" y="4590288"/>
                </a:lnTo>
                <a:lnTo>
                  <a:pt x="7202493" y="4601718"/>
                </a:lnTo>
                <a:lnTo>
                  <a:pt x="7215406" y="4624578"/>
                </a:lnTo>
                <a:lnTo>
                  <a:pt x="7221894" y="4634738"/>
                </a:lnTo>
                <a:lnTo>
                  <a:pt x="7228489" y="4644898"/>
                </a:lnTo>
                <a:lnTo>
                  <a:pt x="7235253" y="4655058"/>
                </a:lnTo>
                <a:lnTo>
                  <a:pt x="7242251" y="4665218"/>
                </a:lnTo>
                <a:lnTo>
                  <a:pt x="7245804" y="4670298"/>
                </a:lnTo>
                <a:lnTo>
                  <a:pt x="7250808" y="4679188"/>
                </a:lnTo>
                <a:lnTo>
                  <a:pt x="7277451" y="4718558"/>
                </a:lnTo>
                <a:lnTo>
                  <a:pt x="7293366" y="4732528"/>
                </a:lnTo>
                <a:lnTo>
                  <a:pt x="7295796" y="4729988"/>
                </a:lnTo>
                <a:lnTo>
                  <a:pt x="7293574" y="4690618"/>
                </a:lnTo>
                <a:lnTo>
                  <a:pt x="7287257" y="4651248"/>
                </a:lnTo>
                <a:lnTo>
                  <a:pt x="7278734" y="4616958"/>
                </a:lnTo>
                <a:lnTo>
                  <a:pt x="7276230" y="4602988"/>
                </a:lnTo>
                <a:lnTo>
                  <a:pt x="7267894" y="4564888"/>
                </a:lnTo>
                <a:lnTo>
                  <a:pt x="7258565" y="4526788"/>
                </a:lnTo>
                <a:lnTo>
                  <a:pt x="7255287" y="4515358"/>
                </a:lnTo>
                <a:lnTo>
                  <a:pt x="7251945" y="4502658"/>
                </a:lnTo>
                <a:lnTo>
                  <a:pt x="7248550" y="4491228"/>
                </a:lnTo>
                <a:lnTo>
                  <a:pt x="7245114" y="4478528"/>
                </a:lnTo>
                <a:lnTo>
                  <a:pt x="7238161" y="4455668"/>
                </a:lnTo>
                <a:lnTo>
                  <a:pt x="7235952" y="4449318"/>
                </a:lnTo>
                <a:lnTo>
                  <a:pt x="7232070" y="4436618"/>
                </a:lnTo>
                <a:lnTo>
                  <a:pt x="7228092" y="4423918"/>
                </a:lnTo>
                <a:lnTo>
                  <a:pt x="7223928" y="4409948"/>
                </a:lnTo>
                <a:lnTo>
                  <a:pt x="7219486" y="4397248"/>
                </a:lnTo>
                <a:lnTo>
                  <a:pt x="7214677" y="4383278"/>
                </a:lnTo>
                <a:lnTo>
                  <a:pt x="7197132" y="4346448"/>
                </a:lnTo>
                <a:lnTo>
                  <a:pt x="7163079" y="4313428"/>
                </a:lnTo>
                <a:lnTo>
                  <a:pt x="7150819" y="4309618"/>
                </a:lnTo>
              </a:path>
              <a:path w="11213556" h="6857995">
                <a:moveTo>
                  <a:pt x="7487274" y="4310888"/>
                </a:moveTo>
                <a:lnTo>
                  <a:pt x="7452301" y="4331208"/>
                </a:lnTo>
                <a:lnTo>
                  <a:pt x="7429452" y="4362958"/>
                </a:lnTo>
                <a:lnTo>
                  <a:pt x="7422256" y="4374388"/>
                </a:lnTo>
                <a:lnTo>
                  <a:pt x="7415548" y="4385818"/>
                </a:lnTo>
                <a:lnTo>
                  <a:pt x="7409357" y="4395978"/>
                </a:lnTo>
                <a:lnTo>
                  <a:pt x="7403713" y="4407408"/>
                </a:lnTo>
                <a:lnTo>
                  <a:pt x="7398644" y="4417568"/>
                </a:lnTo>
                <a:lnTo>
                  <a:pt x="7389153" y="4441698"/>
                </a:lnTo>
                <a:lnTo>
                  <a:pt x="7384430" y="4453128"/>
                </a:lnTo>
                <a:lnTo>
                  <a:pt x="7379975" y="4465828"/>
                </a:lnTo>
                <a:lnTo>
                  <a:pt x="7375750" y="4477258"/>
                </a:lnTo>
                <a:lnTo>
                  <a:pt x="7371716" y="4489958"/>
                </a:lnTo>
                <a:lnTo>
                  <a:pt x="7367836" y="4501388"/>
                </a:lnTo>
                <a:lnTo>
                  <a:pt x="7364073" y="4512818"/>
                </a:lnTo>
                <a:lnTo>
                  <a:pt x="7360389" y="4525518"/>
                </a:lnTo>
                <a:lnTo>
                  <a:pt x="7349430" y="4561078"/>
                </a:lnTo>
                <a:lnTo>
                  <a:pt x="7345684" y="4573778"/>
                </a:lnTo>
                <a:lnTo>
                  <a:pt x="7341970" y="4586478"/>
                </a:lnTo>
                <a:lnTo>
                  <a:pt x="7333600" y="4614418"/>
                </a:lnTo>
                <a:lnTo>
                  <a:pt x="7329284" y="4628388"/>
                </a:lnTo>
                <a:lnTo>
                  <a:pt x="7325105" y="4643628"/>
                </a:lnTo>
                <a:lnTo>
                  <a:pt x="7321235" y="4657598"/>
                </a:lnTo>
                <a:lnTo>
                  <a:pt x="7313165" y="4696968"/>
                </a:lnTo>
                <a:lnTo>
                  <a:pt x="7312311" y="4709668"/>
                </a:lnTo>
                <a:lnTo>
                  <a:pt x="7312432" y="4714748"/>
                </a:lnTo>
                <a:lnTo>
                  <a:pt x="7313968" y="4719828"/>
                </a:lnTo>
                <a:lnTo>
                  <a:pt x="7315327" y="4722368"/>
                </a:lnTo>
                <a:lnTo>
                  <a:pt x="7319782" y="4723638"/>
                </a:lnTo>
                <a:lnTo>
                  <a:pt x="7325832" y="4722368"/>
                </a:lnTo>
                <a:lnTo>
                  <a:pt x="7357488" y="4684268"/>
                </a:lnTo>
                <a:lnTo>
                  <a:pt x="7371846" y="4662678"/>
                </a:lnTo>
                <a:lnTo>
                  <a:pt x="7379751" y="4653788"/>
                </a:lnTo>
                <a:lnTo>
                  <a:pt x="7387540" y="4643628"/>
                </a:lnTo>
                <a:lnTo>
                  <a:pt x="7395178" y="4632198"/>
                </a:lnTo>
                <a:lnTo>
                  <a:pt x="7402631" y="4622038"/>
                </a:lnTo>
                <a:lnTo>
                  <a:pt x="7409863" y="4611878"/>
                </a:lnTo>
                <a:lnTo>
                  <a:pt x="7416840" y="4600448"/>
                </a:lnTo>
                <a:lnTo>
                  <a:pt x="7423527" y="4590288"/>
                </a:lnTo>
                <a:lnTo>
                  <a:pt x="7430496" y="4578858"/>
                </a:lnTo>
                <a:lnTo>
                  <a:pt x="7437165" y="4567428"/>
                </a:lnTo>
                <a:lnTo>
                  <a:pt x="7443567" y="4557268"/>
                </a:lnTo>
                <a:lnTo>
                  <a:pt x="7449731" y="4545838"/>
                </a:lnTo>
                <a:lnTo>
                  <a:pt x="7455689" y="4534408"/>
                </a:lnTo>
                <a:lnTo>
                  <a:pt x="7461473" y="4522978"/>
                </a:lnTo>
                <a:lnTo>
                  <a:pt x="7467112" y="4512818"/>
                </a:lnTo>
                <a:lnTo>
                  <a:pt x="7472639" y="4501388"/>
                </a:lnTo>
                <a:lnTo>
                  <a:pt x="7478083" y="4489958"/>
                </a:lnTo>
                <a:lnTo>
                  <a:pt x="7483477" y="4478528"/>
                </a:lnTo>
                <a:lnTo>
                  <a:pt x="7488642" y="4465828"/>
                </a:lnTo>
                <a:lnTo>
                  <a:pt x="7493691" y="4454398"/>
                </a:lnTo>
                <a:lnTo>
                  <a:pt x="7498515" y="4441698"/>
                </a:lnTo>
                <a:lnTo>
                  <a:pt x="7503005" y="4430268"/>
                </a:lnTo>
                <a:lnTo>
                  <a:pt x="7507050" y="4418838"/>
                </a:lnTo>
                <a:lnTo>
                  <a:pt x="7516605" y="4370578"/>
                </a:lnTo>
                <a:lnTo>
                  <a:pt x="7516789" y="4357878"/>
                </a:lnTo>
                <a:lnTo>
                  <a:pt x="7515872" y="4346448"/>
                </a:lnTo>
                <a:lnTo>
                  <a:pt x="7514011" y="4331208"/>
                </a:lnTo>
                <a:lnTo>
                  <a:pt x="7510147" y="4321048"/>
                </a:lnTo>
                <a:lnTo>
                  <a:pt x="7498434" y="4312158"/>
                </a:lnTo>
                <a:lnTo>
                  <a:pt x="7487274" y="4310888"/>
                </a:lnTo>
              </a:path>
              <a:path w="11213556" h="6857995">
                <a:moveTo>
                  <a:pt x="7314050" y="4078478"/>
                </a:moveTo>
                <a:lnTo>
                  <a:pt x="7302444" y="4078478"/>
                </a:lnTo>
                <a:lnTo>
                  <a:pt x="7290940" y="4082288"/>
                </a:lnTo>
                <a:lnTo>
                  <a:pt x="7265183" y="4112767"/>
                </a:lnTo>
                <a:lnTo>
                  <a:pt x="7253663" y="4148328"/>
                </a:lnTo>
                <a:lnTo>
                  <a:pt x="7253929" y="4162298"/>
                </a:lnTo>
                <a:lnTo>
                  <a:pt x="7255422" y="4201668"/>
                </a:lnTo>
                <a:lnTo>
                  <a:pt x="7257822" y="4241038"/>
                </a:lnTo>
                <a:lnTo>
                  <a:pt x="7260956" y="4279138"/>
                </a:lnTo>
                <a:lnTo>
                  <a:pt x="7264650" y="4315968"/>
                </a:lnTo>
                <a:lnTo>
                  <a:pt x="7265977" y="4328668"/>
                </a:lnTo>
                <a:lnTo>
                  <a:pt x="7267340" y="4340098"/>
                </a:lnTo>
                <a:lnTo>
                  <a:pt x="7268733" y="4352798"/>
                </a:lnTo>
                <a:lnTo>
                  <a:pt x="7271584" y="4376928"/>
                </a:lnTo>
                <a:lnTo>
                  <a:pt x="7273029" y="4389628"/>
                </a:lnTo>
                <a:lnTo>
                  <a:pt x="7275599" y="4403598"/>
                </a:lnTo>
                <a:lnTo>
                  <a:pt x="7277864" y="4417568"/>
                </a:lnTo>
                <a:lnTo>
                  <a:pt x="7283684" y="4455668"/>
                </a:lnTo>
                <a:lnTo>
                  <a:pt x="7291386" y="4495038"/>
                </a:lnTo>
                <a:lnTo>
                  <a:pt x="7293522" y="4505198"/>
                </a:lnTo>
                <a:lnTo>
                  <a:pt x="7296195" y="4515358"/>
                </a:lnTo>
                <a:lnTo>
                  <a:pt x="7299367" y="4526788"/>
                </a:lnTo>
                <a:lnTo>
                  <a:pt x="7302999" y="4534408"/>
                </a:lnTo>
                <a:lnTo>
                  <a:pt x="7307053" y="4539488"/>
                </a:lnTo>
                <a:lnTo>
                  <a:pt x="7311489" y="4539488"/>
                </a:lnTo>
                <a:lnTo>
                  <a:pt x="7324395" y="4501388"/>
                </a:lnTo>
                <a:lnTo>
                  <a:pt x="7331649" y="4463288"/>
                </a:lnTo>
                <a:lnTo>
                  <a:pt x="7336831" y="4425188"/>
                </a:lnTo>
                <a:lnTo>
                  <a:pt x="7338179" y="4412488"/>
                </a:lnTo>
                <a:lnTo>
                  <a:pt x="7339421" y="4401058"/>
                </a:lnTo>
                <a:lnTo>
                  <a:pt x="7340608" y="4389628"/>
                </a:lnTo>
                <a:lnTo>
                  <a:pt x="7342735" y="4376928"/>
                </a:lnTo>
                <a:lnTo>
                  <a:pt x="7344647" y="4364228"/>
                </a:lnTo>
                <a:lnTo>
                  <a:pt x="7349275" y="4326128"/>
                </a:lnTo>
                <a:lnTo>
                  <a:pt x="7352620" y="4288028"/>
                </a:lnTo>
                <a:lnTo>
                  <a:pt x="7355168" y="4249928"/>
                </a:lnTo>
                <a:lnTo>
                  <a:pt x="7355924" y="4237228"/>
                </a:lnTo>
                <a:lnTo>
                  <a:pt x="7356830" y="4223258"/>
                </a:lnTo>
                <a:lnTo>
                  <a:pt x="7357587" y="4209288"/>
                </a:lnTo>
                <a:lnTo>
                  <a:pt x="7358076" y="4194048"/>
                </a:lnTo>
                <a:lnTo>
                  <a:pt x="7358176" y="4180078"/>
                </a:lnTo>
                <a:lnTo>
                  <a:pt x="7357769" y="4166107"/>
                </a:lnTo>
                <a:lnTo>
                  <a:pt x="7352314" y="4126738"/>
                </a:lnTo>
                <a:lnTo>
                  <a:pt x="7330703" y="4087367"/>
                </a:lnTo>
                <a:lnTo>
                  <a:pt x="7324852" y="4083557"/>
                </a:lnTo>
                <a:lnTo>
                  <a:pt x="7314050" y="4078478"/>
                </a:lnTo>
              </a:path>
              <a:path w="11213556" h="6857995">
                <a:moveTo>
                  <a:pt x="7277227" y="6857924"/>
                </a:moveTo>
                <a:lnTo>
                  <a:pt x="7280236" y="6857995"/>
                </a:lnTo>
                <a:lnTo>
                  <a:pt x="7277227" y="6857924"/>
                </a:lnTo>
              </a:path>
              <a:path w="11213556" h="6857995">
                <a:moveTo>
                  <a:pt x="7487908" y="6551602"/>
                </a:moveTo>
                <a:lnTo>
                  <a:pt x="7453185" y="6571442"/>
                </a:lnTo>
                <a:lnTo>
                  <a:pt x="7430163" y="6604445"/>
                </a:lnTo>
                <a:lnTo>
                  <a:pt x="7422699" y="6616353"/>
                </a:lnTo>
                <a:lnTo>
                  <a:pt x="7398676" y="6658993"/>
                </a:lnTo>
                <a:lnTo>
                  <a:pt x="7384448" y="6695498"/>
                </a:lnTo>
                <a:lnTo>
                  <a:pt x="7371731" y="6732599"/>
                </a:lnTo>
                <a:lnTo>
                  <a:pt x="7353121" y="6791438"/>
                </a:lnTo>
                <a:lnTo>
                  <a:pt x="7349451" y="6802944"/>
                </a:lnTo>
                <a:lnTo>
                  <a:pt x="7345706" y="6814426"/>
                </a:lnTo>
                <a:lnTo>
                  <a:pt x="7341884" y="6828345"/>
                </a:lnTo>
                <a:lnTo>
                  <a:pt x="7338257" y="6840465"/>
                </a:lnTo>
                <a:lnTo>
                  <a:pt x="7334195" y="6851473"/>
                </a:lnTo>
                <a:lnTo>
                  <a:pt x="7404286" y="6857992"/>
                </a:lnTo>
                <a:lnTo>
                  <a:pt x="7413310" y="6847977"/>
                </a:lnTo>
                <a:lnTo>
                  <a:pt x="7434964" y="6813720"/>
                </a:lnTo>
                <a:lnTo>
                  <a:pt x="7453695" y="6779554"/>
                </a:lnTo>
                <a:lnTo>
                  <a:pt x="7475530" y="6735991"/>
                </a:lnTo>
                <a:lnTo>
                  <a:pt x="7495541" y="6691166"/>
                </a:lnTo>
                <a:lnTo>
                  <a:pt x="7511883" y="6644766"/>
                </a:lnTo>
                <a:lnTo>
                  <a:pt x="7516746" y="6609528"/>
                </a:lnTo>
                <a:lnTo>
                  <a:pt x="7516722" y="6604445"/>
                </a:lnTo>
                <a:lnTo>
                  <a:pt x="7510444" y="6562983"/>
                </a:lnTo>
                <a:lnTo>
                  <a:pt x="7498833" y="6554484"/>
                </a:lnTo>
                <a:lnTo>
                  <a:pt x="7487908" y="6551602"/>
                </a:lnTo>
              </a:path>
              <a:path w="11213556" h="6857995">
                <a:moveTo>
                  <a:pt x="7149302" y="6553101"/>
                </a:moveTo>
                <a:lnTo>
                  <a:pt x="7114553" y="6585200"/>
                </a:lnTo>
                <a:lnTo>
                  <a:pt x="7111414" y="6609528"/>
                </a:lnTo>
                <a:lnTo>
                  <a:pt x="7112668" y="6621375"/>
                </a:lnTo>
                <a:lnTo>
                  <a:pt x="7124421" y="6661375"/>
                </a:lnTo>
                <a:lnTo>
                  <a:pt x="7136971" y="6699395"/>
                </a:lnTo>
                <a:lnTo>
                  <a:pt x="7150399" y="6735479"/>
                </a:lnTo>
                <a:lnTo>
                  <a:pt x="7169811" y="6780656"/>
                </a:lnTo>
                <a:lnTo>
                  <a:pt x="7191125" y="6822576"/>
                </a:lnTo>
                <a:lnTo>
                  <a:pt x="7197287" y="6834776"/>
                </a:lnTo>
                <a:lnTo>
                  <a:pt x="7203370" y="6846200"/>
                </a:lnTo>
                <a:lnTo>
                  <a:pt x="7209446" y="6856339"/>
                </a:lnTo>
                <a:lnTo>
                  <a:pt x="7277227" y="6857924"/>
                </a:lnTo>
                <a:lnTo>
                  <a:pt x="7277195" y="6851473"/>
                </a:lnTo>
                <a:lnTo>
                  <a:pt x="7266877" y="6802017"/>
                </a:lnTo>
                <a:lnTo>
                  <a:pt x="7254272" y="6753180"/>
                </a:lnTo>
                <a:lnTo>
                  <a:pt x="7243784" y="6716258"/>
                </a:lnTo>
                <a:lnTo>
                  <a:pt x="7232001" y="6677873"/>
                </a:lnTo>
                <a:lnTo>
                  <a:pt x="7223701" y="6652016"/>
                </a:lnTo>
                <a:lnTo>
                  <a:pt x="7208821" y="6611530"/>
                </a:lnTo>
                <a:lnTo>
                  <a:pt x="7188729" y="6576733"/>
                </a:lnTo>
                <a:lnTo>
                  <a:pt x="7160844" y="6556323"/>
                </a:lnTo>
                <a:lnTo>
                  <a:pt x="7149302" y="6553101"/>
                </a:lnTo>
              </a:path>
              <a:path w="11213556" h="6857995">
                <a:moveTo>
                  <a:pt x="7305959" y="6323575"/>
                </a:moveTo>
                <a:lnTo>
                  <a:pt x="7268649" y="6347968"/>
                </a:lnTo>
                <a:lnTo>
                  <a:pt x="7252767" y="6396548"/>
                </a:lnTo>
                <a:lnTo>
                  <a:pt x="7253176" y="6410023"/>
                </a:lnTo>
                <a:lnTo>
                  <a:pt x="7255057" y="6449806"/>
                </a:lnTo>
                <a:lnTo>
                  <a:pt x="7257789" y="6488697"/>
                </a:lnTo>
                <a:lnTo>
                  <a:pt x="7261204" y="6526779"/>
                </a:lnTo>
                <a:lnTo>
                  <a:pt x="7266559" y="6576733"/>
                </a:lnTo>
                <a:lnTo>
                  <a:pt x="7272464" y="6625857"/>
                </a:lnTo>
                <a:lnTo>
                  <a:pt x="7276235" y="6649882"/>
                </a:lnTo>
                <a:lnTo>
                  <a:pt x="7278365" y="6662610"/>
                </a:lnTo>
                <a:lnTo>
                  <a:pt x="7280327" y="6675217"/>
                </a:lnTo>
                <a:lnTo>
                  <a:pt x="7284084" y="6700157"/>
                </a:lnTo>
                <a:lnTo>
                  <a:pt x="7286049" y="6712531"/>
                </a:lnTo>
                <a:lnTo>
                  <a:pt x="7288184" y="6724869"/>
                </a:lnTo>
                <a:lnTo>
                  <a:pt x="7290170" y="6733130"/>
                </a:lnTo>
                <a:lnTo>
                  <a:pt x="7292546" y="6743492"/>
                </a:lnTo>
                <a:lnTo>
                  <a:pt x="7305643" y="6780130"/>
                </a:lnTo>
                <a:lnTo>
                  <a:pt x="7309740" y="6781636"/>
                </a:lnTo>
                <a:lnTo>
                  <a:pt x="7314135" y="6777500"/>
                </a:lnTo>
                <a:lnTo>
                  <a:pt x="7325434" y="6740755"/>
                </a:lnTo>
                <a:lnTo>
                  <a:pt x="7332219" y="6701997"/>
                </a:lnTo>
                <a:lnTo>
                  <a:pt x="7338396" y="6652016"/>
                </a:lnTo>
                <a:lnTo>
                  <a:pt x="7339641" y="6639910"/>
                </a:lnTo>
                <a:lnTo>
                  <a:pt x="7342001" y="6624822"/>
                </a:lnTo>
                <a:lnTo>
                  <a:pt x="7347261" y="6585200"/>
                </a:lnTo>
                <a:lnTo>
                  <a:pt x="7352112" y="6535074"/>
                </a:lnTo>
                <a:lnTo>
                  <a:pt x="7355415" y="6486926"/>
                </a:lnTo>
                <a:lnTo>
                  <a:pt x="7356602" y="6466941"/>
                </a:lnTo>
                <a:lnTo>
                  <a:pt x="7357429" y="6454802"/>
                </a:lnTo>
                <a:lnTo>
                  <a:pt x="7358090" y="6441688"/>
                </a:lnTo>
                <a:lnTo>
                  <a:pt x="7358425" y="6427907"/>
                </a:lnTo>
                <a:lnTo>
                  <a:pt x="7358274" y="6413767"/>
                </a:lnTo>
                <a:lnTo>
                  <a:pt x="7353303" y="6372281"/>
                </a:lnTo>
                <a:lnTo>
                  <a:pt x="7330152" y="6330658"/>
                </a:lnTo>
                <a:lnTo>
                  <a:pt x="7317948" y="6325182"/>
                </a:lnTo>
                <a:lnTo>
                  <a:pt x="7305959" y="6323575"/>
                </a:lnTo>
              </a:path>
              <a:path w="11213556" h="6857995">
                <a:moveTo>
                  <a:pt x="10944225" y="6003391"/>
                </a:moveTo>
                <a:lnTo>
                  <a:pt x="10931525" y="6003391"/>
                </a:lnTo>
                <a:lnTo>
                  <a:pt x="10934700" y="6005931"/>
                </a:lnTo>
                <a:lnTo>
                  <a:pt x="10937875" y="6005931"/>
                </a:lnTo>
                <a:lnTo>
                  <a:pt x="10944225" y="6003391"/>
                </a:lnTo>
              </a:path>
              <a:path w="11213556" h="6857995">
                <a:moveTo>
                  <a:pt x="10783527" y="5689701"/>
                </a:moveTo>
                <a:lnTo>
                  <a:pt x="10746258" y="5716371"/>
                </a:lnTo>
                <a:lnTo>
                  <a:pt x="10743255" y="5729071"/>
                </a:lnTo>
                <a:lnTo>
                  <a:pt x="10743349" y="5743041"/>
                </a:lnTo>
                <a:lnTo>
                  <a:pt x="10754909" y="5793841"/>
                </a:lnTo>
                <a:lnTo>
                  <a:pt x="10774004" y="5833211"/>
                </a:lnTo>
                <a:lnTo>
                  <a:pt x="10796067" y="5870041"/>
                </a:lnTo>
                <a:lnTo>
                  <a:pt x="10812151" y="5891631"/>
                </a:lnTo>
                <a:lnTo>
                  <a:pt x="10820545" y="5903061"/>
                </a:lnTo>
                <a:lnTo>
                  <a:pt x="10829145" y="5913221"/>
                </a:lnTo>
                <a:lnTo>
                  <a:pt x="10837932" y="5923381"/>
                </a:lnTo>
                <a:lnTo>
                  <a:pt x="10846884" y="5932271"/>
                </a:lnTo>
                <a:lnTo>
                  <a:pt x="10855982" y="5942431"/>
                </a:lnTo>
                <a:lnTo>
                  <a:pt x="10865205" y="5951321"/>
                </a:lnTo>
                <a:lnTo>
                  <a:pt x="10883943" y="5969101"/>
                </a:lnTo>
                <a:lnTo>
                  <a:pt x="10893418" y="5976721"/>
                </a:lnTo>
                <a:lnTo>
                  <a:pt x="10902935" y="5985611"/>
                </a:lnTo>
                <a:lnTo>
                  <a:pt x="10912475" y="5993231"/>
                </a:lnTo>
                <a:lnTo>
                  <a:pt x="10918825" y="5997041"/>
                </a:lnTo>
                <a:lnTo>
                  <a:pt x="10925175" y="6003391"/>
                </a:lnTo>
                <a:lnTo>
                  <a:pt x="10947400" y="6003391"/>
                </a:lnTo>
                <a:lnTo>
                  <a:pt x="10950575" y="5999581"/>
                </a:lnTo>
                <a:lnTo>
                  <a:pt x="10954390" y="5990691"/>
                </a:lnTo>
                <a:lnTo>
                  <a:pt x="10954625" y="5979261"/>
                </a:lnTo>
                <a:lnTo>
                  <a:pt x="10952381" y="5965291"/>
                </a:lnTo>
                <a:lnTo>
                  <a:pt x="10948758" y="5951321"/>
                </a:lnTo>
                <a:lnTo>
                  <a:pt x="10944856" y="5938621"/>
                </a:lnTo>
                <a:lnTo>
                  <a:pt x="10941776" y="5929731"/>
                </a:lnTo>
                <a:lnTo>
                  <a:pt x="10936183" y="5917031"/>
                </a:lnTo>
                <a:lnTo>
                  <a:pt x="10930664" y="5904331"/>
                </a:lnTo>
                <a:lnTo>
                  <a:pt x="10925206" y="5892901"/>
                </a:lnTo>
                <a:lnTo>
                  <a:pt x="10919797" y="5881471"/>
                </a:lnTo>
                <a:lnTo>
                  <a:pt x="10914426" y="5871311"/>
                </a:lnTo>
                <a:lnTo>
                  <a:pt x="10909081" y="5859881"/>
                </a:lnTo>
                <a:lnTo>
                  <a:pt x="10902950" y="5847181"/>
                </a:lnTo>
                <a:lnTo>
                  <a:pt x="10897670" y="5835751"/>
                </a:lnTo>
                <a:lnTo>
                  <a:pt x="10892217" y="5825591"/>
                </a:lnTo>
                <a:lnTo>
                  <a:pt x="10886578" y="5814161"/>
                </a:lnTo>
                <a:lnTo>
                  <a:pt x="10880735" y="5802731"/>
                </a:lnTo>
                <a:lnTo>
                  <a:pt x="10874676" y="5791301"/>
                </a:lnTo>
                <a:lnTo>
                  <a:pt x="10868384" y="5779871"/>
                </a:lnTo>
                <a:lnTo>
                  <a:pt x="10861846" y="5769711"/>
                </a:lnTo>
                <a:lnTo>
                  <a:pt x="10855045" y="5758281"/>
                </a:lnTo>
                <a:lnTo>
                  <a:pt x="10847967" y="5748121"/>
                </a:lnTo>
                <a:lnTo>
                  <a:pt x="10840598" y="5736691"/>
                </a:lnTo>
                <a:lnTo>
                  <a:pt x="10830917" y="5722721"/>
                </a:lnTo>
                <a:lnTo>
                  <a:pt x="10821923" y="5712561"/>
                </a:lnTo>
                <a:lnTo>
                  <a:pt x="10813265" y="5703671"/>
                </a:lnTo>
                <a:lnTo>
                  <a:pt x="10804594" y="5697321"/>
                </a:lnTo>
                <a:lnTo>
                  <a:pt x="10795559" y="5692241"/>
                </a:lnTo>
                <a:lnTo>
                  <a:pt x="10783527" y="5689701"/>
                </a:lnTo>
              </a:path>
              <a:path w="11213556" h="6857995">
                <a:moveTo>
                  <a:pt x="11178818" y="5697321"/>
                </a:moveTo>
                <a:lnTo>
                  <a:pt x="11134755" y="5717641"/>
                </a:lnTo>
                <a:lnTo>
                  <a:pt x="11106250" y="5743041"/>
                </a:lnTo>
                <a:lnTo>
                  <a:pt x="11080759" y="5773521"/>
                </a:lnTo>
                <a:lnTo>
                  <a:pt x="11065290" y="5796381"/>
                </a:lnTo>
                <a:lnTo>
                  <a:pt x="11049941" y="5819241"/>
                </a:lnTo>
                <a:lnTo>
                  <a:pt x="11042346" y="5833211"/>
                </a:lnTo>
                <a:lnTo>
                  <a:pt x="11034894" y="5845911"/>
                </a:lnTo>
                <a:lnTo>
                  <a:pt x="11027652" y="5859881"/>
                </a:lnTo>
                <a:lnTo>
                  <a:pt x="11020688" y="5873851"/>
                </a:lnTo>
                <a:lnTo>
                  <a:pt x="11014068" y="5887821"/>
                </a:lnTo>
                <a:lnTo>
                  <a:pt x="11007860" y="5901791"/>
                </a:lnTo>
                <a:lnTo>
                  <a:pt x="11002132" y="5914491"/>
                </a:lnTo>
                <a:lnTo>
                  <a:pt x="10996950" y="5928461"/>
                </a:lnTo>
                <a:lnTo>
                  <a:pt x="10992381" y="5939891"/>
                </a:lnTo>
                <a:lnTo>
                  <a:pt x="10988494" y="5952591"/>
                </a:lnTo>
                <a:lnTo>
                  <a:pt x="10985355" y="5962751"/>
                </a:lnTo>
                <a:lnTo>
                  <a:pt x="10983031" y="5971641"/>
                </a:lnTo>
                <a:lnTo>
                  <a:pt x="10981590" y="5980531"/>
                </a:lnTo>
                <a:lnTo>
                  <a:pt x="10981099" y="5986881"/>
                </a:lnTo>
                <a:lnTo>
                  <a:pt x="10981626" y="5991961"/>
                </a:lnTo>
                <a:lnTo>
                  <a:pt x="10984113" y="5994501"/>
                </a:lnTo>
                <a:lnTo>
                  <a:pt x="10988260" y="5995771"/>
                </a:lnTo>
                <a:lnTo>
                  <a:pt x="10993907" y="5994501"/>
                </a:lnTo>
                <a:lnTo>
                  <a:pt x="11000898" y="5993231"/>
                </a:lnTo>
                <a:lnTo>
                  <a:pt x="11009074" y="5990691"/>
                </a:lnTo>
                <a:lnTo>
                  <a:pt x="11018278" y="5985611"/>
                </a:lnTo>
                <a:lnTo>
                  <a:pt x="11028351" y="5980531"/>
                </a:lnTo>
                <a:lnTo>
                  <a:pt x="11039136" y="5975451"/>
                </a:lnTo>
                <a:lnTo>
                  <a:pt x="11050474" y="5967831"/>
                </a:lnTo>
                <a:lnTo>
                  <a:pt x="11062209" y="5960211"/>
                </a:lnTo>
                <a:lnTo>
                  <a:pt x="11098207" y="5933541"/>
                </a:lnTo>
                <a:lnTo>
                  <a:pt x="11132082" y="5903061"/>
                </a:lnTo>
                <a:lnTo>
                  <a:pt x="11142165" y="5891631"/>
                </a:lnTo>
                <a:lnTo>
                  <a:pt x="11151381" y="5881471"/>
                </a:lnTo>
                <a:lnTo>
                  <a:pt x="11184023" y="5834481"/>
                </a:lnTo>
                <a:lnTo>
                  <a:pt x="11206012" y="5790031"/>
                </a:lnTo>
                <a:lnTo>
                  <a:pt x="11213556" y="5755741"/>
                </a:lnTo>
                <a:lnTo>
                  <a:pt x="11213352" y="5744311"/>
                </a:lnTo>
                <a:lnTo>
                  <a:pt x="11211470" y="5732881"/>
                </a:lnTo>
                <a:lnTo>
                  <a:pt x="11207721" y="5722721"/>
                </a:lnTo>
                <a:lnTo>
                  <a:pt x="11200306" y="5708751"/>
                </a:lnTo>
                <a:lnTo>
                  <a:pt x="11192859" y="5701131"/>
                </a:lnTo>
                <a:lnTo>
                  <a:pt x="11188954" y="5701131"/>
                </a:lnTo>
                <a:lnTo>
                  <a:pt x="11178818" y="5697321"/>
                </a:lnTo>
              </a:path>
              <a:path w="11213556" h="6857995">
                <a:moveTo>
                  <a:pt x="10811473" y="5425541"/>
                </a:moveTo>
                <a:lnTo>
                  <a:pt x="10776142" y="5456021"/>
                </a:lnTo>
                <a:lnTo>
                  <a:pt x="10772085" y="5481421"/>
                </a:lnTo>
                <a:lnTo>
                  <a:pt x="10772804" y="5492851"/>
                </a:lnTo>
                <a:lnTo>
                  <a:pt x="10774914" y="5504281"/>
                </a:lnTo>
                <a:lnTo>
                  <a:pt x="10778613" y="5516981"/>
                </a:lnTo>
                <a:lnTo>
                  <a:pt x="10782435" y="5529681"/>
                </a:lnTo>
                <a:lnTo>
                  <a:pt x="10786379" y="5541111"/>
                </a:lnTo>
                <a:lnTo>
                  <a:pt x="10790447" y="5553811"/>
                </a:lnTo>
                <a:lnTo>
                  <a:pt x="10794642" y="5566511"/>
                </a:lnTo>
                <a:lnTo>
                  <a:pt x="10798962" y="5577941"/>
                </a:lnTo>
                <a:lnTo>
                  <a:pt x="10803411" y="5590641"/>
                </a:lnTo>
                <a:lnTo>
                  <a:pt x="10822510" y="5636361"/>
                </a:lnTo>
                <a:lnTo>
                  <a:pt x="10843753" y="5682081"/>
                </a:lnTo>
                <a:lnTo>
                  <a:pt x="10856198" y="5704941"/>
                </a:lnTo>
                <a:lnTo>
                  <a:pt x="10862804" y="5717641"/>
                </a:lnTo>
                <a:lnTo>
                  <a:pt x="10869292" y="5729071"/>
                </a:lnTo>
                <a:lnTo>
                  <a:pt x="10875730" y="5739231"/>
                </a:lnTo>
                <a:lnTo>
                  <a:pt x="10882185" y="5750661"/>
                </a:lnTo>
                <a:lnTo>
                  <a:pt x="10888724" y="5760821"/>
                </a:lnTo>
                <a:lnTo>
                  <a:pt x="10895414" y="5770981"/>
                </a:lnTo>
                <a:lnTo>
                  <a:pt x="10902322" y="5779871"/>
                </a:lnTo>
                <a:lnTo>
                  <a:pt x="10905991" y="5784951"/>
                </a:lnTo>
                <a:lnTo>
                  <a:pt x="10911065" y="5793841"/>
                </a:lnTo>
                <a:lnTo>
                  <a:pt x="10917161" y="5802731"/>
                </a:lnTo>
                <a:lnTo>
                  <a:pt x="10923898" y="5812891"/>
                </a:lnTo>
                <a:lnTo>
                  <a:pt x="10930891" y="5824321"/>
                </a:lnTo>
                <a:lnTo>
                  <a:pt x="10937760" y="5833211"/>
                </a:lnTo>
                <a:lnTo>
                  <a:pt x="10944121" y="5842101"/>
                </a:lnTo>
                <a:lnTo>
                  <a:pt x="10949592" y="5847181"/>
                </a:lnTo>
                <a:lnTo>
                  <a:pt x="10953790" y="5848451"/>
                </a:lnTo>
                <a:lnTo>
                  <a:pt x="10956333" y="5845911"/>
                </a:lnTo>
                <a:lnTo>
                  <a:pt x="10954201" y="5806541"/>
                </a:lnTo>
                <a:lnTo>
                  <a:pt x="10945275" y="5755741"/>
                </a:lnTo>
                <a:lnTo>
                  <a:pt x="10939467" y="5732881"/>
                </a:lnTo>
                <a:lnTo>
                  <a:pt x="10936950" y="5718911"/>
                </a:lnTo>
                <a:lnTo>
                  <a:pt x="10928594" y="5679541"/>
                </a:lnTo>
                <a:lnTo>
                  <a:pt x="10919263" y="5641441"/>
                </a:lnTo>
                <a:lnTo>
                  <a:pt x="10912651" y="5618581"/>
                </a:lnTo>
                <a:lnTo>
                  <a:pt x="10909262" y="5605881"/>
                </a:lnTo>
                <a:lnTo>
                  <a:pt x="10905831" y="5594451"/>
                </a:lnTo>
                <a:lnTo>
                  <a:pt x="10898891" y="5571591"/>
                </a:lnTo>
                <a:lnTo>
                  <a:pt x="10896600" y="5565241"/>
                </a:lnTo>
                <a:lnTo>
                  <a:pt x="10892720" y="5552541"/>
                </a:lnTo>
                <a:lnTo>
                  <a:pt x="10888748" y="5539841"/>
                </a:lnTo>
                <a:lnTo>
                  <a:pt x="10884593" y="5527141"/>
                </a:lnTo>
                <a:lnTo>
                  <a:pt x="10880161" y="5513171"/>
                </a:lnTo>
                <a:lnTo>
                  <a:pt x="10864291" y="5473801"/>
                </a:lnTo>
                <a:lnTo>
                  <a:pt x="10842626" y="5442051"/>
                </a:lnTo>
                <a:lnTo>
                  <a:pt x="10823736" y="5429351"/>
                </a:lnTo>
                <a:lnTo>
                  <a:pt x="10811473" y="5425541"/>
                </a:lnTo>
              </a:path>
              <a:path w="11213556" h="6857995">
                <a:moveTo>
                  <a:pt x="11157613" y="5426811"/>
                </a:moveTo>
                <a:lnTo>
                  <a:pt x="11145983" y="5426811"/>
                </a:lnTo>
                <a:lnTo>
                  <a:pt x="11132534" y="5431891"/>
                </a:lnTo>
                <a:lnTo>
                  <a:pt x="11104132" y="5457291"/>
                </a:lnTo>
                <a:lnTo>
                  <a:pt x="11089210" y="5480151"/>
                </a:lnTo>
                <a:lnTo>
                  <a:pt x="11081936" y="5491581"/>
                </a:lnTo>
                <a:lnTo>
                  <a:pt x="11075130" y="5503011"/>
                </a:lnTo>
                <a:lnTo>
                  <a:pt x="11068838" y="5513171"/>
                </a:lnTo>
                <a:lnTo>
                  <a:pt x="11063107" y="5524601"/>
                </a:lnTo>
                <a:lnTo>
                  <a:pt x="11057983" y="5534761"/>
                </a:lnTo>
                <a:lnTo>
                  <a:pt x="11053514" y="5546191"/>
                </a:lnTo>
                <a:lnTo>
                  <a:pt x="11048745" y="5557621"/>
                </a:lnTo>
                <a:lnTo>
                  <a:pt x="11044238" y="5570321"/>
                </a:lnTo>
                <a:lnTo>
                  <a:pt x="11039959" y="5581751"/>
                </a:lnTo>
                <a:lnTo>
                  <a:pt x="11035872" y="5594451"/>
                </a:lnTo>
                <a:lnTo>
                  <a:pt x="11031945" y="5605881"/>
                </a:lnTo>
                <a:lnTo>
                  <a:pt x="11028141" y="5618581"/>
                </a:lnTo>
                <a:lnTo>
                  <a:pt x="11024428" y="5630011"/>
                </a:lnTo>
                <a:lnTo>
                  <a:pt x="11020770" y="5641441"/>
                </a:lnTo>
                <a:lnTo>
                  <a:pt x="11013483" y="5665571"/>
                </a:lnTo>
                <a:lnTo>
                  <a:pt x="11009785" y="5678271"/>
                </a:lnTo>
                <a:lnTo>
                  <a:pt x="11006005" y="5690971"/>
                </a:lnTo>
                <a:lnTo>
                  <a:pt x="11002336" y="5702401"/>
                </a:lnTo>
                <a:lnTo>
                  <a:pt x="10994013" y="5730341"/>
                </a:lnTo>
                <a:lnTo>
                  <a:pt x="10989707" y="5745581"/>
                </a:lnTo>
                <a:lnTo>
                  <a:pt x="10985538" y="5760821"/>
                </a:lnTo>
                <a:lnTo>
                  <a:pt x="10981680" y="5774791"/>
                </a:lnTo>
                <a:lnTo>
                  <a:pt x="10973713" y="5812891"/>
                </a:lnTo>
                <a:lnTo>
                  <a:pt x="10972944" y="5825591"/>
                </a:lnTo>
                <a:lnTo>
                  <a:pt x="10973151" y="5830671"/>
                </a:lnTo>
                <a:lnTo>
                  <a:pt x="10974817" y="5837021"/>
                </a:lnTo>
                <a:lnTo>
                  <a:pt x="10979551" y="5839561"/>
                </a:lnTo>
                <a:lnTo>
                  <a:pt x="10985747" y="5837021"/>
                </a:lnTo>
                <a:lnTo>
                  <a:pt x="10993012" y="5831941"/>
                </a:lnTo>
                <a:lnTo>
                  <a:pt x="11000953" y="5823051"/>
                </a:lnTo>
                <a:lnTo>
                  <a:pt x="11009176" y="5812891"/>
                </a:lnTo>
                <a:lnTo>
                  <a:pt x="11017287" y="5801461"/>
                </a:lnTo>
                <a:lnTo>
                  <a:pt x="11024893" y="5791301"/>
                </a:lnTo>
                <a:lnTo>
                  <a:pt x="11031601" y="5779871"/>
                </a:lnTo>
                <a:lnTo>
                  <a:pt x="11033252" y="5777331"/>
                </a:lnTo>
                <a:lnTo>
                  <a:pt x="11048719" y="5757011"/>
                </a:lnTo>
                <a:lnTo>
                  <a:pt x="11056334" y="5746851"/>
                </a:lnTo>
                <a:lnTo>
                  <a:pt x="11063805" y="5736691"/>
                </a:lnTo>
                <a:lnTo>
                  <a:pt x="11071084" y="5725261"/>
                </a:lnTo>
                <a:lnTo>
                  <a:pt x="11078125" y="5715101"/>
                </a:lnTo>
                <a:lnTo>
                  <a:pt x="11098314" y="5682081"/>
                </a:lnTo>
                <a:lnTo>
                  <a:pt x="11116723" y="5647791"/>
                </a:lnTo>
                <a:lnTo>
                  <a:pt x="11128164" y="5624931"/>
                </a:lnTo>
                <a:lnTo>
                  <a:pt x="11133721" y="5614771"/>
                </a:lnTo>
                <a:lnTo>
                  <a:pt x="11139205" y="5603341"/>
                </a:lnTo>
                <a:lnTo>
                  <a:pt x="11144646" y="5593181"/>
                </a:lnTo>
                <a:lnTo>
                  <a:pt x="11149771" y="5580481"/>
                </a:lnTo>
                <a:lnTo>
                  <a:pt x="11154789" y="5567781"/>
                </a:lnTo>
                <a:lnTo>
                  <a:pt x="11159585" y="5556351"/>
                </a:lnTo>
                <a:lnTo>
                  <a:pt x="11168060" y="5532221"/>
                </a:lnTo>
                <a:lnTo>
                  <a:pt x="11177336" y="5485231"/>
                </a:lnTo>
                <a:lnTo>
                  <a:pt x="11177391" y="5472531"/>
                </a:lnTo>
                <a:lnTo>
                  <a:pt x="11176313" y="5459831"/>
                </a:lnTo>
                <a:lnTo>
                  <a:pt x="11174241" y="5447131"/>
                </a:lnTo>
                <a:lnTo>
                  <a:pt x="11168167" y="5435701"/>
                </a:lnTo>
                <a:lnTo>
                  <a:pt x="11157613" y="5426811"/>
                </a:lnTo>
              </a:path>
              <a:path w="11213556" h="6857995">
                <a:moveTo>
                  <a:pt x="10976835" y="5195671"/>
                </a:moveTo>
                <a:lnTo>
                  <a:pt x="10965021" y="5195671"/>
                </a:lnTo>
                <a:lnTo>
                  <a:pt x="10953635" y="5198211"/>
                </a:lnTo>
                <a:lnTo>
                  <a:pt x="10926878" y="5227421"/>
                </a:lnTo>
                <a:lnTo>
                  <a:pt x="10912728" y="5273141"/>
                </a:lnTo>
                <a:lnTo>
                  <a:pt x="10913244" y="5285841"/>
                </a:lnTo>
                <a:lnTo>
                  <a:pt x="10915392" y="5325211"/>
                </a:lnTo>
                <a:lnTo>
                  <a:pt x="10918322" y="5363311"/>
                </a:lnTo>
                <a:lnTo>
                  <a:pt x="10921875" y="5400141"/>
                </a:lnTo>
                <a:lnTo>
                  <a:pt x="10923172" y="5412841"/>
                </a:lnTo>
                <a:lnTo>
                  <a:pt x="10927315" y="5450941"/>
                </a:lnTo>
                <a:lnTo>
                  <a:pt x="10933217" y="5501741"/>
                </a:lnTo>
                <a:lnTo>
                  <a:pt x="10935844" y="5516981"/>
                </a:lnTo>
                <a:lnTo>
                  <a:pt x="10938150" y="5530951"/>
                </a:lnTo>
                <a:lnTo>
                  <a:pt x="10945791" y="5580481"/>
                </a:lnTo>
                <a:lnTo>
                  <a:pt x="10953727" y="5618581"/>
                </a:lnTo>
                <a:lnTo>
                  <a:pt x="10956398" y="5630011"/>
                </a:lnTo>
                <a:lnTo>
                  <a:pt x="10959500" y="5640171"/>
                </a:lnTo>
                <a:lnTo>
                  <a:pt x="10963007" y="5649061"/>
                </a:lnTo>
                <a:lnTo>
                  <a:pt x="10966890" y="5655411"/>
                </a:lnTo>
                <a:lnTo>
                  <a:pt x="10971123" y="5656681"/>
                </a:lnTo>
                <a:lnTo>
                  <a:pt x="10975678" y="5651601"/>
                </a:lnTo>
                <a:lnTo>
                  <a:pt x="10975975" y="5650331"/>
                </a:lnTo>
                <a:lnTo>
                  <a:pt x="10980075" y="5638901"/>
                </a:lnTo>
                <a:lnTo>
                  <a:pt x="10990728" y="5588101"/>
                </a:lnTo>
                <a:lnTo>
                  <a:pt x="10997664" y="5538571"/>
                </a:lnTo>
                <a:lnTo>
                  <a:pt x="11000232" y="5513171"/>
                </a:lnTo>
                <a:lnTo>
                  <a:pt x="11004468" y="5486501"/>
                </a:lnTo>
                <a:lnTo>
                  <a:pt x="11009325" y="5447131"/>
                </a:lnTo>
                <a:lnTo>
                  <a:pt x="11014593" y="5386171"/>
                </a:lnTo>
                <a:lnTo>
                  <a:pt x="11016115" y="5360771"/>
                </a:lnTo>
                <a:lnTo>
                  <a:pt x="11017696" y="5335371"/>
                </a:lnTo>
                <a:lnTo>
                  <a:pt x="11018418" y="5321401"/>
                </a:lnTo>
                <a:lnTo>
                  <a:pt x="11018857" y="5306161"/>
                </a:lnTo>
                <a:lnTo>
                  <a:pt x="11018881" y="5292191"/>
                </a:lnTo>
                <a:lnTo>
                  <a:pt x="11018360" y="5278221"/>
                </a:lnTo>
                <a:lnTo>
                  <a:pt x="11012217" y="5238851"/>
                </a:lnTo>
                <a:lnTo>
                  <a:pt x="10988454" y="5200751"/>
                </a:lnTo>
                <a:lnTo>
                  <a:pt x="10976835" y="5195671"/>
                </a:lnTo>
              </a:path>
              <a:path w="11213556" h="6857995">
                <a:moveTo>
                  <a:pt x="196792" y="4581043"/>
                </a:moveTo>
                <a:lnTo>
                  <a:pt x="152780" y="4601787"/>
                </a:lnTo>
                <a:lnTo>
                  <a:pt x="124296" y="4627995"/>
                </a:lnTo>
                <a:lnTo>
                  <a:pt x="98695" y="4658943"/>
                </a:lnTo>
                <a:lnTo>
                  <a:pt x="76104" y="4691518"/>
                </a:lnTo>
                <a:lnTo>
                  <a:pt x="54135" y="4730014"/>
                </a:lnTo>
                <a:lnTo>
                  <a:pt x="33351" y="4771590"/>
                </a:lnTo>
                <a:lnTo>
                  <a:pt x="15864" y="4811814"/>
                </a:lnTo>
                <a:lnTo>
                  <a:pt x="1324" y="4855682"/>
                </a:lnTo>
                <a:lnTo>
                  <a:pt x="0" y="4875828"/>
                </a:lnTo>
                <a:lnTo>
                  <a:pt x="2164" y="4878417"/>
                </a:lnTo>
                <a:lnTo>
                  <a:pt x="6196" y="4879768"/>
                </a:lnTo>
                <a:lnTo>
                  <a:pt x="11685" y="4879665"/>
                </a:lnTo>
                <a:lnTo>
                  <a:pt x="55719" y="4860652"/>
                </a:lnTo>
                <a:lnTo>
                  <a:pt x="90006" y="4837869"/>
                </a:lnTo>
                <a:lnTo>
                  <a:pt x="125238" y="4809690"/>
                </a:lnTo>
                <a:lnTo>
                  <a:pt x="157361" y="4778681"/>
                </a:lnTo>
                <a:lnTo>
                  <a:pt x="187427" y="4740277"/>
                </a:lnTo>
                <a:lnTo>
                  <a:pt x="212800" y="4698558"/>
                </a:lnTo>
                <a:lnTo>
                  <a:pt x="229724" y="4652836"/>
                </a:lnTo>
                <a:lnTo>
                  <a:pt x="231543" y="4630405"/>
                </a:lnTo>
                <a:lnTo>
                  <a:pt x="230184" y="4619635"/>
                </a:lnTo>
                <a:lnTo>
                  <a:pt x="210108" y="4584700"/>
                </a:lnTo>
                <a:lnTo>
                  <a:pt x="206933" y="4584700"/>
                </a:lnTo>
                <a:lnTo>
                  <a:pt x="196792" y="4581043"/>
                </a:lnTo>
              </a:path>
              <a:path w="11213556" h="6857995">
                <a:moveTo>
                  <a:pt x="165496" y="4309788"/>
                </a:moveTo>
                <a:lnTo>
                  <a:pt x="130805" y="4330508"/>
                </a:lnTo>
                <a:lnTo>
                  <a:pt x="107979" y="4361968"/>
                </a:lnTo>
                <a:lnTo>
                  <a:pt x="87918" y="4395763"/>
                </a:lnTo>
                <a:lnTo>
                  <a:pt x="67641" y="4440964"/>
                </a:lnTo>
                <a:lnTo>
                  <a:pt x="54324" y="4477084"/>
                </a:lnTo>
                <a:lnTo>
                  <a:pt x="38981" y="4524798"/>
                </a:lnTo>
                <a:lnTo>
                  <a:pt x="28050" y="4560790"/>
                </a:lnTo>
                <a:lnTo>
                  <a:pt x="24317" y="4572936"/>
                </a:lnTo>
                <a:lnTo>
                  <a:pt x="21095" y="4584877"/>
                </a:lnTo>
                <a:lnTo>
                  <a:pt x="17563" y="4597295"/>
                </a:lnTo>
                <a:lnTo>
                  <a:pt x="10089" y="4622777"/>
                </a:lnTo>
                <a:lnTo>
                  <a:pt x="6409" y="4635446"/>
                </a:lnTo>
                <a:lnTo>
                  <a:pt x="2825" y="4648237"/>
                </a:lnTo>
                <a:lnTo>
                  <a:pt x="38" y="4658796"/>
                </a:lnTo>
                <a:lnTo>
                  <a:pt x="0" y="4724035"/>
                </a:lnTo>
                <a:lnTo>
                  <a:pt x="3410" y="4723279"/>
                </a:lnTo>
                <a:lnTo>
                  <a:pt x="36032" y="4683618"/>
                </a:lnTo>
                <a:lnTo>
                  <a:pt x="44165" y="4671363"/>
                </a:lnTo>
                <a:lnTo>
                  <a:pt x="51231" y="4661027"/>
                </a:lnTo>
                <a:lnTo>
                  <a:pt x="81795" y="4620689"/>
                </a:lnTo>
                <a:lnTo>
                  <a:pt x="102879" y="4588495"/>
                </a:lnTo>
                <a:lnTo>
                  <a:pt x="122679" y="4555489"/>
                </a:lnTo>
                <a:lnTo>
                  <a:pt x="146210" y="4511013"/>
                </a:lnTo>
                <a:lnTo>
                  <a:pt x="162705" y="4476600"/>
                </a:lnTo>
                <a:lnTo>
                  <a:pt x="177613" y="4440784"/>
                </a:lnTo>
                <a:lnTo>
                  <a:pt x="192203" y="4393615"/>
                </a:lnTo>
                <a:lnTo>
                  <a:pt x="195376" y="4356796"/>
                </a:lnTo>
                <a:lnTo>
                  <a:pt x="194339" y="4344055"/>
                </a:lnTo>
                <a:lnTo>
                  <a:pt x="192473" y="4330214"/>
                </a:lnTo>
                <a:lnTo>
                  <a:pt x="188465" y="4318973"/>
                </a:lnTo>
                <a:lnTo>
                  <a:pt x="176813" y="4310745"/>
                </a:lnTo>
                <a:lnTo>
                  <a:pt x="165496" y="4309788"/>
                </a:lnTo>
              </a:path>
              <a:path w="11213556" h="6857995">
                <a:moveTo>
                  <a:pt x="388" y="4082415"/>
                </a:moveTo>
                <a:lnTo>
                  <a:pt x="0" y="4082415"/>
                </a:lnTo>
                <a:lnTo>
                  <a:pt x="0" y="4515051"/>
                </a:lnTo>
                <a:lnTo>
                  <a:pt x="2529" y="4502544"/>
                </a:lnTo>
                <a:lnTo>
                  <a:pt x="5315" y="4489045"/>
                </a:lnTo>
                <a:lnTo>
                  <a:pt x="12259" y="4449448"/>
                </a:lnTo>
                <a:lnTo>
                  <a:pt x="18130" y="4400770"/>
                </a:lnTo>
                <a:lnTo>
                  <a:pt x="19455" y="4387596"/>
                </a:lnTo>
                <a:lnTo>
                  <a:pt x="21626" y="4374964"/>
                </a:lnTo>
                <a:lnTo>
                  <a:pt x="27352" y="4337048"/>
                </a:lnTo>
                <a:lnTo>
                  <a:pt x="31710" y="4299117"/>
                </a:lnTo>
                <a:lnTo>
                  <a:pt x="34967" y="4248551"/>
                </a:lnTo>
                <a:lnTo>
                  <a:pt x="35265" y="4235916"/>
                </a:lnTo>
                <a:lnTo>
                  <a:pt x="36019" y="4221865"/>
                </a:lnTo>
                <a:lnTo>
                  <a:pt x="36645" y="4207535"/>
                </a:lnTo>
                <a:lnTo>
                  <a:pt x="37021" y="4193096"/>
                </a:lnTo>
                <a:lnTo>
                  <a:pt x="37021" y="4178717"/>
                </a:lnTo>
                <a:lnTo>
                  <a:pt x="36522" y="4164568"/>
                </a:lnTo>
                <a:lnTo>
                  <a:pt x="30789" y="4125203"/>
                </a:lnTo>
                <a:lnTo>
                  <a:pt x="8626" y="4086245"/>
                </a:lnTo>
                <a:lnTo>
                  <a:pt x="388" y="4082415"/>
                </a:lnTo>
              </a:path>
              <a:path w="11213556" h="6857995">
                <a:moveTo>
                  <a:pt x="166610" y="6551601"/>
                </a:moveTo>
                <a:lnTo>
                  <a:pt x="131885" y="6571435"/>
                </a:lnTo>
                <a:lnTo>
                  <a:pt x="107373" y="6606782"/>
                </a:lnTo>
                <a:lnTo>
                  <a:pt x="101377" y="6616339"/>
                </a:lnTo>
                <a:lnTo>
                  <a:pt x="77336" y="6658970"/>
                </a:lnTo>
                <a:lnTo>
                  <a:pt x="63092" y="6695482"/>
                </a:lnTo>
                <a:lnTo>
                  <a:pt x="50368" y="6732593"/>
                </a:lnTo>
                <a:lnTo>
                  <a:pt x="31801" y="6791428"/>
                </a:lnTo>
                <a:lnTo>
                  <a:pt x="28147" y="6802942"/>
                </a:lnTo>
                <a:lnTo>
                  <a:pt x="24425" y="6814424"/>
                </a:lnTo>
                <a:lnTo>
                  <a:pt x="20608" y="6828344"/>
                </a:lnTo>
                <a:lnTo>
                  <a:pt x="16982" y="6840464"/>
                </a:lnTo>
                <a:lnTo>
                  <a:pt x="12918" y="6851472"/>
                </a:lnTo>
                <a:lnTo>
                  <a:pt x="85998" y="6857982"/>
                </a:lnTo>
                <a:lnTo>
                  <a:pt x="93162" y="6847454"/>
                </a:lnTo>
                <a:lnTo>
                  <a:pt x="114192" y="6812936"/>
                </a:lnTo>
                <a:lnTo>
                  <a:pt x="132779" y="6778887"/>
                </a:lnTo>
                <a:lnTo>
                  <a:pt x="154666" y="6735116"/>
                </a:lnTo>
                <a:lnTo>
                  <a:pt x="174616" y="6690388"/>
                </a:lnTo>
                <a:lnTo>
                  <a:pt x="190752" y="6644029"/>
                </a:lnTo>
                <a:lnTo>
                  <a:pt x="195468" y="6606782"/>
                </a:lnTo>
                <a:lnTo>
                  <a:pt x="195375" y="6604431"/>
                </a:lnTo>
                <a:lnTo>
                  <a:pt x="189134" y="6562959"/>
                </a:lnTo>
                <a:lnTo>
                  <a:pt x="177541" y="6554473"/>
                </a:lnTo>
                <a:lnTo>
                  <a:pt x="166610" y="6551601"/>
                </a:lnTo>
              </a:path>
              <a:path w="11213556" h="6857995">
                <a:moveTo>
                  <a:pt x="388" y="6323863"/>
                </a:moveTo>
                <a:lnTo>
                  <a:pt x="0" y="6323863"/>
                </a:lnTo>
                <a:lnTo>
                  <a:pt x="0" y="6758278"/>
                </a:lnTo>
                <a:lnTo>
                  <a:pt x="2545" y="6746025"/>
                </a:lnTo>
                <a:lnTo>
                  <a:pt x="5200" y="6734063"/>
                </a:lnTo>
                <a:lnTo>
                  <a:pt x="12110" y="6692685"/>
                </a:lnTo>
                <a:lnTo>
                  <a:pt x="17946" y="6644029"/>
                </a:lnTo>
                <a:lnTo>
                  <a:pt x="19063" y="6632994"/>
                </a:lnTo>
                <a:lnTo>
                  <a:pt x="21327" y="6619441"/>
                </a:lnTo>
                <a:lnTo>
                  <a:pt x="27065" y="6580966"/>
                </a:lnTo>
                <a:lnTo>
                  <a:pt x="31465" y="6543090"/>
                </a:lnTo>
                <a:lnTo>
                  <a:pt x="34850" y="6493342"/>
                </a:lnTo>
                <a:lnTo>
                  <a:pt x="35342" y="6466941"/>
                </a:lnTo>
                <a:lnTo>
                  <a:pt x="36140" y="6454797"/>
                </a:lnTo>
                <a:lnTo>
                  <a:pt x="36778" y="6441676"/>
                </a:lnTo>
                <a:lnTo>
                  <a:pt x="37094" y="6427888"/>
                </a:lnTo>
                <a:lnTo>
                  <a:pt x="36929" y="6413742"/>
                </a:lnTo>
                <a:lnTo>
                  <a:pt x="31940" y="6372240"/>
                </a:lnTo>
                <a:lnTo>
                  <a:pt x="8809" y="6330624"/>
                </a:lnTo>
                <a:lnTo>
                  <a:pt x="388" y="6323863"/>
                </a:lnTo>
              </a:path>
              <a:path w="11213556" h="6857995">
                <a:moveTo>
                  <a:pt x="3622929" y="6003391"/>
                </a:moveTo>
                <a:lnTo>
                  <a:pt x="3610229" y="6003391"/>
                </a:lnTo>
                <a:lnTo>
                  <a:pt x="3613404" y="6005931"/>
                </a:lnTo>
                <a:lnTo>
                  <a:pt x="3619754" y="6005931"/>
                </a:lnTo>
                <a:lnTo>
                  <a:pt x="3622929" y="6003391"/>
                </a:lnTo>
              </a:path>
              <a:path w="11213556" h="6857995">
                <a:moveTo>
                  <a:pt x="3462221" y="5689701"/>
                </a:moveTo>
                <a:lnTo>
                  <a:pt x="3424957" y="5716371"/>
                </a:lnTo>
                <a:lnTo>
                  <a:pt x="3421958" y="5729071"/>
                </a:lnTo>
                <a:lnTo>
                  <a:pt x="3422055" y="5743041"/>
                </a:lnTo>
                <a:lnTo>
                  <a:pt x="3433615" y="5793841"/>
                </a:lnTo>
                <a:lnTo>
                  <a:pt x="3452709" y="5833211"/>
                </a:lnTo>
                <a:lnTo>
                  <a:pt x="3474772" y="5870041"/>
                </a:lnTo>
                <a:lnTo>
                  <a:pt x="3490856" y="5891631"/>
                </a:lnTo>
                <a:lnTo>
                  <a:pt x="3499249" y="5903061"/>
                </a:lnTo>
                <a:lnTo>
                  <a:pt x="3507849" y="5913221"/>
                </a:lnTo>
                <a:lnTo>
                  <a:pt x="3516636" y="5923381"/>
                </a:lnTo>
                <a:lnTo>
                  <a:pt x="3525588" y="5932271"/>
                </a:lnTo>
                <a:lnTo>
                  <a:pt x="3534686" y="5942431"/>
                </a:lnTo>
                <a:lnTo>
                  <a:pt x="3543909" y="5951321"/>
                </a:lnTo>
                <a:lnTo>
                  <a:pt x="3562647" y="5969101"/>
                </a:lnTo>
                <a:lnTo>
                  <a:pt x="3572122" y="5976721"/>
                </a:lnTo>
                <a:lnTo>
                  <a:pt x="3581639" y="5985611"/>
                </a:lnTo>
                <a:lnTo>
                  <a:pt x="3591179" y="5993231"/>
                </a:lnTo>
                <a:lnTo>
                  <a:pt x="3597529" y="5997041"/>
                </a:lnTo>
                <a:lnTo>
                  <a:pt x="3603879" y="6003391"/>
                </a:lnTo>
                <a:lnTo>
                  <a:pt x="3626104" y="6003391"/>
                </a:lnTo>
                <a:lnTo>
                  <a:pt x="3629279" y="5999581"/>
                </a:lnTo>
                <a:lnTo>
                  <a:pt x="3633094" y="5990691"/>
                </a:lnTo>
                <a:lnTo>
                  <a:pt x="3633329" y="5979261"/>
                </a:lnTo>
                <a:lnTo>
                  <a:pt x="3631085" y="5965291"/>
                </a:lnTo>
                <a:lnTo>
                  <a:pt x="3627462" y="5951321"/>
                </a:lnTo>
                <a:lnTo>
                  <a:pt x="3623560" y="5938621"/>
                </a:lnTo>
                <a:lnTo>
                  <a:pt x="3620480" y="5929731"/>
                </a:lnTo>
                <a:lnTo>
                  <a:pt x="3614887" y="5917031"/>
                </a:lnTo>
                <a:lnTo>
                  <a:pt x="3609368" y="5904331"/>
                </a:lnTo>
                <a:lnTo>
                  <a:pt x="3603910" y="5892901"/>
                </a:lnTo>
                <a:lnTo>
                  <a:pt x="3598501" y="5881471"/>
                </a:lnTo>
                <a:lnTo>
                  <a:pt x="3593130" y="5871311"/>
                </a:lnTo>
                <a:lnTo>
                  <a:pt x="3587785" y="5859881"/>
                </a:lnTo>
                <a:lnTo>
                  <a:pt x="3581654" y="5847181"/>
                </a:lnTo>
                <a:lnTo>
                  <a:pt x="3576371" y="5835751"/>
                </a:lnTo>
                <a:lnTo>
                  <a:pt x="3570911" y="5825591"/>
                </a:lnTo>
                <a:lnTo>
                  <a:pt x="3565261" y="5814161"/>
                </a:lnTo>
                <a:lnTo>
                  <a:pt x="3559407" y="5802731"/>
                </a:lnTo>
                <a:lnTo>
                  <a:pt x="3553337" y="5791301"/>
                </a:lnTo>
                <a:lnTo>
                  <a:pt x="3547037" y="5779871"/>
                </a:lnTo>
                <a:lnTo>
                  <a:pt x="3540494" y="5769711"/>
                </a:lnTo>
                <a:lnTo>
                  <a:pt x="3533694" y="5758281"/>
                </a:lnTo>
                <a:lnTo>
                  <a:pt x="3526625" y="5748121"/>
                </a:lnTo>
                <a:lnTo>
                  <a:pt x="3519273" y="5736691"/>
                </a:lnTo>
                <a:lnTo>
                  <a:pt x="3509603" y="5722721"/>
                </a:lnTo>
                <a:lnTo>
                  <a:pt x="3500615" y="5712561"/>
                </a:lnTo>
                <a:lnTo>
                  <a:pt x="3491959" y="5703671"/>
                </a:lnTo>
                <a:lnTo>
                  <a:pt x="3483287" y="5697321"/>
                </a:lnTo>
                <a:lnTo>
                  <a:pt x="3474249" y="5692241"/>
                </a:lnTo>
                <a:lnTo>
                  <a:pt x="3462221" y="5689701"/>
                </a:lnTo>
              </a:path>
              <a:path w="11213556" h="6857995">
                <a:moveTo>
                  <a:pt x="3857462" y="5697321"/>
                </a:moveTo>
                <a:lnTo>
                  <a:pt x="3813450" y="5717641"/>
                </a:lnTo>
                <a:lnTo>
                  <a:pt x="3784953" y="5743041"/>
                </a:lnTo>
                <a:lnTo>
                  <a:pt x="3759465" y="5773521"/>
                </a:lnTo>
                <a:lnTo>
                  <a:pt x="3736782" y="5807811"/>
                </a:lnTo>
                <a:lnTo>
                  <a:pt x="3729466" y="5819241"/>
                </a:lnTo>
                <a:lnTo>
                  <a:pt x="3722127" y="5833211"/>
                </a:lnTo>
                <a:lnTo>
                  <a:pt x="3714843" y="5845911"/>
                </a:lnTo>
                <a:lnTo>
                  <a:pt x="3707691" y="5859881"/>
                </a:lnTo>
                <a:lnTo>
                  <a:pt x="3700747" y="5873851"/>
                </a:lnTo>
                <a:lnTo>
                  <a:pt x="3694091" y="5887821"/>
                </a:lnTo>
                <a:lnTo>
                  <a:pt x="3687799" y="5901791"/>
                </a:lnTo>
                <a:lnTo>
                  <a:pt x="3681948" y="5914491"/>
                </a:lnTo>
                <a:lnTo>
                  <a:pt x="3676617" y="5928461"/>
                </a:lnTo>
                <a:lnTo>
                  <a:pt x="3671882" y="5939891"/>
                </a:lnTo>
                <a:lnTo>
                  <a:pt x="3667821" y="5952591"/>
                </a:lnTo>
                <a:lnTo>
                  <a:pt x="3664511" y="5962751"/>
                </a:lnTo>
                <a:lnTo>
                  <a:pt x="3662031" y="5971641"/>
                </a:lnTo>
                <a:lnTo>
                  <a:pt x="3660457" y="5980531"/>
                </a:lnTo>
                <a:lnTo>
                  <a:pt x="3659866" y="5986881"/>
                </a:lnTo>
                <a:lnTo>
                  <a:pt x="3660337" y="5991961"/>
                </a:lnTo>
                <a:lnTo>
                  <a:pt x="3662825" y="5994501"/>
                </a:lnTo>
                <a:lnTo>
                  <a:pt x="3666973" y="5995771"/>
                </a:lnTo>
                <a:lnTo>
                  <a:pt x="3672623" y="5994501"/>
                </a:lnTo>
                <a:lnTo>
                  <a:pt x="3679617" y="5993231"/>
                </a:lnTo>
                <a:lnTo>
                  <a:pt x="3687797" y="5990691"/>
                </a:lnTo>
                <a:lnTo>
                  <a:pt x="3697004" y="5985611"/>
                </a:lnTo>
                <a:lnTo>
                  <a:pt x="3707080" y="5980531"/>
                </a:lnTo>
                <a:lnTo>
                  <a:pt x="3717868" y="5975451"/>
                </a:lnTo>
                <a:lnTo>
                  <a:pt x="3729208" y="5967831"/>
                </a:lnTo>
                <a:lnTo>
                  <a:pt x="3740943" y="5960211"/>
                </a:lnTo>
                <a:lnTo>
                  <a:pt x="3776933" y="5933541"/>
                </a:lnTo>
                <a:lnTo>
                  <a:pt x="3810779" y="5903061"/>
                </a:lnTo>
                <a:lnTo>
                  <a:pt x="3820846" y="5891631"/>
                </a:lnTo>
                <a:lnTo>
                  <a:pt x="3830042" y="5881471"/>
                </a:lnTo>
                <a:lnTo>
                  <a:pt x="3838209" y="5871311"/>
                </a:lnTo>
                <a:lnTo>
                  <a:pt x="3843877" y="5862421"/>
                </a:lnTo>
                <a:lnTo>
                  <a:pt x="3849968" y="5854801"/>
                </a:lnTo>
                <a:lnTo>
                  <a:pt x="3856290" y="5844641"/>
                </a:lnTo>
                <a:lnTo>
                  <a:pt x="3862651" y="5834481"/>
                </a:lnTo>
                <a:lnTo>
                  <a:pt x="3868861" y="5824321"/>
                </a:lnTo>
                <a:lnTo>
                  <a:pt x="3888367" y="5778601"/>
                </a:lnTo>
                <a:lnTo>
                  <a:pt x="3892243" y="5755741"/>
                </a:lnTo>
                <a:lnTo>
                  <a:pt x="3892044" y="5744311"/>
                </a:lnTo>
                <a:lnTo>
                  <a:pt x="3890164" y="5732881"/>
                </a:lnTo>
                <a:lnTo>
                  <a:pt x="3886414" y="5722721"/>
                </a:lnTo>
                <a:lnTo>
                  <a:pt x="3879001" y="5708751"/>
                </a:lnTo>
                <a:lnTo>
                  <a:pt x="3871546" y="5701131"/>
                </a:lnTo>
                <a:lnTo>
                  <a:pt x="3867658" y="5701131"/>
                </a:lnTo>
                <a:lnTo>
                  <a:pt x="3857462" y="5697321"/>
                </a:lnTo>
              </a:path>
              <a:path w="11213556" h="6857995">
                <a:moveTo>
                  <a:pt x="3490175" y="5425541"/>
                </a:moveTo>
                <a:lnTo>
                  <a:pt x="3454845" y="5456021"/>
                </a:lnTo>
                <a:lnTo>
                  <a:pt x="3450788" y="5481421"/>
                </a:lnTo>
                <a:lnTo>
                  <a:pt x="3451508" y="5492851"/>
                </a:lnTo>
                <a:lnTo>
                  <a:pt x="3453618" y="5504281"/>
                </a:lnTo>
                <a:lnTo>
                  <a:pt x="3457318" y="5516981"/>
                </a:lnTo>
                <a:lnTo>
                  <a:pt x="3461139" y="5529681"/>
                </a:lnTo>
                <a:lnTo>
                  <a:pt x="3465083" y="5541111"/>
                </a:lnTo>
                <a:lnTo>
                  <a:pt x="3469152" y="5553811"/>
                </a:lnTo>
                <a:lnTo>
                  <a:pt x="3473346" y="5566511"/>
                </a:lnTo>
                <a:lnTo>
                  <a:pt x="3477667" y="5577941"/>
                </a:lnTo>
                <a:lnTo>
                  <a:pt x="3482115" y="5590641"/>
                </a:lnTo>
                <a:lnTo>
                  <a:pt x="3501214" y="5636361"/>
                </a:lnTo>
                <a:lnTo>
                  <a:pt x="3522458" y="5682081"/>
                </a:lnTo>
                <a:lnTo>
                  <a:pt x="3534994" y="5704941"/>
                </a:lnTo>
                <a:lnTo>
                  <a:pt x="3541893" y="5717641"/>
                </a:lnTo>
                <a:lnTo>
                  <a:pt x="3548765" y="5729071"/>
                </a:lnTo>
                <a:lnTo>
                  <a:pt x="3555564" y="5739231"/>
                </a:lnTo>
                <a:lnTo>
                  <a:pt x="3562245" y="5750661"/>
                </a:lnTo>
                <a:lnTo>
                  <a:pt x="3575073" y="5770981"/>
                </a:lnTo>
                <a:lnTo>
                  <a:pt x="3581129" y="5779871"/>
                </a:lnTo>
                <a:lnTo>
                  <a:pt x="3584773" y="5784951"/>
                </a:lnTo>
                <a:lnTo>
                  <a:pt x="3589828" y="5793841"/>
                </a:lnTo>
                <a:lnTo>
                  <a:pt x="3595910" y="5802731"/>
                </a:lnTo>
                <a:lnTo>
                  <a:pt x="3602636" y="5812891"/>
                </a:lnTo>
                <a:lnTo>
                  <a:pt x="3609622" y="5824321"/>
                </a:lnTo>
                <a:lnTo>
                  <a:pt x="3616485" y="5833211"/>
                </a:lnTo>
                <a:lnTo>
                  <a:pt x="3622842" y="5842101"/>
                </a:lnTo>
                <a:lnTo>
                  <a:pt x="3628310" y="5847181"/>
                </a:lnTo>
                <a:lnTo>
                  <a:pt x="3632504" y="5848451"/>
                </a:lnTo>
                <a:lnTo>
                  <a:pt x="3635042" y="5845911"/>
                </a:lnTo>
                <a:lnTo>
                  <a:pt x="3632906" y="5806541"/>
                </a:lnTo>
                <a:lnTo>
                  <a:pt x="3623976" y="5755741"/>
                </a:lnTo>
                <a:lnTo>
                  <a:pt x="3618168" y="5732881"/>
                </a:lnTo>
                <a:lnTo>
                  <a:pt x="3615651" y="5718911"/>
                </a:lnTo>
                <a:lnTo>
                  <a:pt x="3607296" y="5679541"/>
                </a:lnTo>
                <a:lnTo>
                  <a:pt x="3597965" y="5641441"/>
                </a:lnTo>
                <a:lnTo>
                  <a:pt x="3591353" y="5618581"/>
                </a:lnTo>
                <a:lnTo>
                  <a:pt x="3587963" y="5605881"/>
                </a:lnTo>
                <a:lnTo>
                  <a:pt x="3584532" y="5594451"/>
                </a:lnTo>
                <a:lnTo>
                  <a:pt x="3577591" y="5571591"/>
                </a:lnTo>
                <a:lnTo>
                  <a:pt x="3575304" y="5565241"/>
                </a:lnTo>
                <a:lnTo>
                  <a:pt x="3572074" y="5552541"/>
                </a:lnTo>
                <a:lnTo>
                  <a:pt x="3560249" y="5513171"/>
                </a:lnTo>
                <a:lnTo>
                  <a:pt x="3543952" y="5473801"/>
                </a:lnTo>
                <a:lnTo>
                  <a:pt x="3521558" y="5442051"/>
                </a:lnTo>
                <a:lnTo>
                  <a:pt x="3502437" y="5429351"/>
                </a:lnTo>
                <a:lnTo>
                  <a:pt x="3490175" y="5425541"/>
                </a:lnTo>
              </a:path>
              <a:path w="11213556" h="6857995">
                <a:moveTo>
                  <a:pt x="3837258" y="5426811"/>
                </a:moveTo>
                <a:lnTo>
                  <a:pt x="3825843" y="5426811"/>
                </a:lnTo>
                <a:lnTo>
                  <a:pt x="3812051" y="5431891"/>
                </a:lnTo>
                <a:lnTo>
                  <a:pt x="3800723" y="5438241"/>
                </a:lnTo>
                <a:lnTo>
                  <a:pt x="3791318" y="5447131"/>
                </a:lnTo>
                <a:lnTo>
                  <a:pt x="3783295" y="5457291"/>
                </a:lnTo>
                <a:lnTo>
                  <a:pt x="3776115" y="5466181"/>
                </a:lnTo>
                <a:lnTo>
                  <a:pt x="3768312" y="5478881"/>
                </a:lnTo>
                <a:lnTo>
                  <a:pt x="3760971" y="5490311"/>
                </a:lnTo>
                <a:lnTo>
                  <a:pt x="3754128" y="5501741"/>
                </a:lnTo>
                <a:lnTo>
                  <a:pt x="3747821" y="5513171"/>
                </a:lnTo>
                <a:lnTo>
                  <a:pt x="3736968" y="5534761"/>
                </a:lnTo>
                <a:lnTo>
                  <a:pt x="3732496" y="5544921"/>
                </a:lnTo>
                <a:lnTo>
                  <a:pt x="3727660" y="5557621"/>
                </a:lnTo>
                <a:lnTo>
                  <a:pt x="3723097" y="5569051"/>
                </a:lnTo>
                <a:lnTo>
                  <a:pt x="3718774" y="5581751"/>
                </a:lnTo>
                <a:lnTo>
                  <a:pt x="3714656" y="5593181"/>
                </a:lnTo>
                <a:lnTo>
                  <a:pt x="3710709" y="5605881"/>
                </a:lnTo>
                <a:lnTo>
                  <a:pt x="3706896" y="5617311"/>
                </a:lnTo>
                <a:lnTo>
                  <a:pt x="3703184" y="5630011"/>
                </a:lnTo>
                <a:lnTo>
                  <a:pt x="3699538" y="5641441"/>
                </a:lnTo>
                <a:lnTo>
                  <a:pt x="3688646" y="5677001"/>
                </a:lnTo>
                <a:lnTo>
                  <a:pt x="3684915" y="5689701"/>
                </a:lnTo>
                <a:lnTo>
                  <a:pt x="3681218" y="5702401"/>
                </a:lnTo>
                <a:lnTo>
                  <a:pt x="3672866" y="5730341"/>
                </a:lnTo>
                <a:lnTo>
                  <a:pt x="3668554" y="5745581"/>
                </a:lnTo>
                <a:lnTo>
                  <a:pt x="3664380" y="5759551"/>
                </a:lnTo>
                <a:lnTo>
                  <a:pt x="3660514" y="5774791"/>
                </a:lnTo>
                <a:lnTo>
                  <a:pt x="3657128" y="5788761"/>
                </a:lnTo>
                <a:lnTo>
                  <a:pt x="3654393" y="5801461"/>
                </a:lnTo>
                <a:lnTo>
                  <a:pt x="3652481" y="5812891"/>
                </a:lnTo>
                <a:lnTo>
                  <a:pt x="3651562" y="5823051"/>
                </a:lnTo>
                <a:lnTo>
                  <a:pt x="3651808" y="5830671"/>
                </a:lnTo>
                <a:lnTo>
                  <a:pt x="3653390" y="5835751"/>
                </a:lnTo>
                <a:lnTo>
                  <a:pt x="3658150" y="5839561"/>
                </a:lnTo>
                <a:lnTo>
                  <a:pt x="3664350" y="5837021"/>
                </a:lnTo>
                <a:lnTo>
                  <a:pt x="3671601" y="5831941"/>
                </a:lnTo>
                <a:lnTo>
                  <a:pt x="3679517" y="5823051"/>
                </a:lnTo>
                <a:lnTo>
                  <a:pt x="3687710" y="5812891"/>
                </a:lnTo>
                <a:lnTo>
                  <a:pt x="3695794" y="5801461"/>
                </a:lnTo>
                <a:lnTo>
                  <a:pt x="3703381" y="5791301"/>
                </a:lnTo>
                <a:lnTo>
                  <a:pt x="3710085" y="5779871"/>
                </a:lnTo>
                <a:lnTo>
                  <a:pt x="3711829" y="5777331"/>
                </a:lnTo>
                <a:lnTo>
                  <a:pt x="3719625" y="5767171"/>
                </a:lnTo>
                <a:lnTo>
                  <a:pt x="3727362" y="5757011"/>
                </a:lnTo>
                <a:lnTo>
                  <a:pt x="3734993" y="5746851"/>
                </a:lnTo>
                <a:lnTo>
                  <a:pt x="3742473" y="5736691"/>
                </a:lnTo>
                <a:lnTo>
                  <a:pt x="3749756" y="5725261"/>
                </a:lnTo>
                <a:lnTo>
                  <a:pt x="3756796" y="5715101"/>
                </a:lnTo>
                <a:lnTo>
                  <a:pt x="3776992" y="5682081"/>
                </a:lnTo>
                <a:lnTo>
                  <a:pt x="3795407" y="5647791"/>
                </a:lnTo>
                <a:lnTo>
                  <a:pt x="3806847" y="5624931"/>
                </a:lnTo>
                <a:lnTo>
                  <a:pt x="3812402" y="5614771"/>
                </a:lnTo>
                <a:lnTo>
                  <a:pt x="3817884" y="5603341"/>
                </a:lnTo>
                <a:lnTo>
                  <a:pt x="3823322" y="5593181"/>
                </a:lnTo>
                <a:lnTo>
                  <a:pt x="3828422" y="5580481"/>
                </a:lnTo>
                <a:lnTo>
                  <a:pt x="3833419" y="5567781"/>
                </a:lnTo>
                <a:lnTo>
                  <a:pt x="3838199" y="5556351"/>
                </a:lnTo>
                <a:lnTo>
                  <a:pt x="3846650" y="5532221"/>
                </a:lnTo>
                <a:lnTo>
                  <a:pt x="3855912" y="5485231"/>
                </a:lnTo>
                <a:lnTo>
                  <a:pt x="3855969" y="5472531"/>
                </a:lnTo>
                <a:lnTo>
                  <a:pt x="3854892" y="5459831"/>
                </a:lnTo>
                <a:lnTo>
                  <a:pt x="3853020" y="5447131"/>
                </a:lnTo>
                <a:lnTo>
                  <a:pt x="3848927" y="5435701"/>
                </a:lnTo>
                <a:lnTo>
                  <a:pt x="3837258" y="5426811"/>
                </a:lnTo>
              </a:path>
              <a:path w="11213556" h="6857995">
                <a:moveTo>
                  <a:pt x="3655509" y="5195671"/>
                </a:moveTo>
                <a:lnTo>
                  <a:pt x="3643698" y="5195671"/>
                </a:lnTo>
                <a:lnTo>
                  <a:pt x="3632312" y="5198211"/>
                </a:lnTo>
                <a:lnTo>
                  <a:pt x="3605568" y="5227421"/>
                </a:lnTo>
                <a:lnTo>
                  <a:pt x="3591429" y="5273141"/>
                </a:lnTo>
                <a:lnTo>
                  <a:pt x="3591945" y="5285841"/>
                </a:lnTo>
                <a:lnTo>
                  <a:pt x="3594095" y="5325211"/>
                </a:lnTo>
                <a:lnTo>
                  <a:pt x="3597025" y="5363311"/>
                </a:lnTo>
                <a:lnTo>
                  <a:pt x="3600580" y="5400141"/>
                </a:lnTo>
                <a:lnTo>
                  <a:pt x="3601877" y="5412841"/>
                </a:lnTo>
                <a:lnTo>
                  <a:pt x="3606021" y="5450941"/>
                </a:lnTo>
                <a:lnTo>
                  <a:pt x="3611924" y="5501741"/>
                </a:lnTo>
                <a:lnTo>
                  <a:pt x="3614550" y="5516981"/>
                </a:lnTo>
                <a:lnTo>
                  <a:pt x="3616857" y="5530951"/>
                </a:lnTo>
                <a:lnTo>
                  <a:pt x="3624498" y="5580481"/>
                </a:lnTo>
                <a:lnTo>
                  <a:pt x="3632434" y="5618581"/>
                </a:lnTo>
                <a:lnTo>
                  <a:pt x="3635104" y="5630011"/>
                </a:lnTo>
                <a:lnTo>
                  <a:pt x="3638207" y="5640171"/>
                </a:lnTo>
                <a:lnTo>
                  <a:pt x="3641714" y="5649061"/>
                </a:lnTo>
                <a:lnTo>
                  <a:pt x="3645599" y="5655411"/>
                </a:lnTo>
                <a:lnTo>
                  <a:pt x="3649832" y="5656681"/>
                </a:lnTo>
                <a:lnTo>
                  <a:pt x="3654389" y="5651601"/>
                </a:lnTo>
                <a:lnTo>
                  <a:pt x="3654679" y="5650331"/>
                </a:lnTo>
                <a:lnTo>
                  <a:pt x="3658779" y="5638901"/>
                </a:lnTo>
                <a:lnTo>
                  <a:pt x="3669432" y="5588101"/>
                </a:lnTo>
                <a:lnTo>
                  <a:pt x="3676368" y="5538571"/>
                </a:lnTo>
                <a:lnTo>
                  <a:pt x="3678936" y="5513171"/>
                </a:lnTo>
                <a:lnTo>
                  <a:pt x="3683124" y="5486501"/>
                </a:lnTo>
                <a:lnTo>
                  <a:pt x="3689216" y="5435701"/>
                </a:lnTo>
                <a:lnTo>
                  <a:pt x="3693173" y="5386171"/>
                </a:lnTo>
                <a:lnTo>
                  <a:pt x="3694693" y="5360771"/>
                </a:lnTo>
                <a:lnTo>
                  <a:pt x="3696274" y="5335371"/>
                </a:lnTo>
                <a:lnTo>
                  <a:pt x="3696997" y="5321401"/>
                </a:lnTo>
                <a:lnTo>
                  <a:pt x="3697436" y="5306161"/>
                </a:lnTo>
                <a:lnTo>
                  <a:pt x="3697463" y="5292191"/>
                </a:lnTo>
                <a:lnTo>
                  <a:pt x="3696945" y="5278221"/>
                </a:lnTo>
                <a:lnTo>
                  <a:pt x="3690821" y="5237581"/>
                </a:lnTo>
                <a:lnTo>
                  <a:pt x="3667117" y="5200751"/>
                </a:lnTo>
                <a:lnTo>
                  <a:pt x="3655509" y="5195671"/>
                </a:lnTo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006" y="3047"/>
            <a:ext cx="11203945" cy="6851903"/>
          </a:xfrm>
          <a:custGeom>
            <a:avLst/>
            <a:gdLst/>
            <a:ahLst/>
            <a:cxnLst/>
            <a:rect l="l" t="t" r="r" b="b"/>
            <a:pathLst>
              <a:path w="11203945" h="6851903">
                <a:moveTo>
                  <a:pt x="3857122" y="403225"/>
                </a:moveTo>
                <a:lnTo>
                  <a:pt x="3844422" y="403225"/>
                </a:lnTo>
                <a:lnTo>
                  <a:pt x="3847597" y="406400"/>
                </a:lnTo>
                <a:lnTo>
                  <a:pt x="3853947" y="406400"/>
                </a:lnTo>
                <a:lnTo>
                  <a:pt x="3857122" y="403225"/>
                </a:lnTo>
                <a:close/>
              </a:path>
              <a:path w="11203945" h="6851903">
                <a:moveTo>
                  <a:pt x="3689490" y="91296"/>
                </a:moveTo>
                <a:lnTo>
                  <a:pt x="3657331" y="125412"/>
                </a:lnTo>
                <a:lnTo>
                  <a:pt x="3655967" y="136945"/>
                </a:lnTo>
                <a:lnTo>
                  <a:pt x="3657249" y="152429"/>
                </a:lnTo>
                <a:lnTo>
                  <a:pt x="3668945" y="197859"/>
                </a:lnTo>
                <a:lnTo>
                  <a:pt x="3687602" y="236118"/>
                </a:lnTo>
                <a:lnTo>
                  <a:pt x="3709394" y="271144"/>
                </a:lnTo>
                <a:lnTo>
                  <a:pt x="3733694" y="303212"/>
                </a:lnTo>
                <a:lnTo>
                  <a:pt x="3759922" y="332709"/>
                </a:lnTo>
                <a:lnTo>
                  <a:pt x="3787500" y="360019"/>
                </a:lnTo>
                <a:lnTo>
                  <a:pt x="3815850" y="385529"/>
                </a:lnTo>
                <a:lnTo>
                  <a:pt x="3831722" y="396875"/>
                </a:lnTo>
                <a:lnTo>
                  <a:pt x="3838072" y="403225"/>
                </a:lnTo>
                <a:lnTo>
                  <a:pt x="3860297" y="403225"/>
                </a:lnTo>
                <a:lnTo>
                  <a:pt x="3863472" y="396875"/>
                </a:lnTo>
                <a:lnTo>
                  <a:pt x="3867289" y="388785"/>
                </a:lnTo>
                <a:lnTo>
                  <a:pt x="3867465" y="380089"/>
                </a:lnTo>
                <a:lnTo>
                  <a:pt x="3867486" y="377202"/>
                </a:lnTo>
                <a:lnTo>
                  <a:pt x="3865269" y="364130"/>
                </a:lnTo>
                <a:lnTo>
                  <a:pt x="3861595" y="350213"/>
                </a:lnTo>
                <a:lnTo>
                  <a:pt x="3857735" y="337493"/>
                </a:lnTo>
                <a:lnTo>
                  <a:pt x="3854660" y="326925"/>
                </a:lnTo>
                <a:lnTo>
                  <a:pt x="3837632" y="291523"/>
                </a:lnTo>
                <a:lnTo>
                  <a:pt x="3821057" y="258075"/>
                </a:lnTo>
                <a:lnTo>
                  <a:pt x="3814964" y="245226"/>
                </a:lnTo>
                <a:lnTo>
                  <a:pt x="3796951" y="209173"/>
                </a:lnTo>
                <a:lnTo>
                  <a:pt x="3772312" y="165691"/>
                </a:lnTo>
                <a:lnTo>
                  <a:pt x="3752332" y="135642"/>
                </a:lnTo>
                <a:lnTo>
                  <a:pt x="3742963" y="122061"/>
                </a:lnTo>
                <a:lnTo>
                  <a:pt x="3734060" y="111155"/>
                </a:lnTo>
                <a:lnTo>
                  <a:pt x="3725301" y="102644"/>
                </a:lnTo>
                <a:lnTo>
                  <a:pt x="3716362" y="96250"/>
                </a:lnTo>
                <a:lnTo>
                  <a:pt x="3702157" y="91852"/>
                </a:lnTo>
                <a:lnTo>
                  <a:pt x="3689490" y="91296"/>
                </a:lnTo>
                <a:close/>
              </a:path>
              <a:path w="11203945" h="6851903">
                <a:moveTo>
                  <a:pt x="4091329" y="97943"/>
                </a:moveTo>
                <a:lnTo>
                  <a:pt x="4047302" y="118197"/>
                </a:lnTo>
                <a:lnTo>
                  <a:pt x="4018806" y="143665"/>
                </a:lnTo>
                <a:lnTo>
                  <a:pt x="3993305" y="174351"/>
                </a:lnTo>
                <a:lnTo>
                  <a:pt x="3970633" y="207837"/>
                </a:lnTo>
                <a:lnTo>
                  <a:pt x="3948735" y="246461"/>
                </a:lnTo>
                <a:lnTo>
                  <a:pt x="3928003" y="288093"/>
                </a:lnTo>
                <a:lnTo>
                  <a:pt x="3910550" y="328320"/>
                </a:lnTo>
                <a:lnTo>
                  <a:pt x="3896031" y="372137"/>
                </a:lnTo>
                <a:lnTo>
                  <a:pt x="3893930" y="386895"/>
                </a:lnTo>
                <a:lnTo>
                  <a:pt x="3894444" y="391913"/>
                </a:lnTo>
                <a:lnTo>
                  <a:pt x="3896930" y="394381"/>
                </a:lnTo>
                <a:lnTo>
                  <a:pt x="3901080" y="395296"/>
                </a:lnTo>
                <a:lnTo>
                  <a:pt x="3906736" y="394758"/>
                </a:lnTo>
                <a:lnTo>
                  <a:pt x="3952036" y="373795"/>
                </a:lnTo>
                <a:lnTo>
                  <a:pt x="3987118" y="350213"/>
                </a:lnTo>
                <a:lnTo>
                  <a:pt x="4022886" y="321695"/>
                </a:lnTo>
                <a:lnTo>
                  <a:pt x="4055053" y="290951"/>
                </a:lnTo>
                <a:lnTo>
                  <a:pt x="4083917" y="254255"/>
                </a:lnTo>
                <a:lnTo>
                  <a:pt x="4108309" y="213458"/>
                </a:lnTo>
                <a:lnTo>
                  <a:pt x="4124587" y="167112"/>
                </a:lnTo>
                <a:lnTo>
                  <a:pt x="4125994" y="155474"/>
                </a:lnTo>
                <a:lnTo>
                  <a:pt x="4125954" y="143665"/>
                </a:lnTo>
                <a:lnTo>
                  <a:pt x="4104958" y="101760"/>
                </a:lnTo>
                <a:lnTo>
                  <a:pt x="4101470" y="101600"/>
                </a:lnTo>
                <a:lnTo>
                  <a:pt x="4091329" y="97943"/>
                </a:lnTo>
                <a:close/>
              </a:path>
              <a:path w="11203945" h="6851903">
                <a:moveTo>
                  <a:pt x="3720597" y="0"/>
                </a:moveTo>
                <a:lnTo>
                  <a:pt x="3735084" y="35917"/>
                </a:lnTo>
                <a:lnTo>
                  <a:pt x="3756643" y="81564"/>
                </a:lnTo>
                <a:lnTo>
                  <a:pt x="3776041" y="117056"/>
                </a:lnTo>
                <a:lnTo>
                  <a:pt x="3796313" y="150104"/>
                </a:lnTo>
                <a:lnTo>
                  <a:pt x="3809069" y="170218"/>
                </a:lnTo>
                <a:lnTo>
                  <a:pt x="3815847" y="180975"/>
                </a:lnTo>
                <a:lnTo>
                  <a:pt x="3819302" y="186034"/>
                </a:lnTo>
                <a:lnTo>
                  <a:pt x="3830053" y="202933"/>
                </a:lnTo>
                <a:lnTo>
                  <a:pt x="3836605" y="213079"/>
                </a:lnTo>
                <a:lnTo>
                  <a:pt x="3862003" y="245226"/>
                </a:lnTo>
                <a:lnTo>
                  <a:pt x="3866292" y="246921"/>
                </a:lnTo>
                <a:lnTo>
                  <a:pt x="3869016" y="244387"/>
                </a:lnTo>
                <a:lnTo>
                  <a:pt x="3866954" y="205029"/>
                </a:lnTo>
                <a:lnTo>
                  <a:pt x="3860576" y="166882"/>
                </a:lnTo>
                <a:lnTo>
                  <a:pt x="3851912" y="131214"/>
                </a:lnTo>
                <a:lnTo>
                  <a:pt x="3845048" y="100211"/>
                </a:lnTo>
                <a:lnTo>
                  <a:pt x="3840257" y="78851"/>
                </a:lnTo>
                <a:lnTo>
                  <a:pt x="3833616" y="49662"/>
                </a:lnTo>
                <a:lnTo>
                  <a:pt x="3823798" y="6938"/>
                </a:lnTo>
                <a:lnTo>
                  <a:pt x="3720597" y="0"/>
                </a:lnTo>
                <a:close/>
              </a:path>
              <a:path w="11203945" h="6851903">
                <a:moveTo>
                  <a:pt x="3945901" y="0"/>
                </a:moveTo>
                <a:lnTo>
                  <a:pt x="3934195" y="38779"/>
                </a:lnTo>
                <a:lnTo>
                  <a:pt x="3919545" y="85342"/>
                </a:lnTo>
                <a:lnTo>
                  <a:pt x="3914916" y="101760"/>
                </a:lnTo>
                <a:lnTo>
                  <a:pt x="3902820" y="143872"/>
                </a:lnTo>
                <a:lnTo>
                  <a:pt x="3891866" y="185508"/>
                </a:lnTo>
                <a:lnTo>
                  <a:pt x="3885718" y="228653"/>
                </a:lnTo>
                <a:lnTo>
                  <a:pt x="3886836" y="234860"/>
                </a:lnTo>
                <a:lnTo>
                  <a:pt x="3888745" y="238125"/>
                </a:lnTo>
                <a:lnTo>
                  <a:pt x="3893209" y="240099"/>
                </a:lnTo>
                <a:lnTo>
                  <a:pt x="3899271" y="237319"/>
                </a:lnTo>
                <a:lnTo>
                  <a:pt x="3930937" y="199349"/>
                </a:lnTo>
                <a:lnTo>
                  <a:pt x="3945225" y="178740"/>
                </a:lnTo>
                <a:lnTo>
                  <a:pt x="3960927" y="157694"/>
                </a:lnTo>
                <a:lnTo>
                  <a:pt x="3983297" y="126648"/>
                </a:lnTo>
                <a:lnTo>
                  <a:pt x="4010485" y="83343"/>
                </a:lnTo>
                <a:lnTo>
                  <a:pt x="4029241" y="49662"/>
                </a:lnTo>
                <a:lnTo>
                  <a:pt x="4051405" y="5313"/>
                </a:lnTo>
                <a:lnTo>
                  <a:pt x="3945901" y="0"/>
                </a:lnTo>
                <a:close/>
              </a:path>
              <a:path w="11203945" h="6851903">
                <a:moveTo>
                  <a:pt x="3864784" y="49"/>
                </a:moveTo>
                <a:lnTo>
                  <a:pt x="3863472" y="3175"/>
                </a:lnTo>
                <a:lnTo>
                  <a:pt x="3863472" y="6350"/>
                </a:lnTo>
                <a:lnTo>
                  <a:pt x="3865009" y="12271"/>
                </a:lnTo>
                <a:lnTo>
                  <a:pt x="3867136" y="21501"/>
                </a:lnTo>
                <a:lnTo>
                  <a:pt x="3869811" y="32288"/>
                </a:lnTo>
                <a:lnTo>
                  <a:pt x="3872992" y="42876"/>
                </a:lnTo>
                <a:lnTo>
                  <a:pt x="3876636" y="51513"/>
                </a:lnTo>
                <a:lnTo>
                  <a:pt x="3880700" y="56447"/>
                </a:lnTo>
                <a:lnTo>
                  <a:pt x="3885143" y="55922"/>
                </a:lnTo>
                <a:lnTo>
                  <a:pt x="3898786" y="13551"/>
                </a:lnTo>
                <a:lnTo>
                  <a:pt x="3901160" y="1430"/>
                </a:lnTo>
                <a:lnTo>
                  <a:pt x="3864784" y="49"/>
                </a:lnTo>
                <a:close/>
              </a:path>
              <a:path w="11203945" h="6851903">
                <a:moveTo>
                  <a:pt x="3695961" y="2329941"/>
                </a:moveTo>
                <a:lnTo>
                  <a:pt x="3658415" y="2360422"/>
                </a:lnTo>
                <a:lnTo>
                  <a:pt x="3655940" y="2373122"/>
                </a:lnTo>
                <a:lnTo>
                  <a:pt x="3657082" y="2384552"/>
                </a:lnTo>
                <a:lnTo>
                  <a:pt x="3658007" y="2398522"/>
                </a:lnTo>
                <a:lnTo>
                  <a:pt x="3668896" y="2437891"/>
                </a:lnTo>
                <a:lnTo>
                  <a:pt x="3687602" y="2475991"/>
                </a:lnTo>
                <a:lnTo>
                  <a:pt x="3709394" y="2511552"/>
                </a:lnTo>
                <a:lnTo>
                  <a:pt x="3733694" y="2543302"/>
                </a:lnTo>
                <a:lnTo>
                  <a:pt x="3759922" y="2572512"/>
                </a:lnTo>
                <a:lnTo>
                  <a:pt x="3787500" y="2599181"/>
                </a:lnTo>
                <a:lnTo>
                  <a:pt x="3825372" y="2632202"/>
                </a:lnTo>
                <a:lnTo>
                  <a:pt x="3831722" y="2638552"/>
                </a:lnTo>
                <a:lnTo>
                  <a:pt x="3844422" y="2644902"/>
                </a:lnTo>
                <a:lnTo>
                  <a:pt x="3857122" y="2644902"/>
                </a:lnTo>
                <a:lnTo>
                  <a:pt x="3863472" y="2638552"/>
                </a:lnTo>
                <a:lnTo>
                  <a:pt x="3867289" y="2629662"/>
                </a:lnTo>
                <a:lnTo>
                  <a:pt x="3867520" y="2618231"/>
                </a:lnTo>
                <a:lnTo>
                  <a:pt x="3865269" y="2605531"/>
                </a:lnTo>
                <a:lnTo>
                  <a:pt x="3861640" y="2591562"/>
                </a:lnTo>
                <a:lnTo>
                  <a:pt x="3857735" y="2578862"/>
                </a:lnTo>
                <a:lnTo>
                  <a:pt x="3854660" y="2568702"/>
                </a:lnTo>
                <a:lnTo>
                  <a:pt x="3837627" y="2534412"/>
                </a:lnTo>
                <a:lnTo>
                  <a:pt x="3814967" y="2487422"/>
                </a:lnTo>
                <a:lnTo>
                  <a:pt x="3808943" y="2474722"/>
                </a:lnTo>
                <a:lnTo>
                  <a:pt x="3802946" y="2463291"/>
                </a:lnTo>
                <a:lnTo>
                  <a:pt x="3796944" y="2450591"/>
                </a:lnTo>
                <a:lnTo>
                  <a:pt x="3790909" y="2439162"/>
                </a:lnTo>
                <a:lnTo>
                  <a:pt x="3784811" y="2427731"/>
                </a:lnTo>
                <a:lnTo>
                  <a:pt x="3778619" y="2417572"/>
                </a:lnTo>
                <a:lnTo>
                  <a:pt x="3772304" y="2406141"/>
                </a:lnTo>
                <a:lnTo>
                  <a:pt x="3765836" y="2395981"/>
                </a:lnTo>
                <a:lnTo>
                  <a:pt x="3759184" y="2387091"/>
                </a:lnTo>
                <a:lnTo>
                  <a:pt x="3752320" y="2376931"/>
                </a:lnTo>
                <a:lnTo>
                  <a:pt x="3726042" y="2343912"/>
                </a:lnTo>
                <a:lnTo>
                  <a:pt x="3708291" y="2331212"/>
                </a:lnTo>
                <a:lnTo>
                  <a:pt x="3695961" y="2329941"/>
                </a:lnTo>
                <a:close/>
              </a:path>
              <a:path w="11203945" h="6851903">
                <a:moveTo>
                  <a:pt x="4090350" y="2338831"/>
                </a:moveTo>
                <a:lnTo>
                  <a:pt x="4045999" y="2357881"/>
                </a:lnTo>
                <a:lnTo>
                  <a:pt x="4017817" y="2384552"/>
                </a:lnTo>
                <a:lnTo>
                  <a:pt x="3992290" y="2416302"/>
                </a:lnTo>
                <a:lnTo>
                  <a:pt x="3984356" y="2426462"/>
                </a:lnTo>
                <a:lnTo>
                  <a:pt x="3976705" y="2437891"/>
                </a:lnTo>
                <a:lnTo>
                  <a:pt x="3969705" y="2449322"/>
                </a:lnTo>
                <a:lnTo>
                  <a:pt x="3962578" y="2460752"/>
                </a:lnTo>
                <a:lnTo>
                  <a:pt x="3941238" y="2500122"/>
                </a:lnTo>
                <a:lnTo>
                  <a:pt x="3921614" y="2542031"/>
                </a:lnTo>
                <a:lnTo>
                  <a:pt x="3915824" y="2554731"/>
                </a:lnTo>
                <a:lnTo>
                  <a:pt x="3901814" y="2591562"/>
                </a:lnTo>
                <a:lnTo>
                  <a:pt x="3894027" y="2627122"/>
                </a:lnTo>
                <a:lnTo>
                  <a:pt x="3894052" y="2629662"/>
                </a:lnTo>
                <a:lnTo>
                  <a:pt x="3894416" y="2633472"/>
                </a:lnTo>
                <a:lnTo>
                  <a:pt x="3896902" y="2636012"/>
                </a:lnTo>
                <a:lnTo>
                  <a:pt x="3901048" y="2637281"/>
                </a:lnTo>
                <a:lnTo>
                  <a:pt x="3906697" y="2637281"/>
                </a:lnTo>
                <a:lnTo>
                  <a:pt x="3913689" y="2634741"/>
                </a:lnTo>
                <a:lnTo>
                  <a:pt x="3921866" y="2632202"/>
                </a:lnTo>
                <a:lnTo>
                  <a:pt x="3931071" y="2627122"/>
                </a:lnTo>
                <a:lnTo>
                  <a:pt x="3941144" y="2622041"/>
                </a:lnTo>
                <a:lnTo>
                  <a:pt x="3951929" y="2615691"/>
                </a:lnTo>
                <a:lnTo>
                  <a:pt x="3999009" y="2583941"/>
                </a:lnTo>
                <a:lnTo>
                  <a:pt x="4034029" y="2553462"/>
                </a:lnTo>
                <a:lnTo>
                  <a:pt x="4064054" y="2522981"/>
                </a:lnTo>
                <a:lnTo>
                  <a:pt x="4083793" y="2496312"/>
                </a:lnTo>
                <a:lnTo>
                  <a:pt x="4090017" y="2487422"/>
                </a:lnTo>
                <a:lnTo>
                  <a:pt x="4113527" y="2444241"/>
                </a:lnTo>
                <a:lnTo>
                  <a:pt x="4125987" y="2398522"/>
                </a:lnTo>
                <a:lnTo>
                  <a:pt x="4125996" y="2385822"/>
                </a:lnTo>
                <a:lnTo>
                  <a:pt x="4124396" y="2375662"/>
                </a:lnTo>
                <a:lnTo>
                  <a:pt x="4121001" y="2364231"/>
                </a:lnTo>
                <a:lnTo>
                  <a:pt x="4112827" y="2350262"/>
                </a:lnTo>
                <a:lnTo>
                  <a:pt x="4105118" y="2343912"/>
                </a:lnTo>
                <a:lnTo>
                  <a:pt x="4104645" y="2343912"/>
                </a:lnTo>
                <a:lnTo>
                  <a:pt x="4101470" y="2340102"/>
                </a:lnTo>
                <a:lnTo>
                  <a:pt x="4090350" y="2338831"/>
                </a:lnTo>
                <a:close/>
              </a:path>
              <a:path w="11203945" h="6851903">
                <a:moveTo>
                  <a:pt x="3723556" y="2067052"/>
                </a:moveTo>
                <a:lnTo>
                  <a:pt x="3688166" y="2098802"/>
                </a:lnTo>
                <a:lnTo>
                  <a:pt x="3685047" y="2124202"/>
                </a:lnTo>
                <a:lnTo>
                  <a:pt x="3686215" y="2135631"/>
                </a:lnTo>
                <a:lnTo>
                  <a:pt x="3688767" y="2147062"/>
                </a:lnTo>
                <a:lnTo>
                  <a:pt x="3692386" y="2159762"/>
                </a:lnTo>
                <a:lnTo>
                  <a:pt x="3696149" y="2171191"/>
                </a:lnTo>
                <a:lnTo>
                  <a:pt x="3700056" y="2183891"/>
                </a:lnTo>
                <a:lnTo>
                  <a:pt x="3704107" y="2196591"/>
                </a:lnTo>
                <a:lnTo>
                  <a:pt x="3708302" y="2208022"/>
                </a:lnTo>
                <a:lnTo>
                  <a:pt x="3712642" y="2220722"/>
                </a:lnTo>
                <a:lnTo>
                  <a:pt x="3717126" y="2232152"/>
                </a:lnTo>
                <a:lnTo>
                  <a:pt x="3721754" y="2244852"/>
                </a:lnTo>
                <a:lnTo>
                  <a:pt x="3726528" y="2256281"/>
                </a:lnTo>
                <a:lnTo>
                  <a:pt x="3741716" y="2291841"/>
                </a:lnTo>
                <a:lnTo>
                  <a:pt x="3752567" y="2313431"/>
                </a:lnTo>
                <a:lnTo>
                  <a:pt x="3758210" y="2324862"/>
                </a:lnTo>
                <a:lnTo>
                  <a:pt x="3763999" y="2336291"/>
                </a:lnTo>
                <a:lnTo>
                  <a:pt x="3770421" y="2346452"/>
                </a:lnTo>
                <a:lnTo>
                  <a:pt x="3776980" y="2357881"/>
                </a:lnTo>
                <a:lnTo>
                  <a:pt x="3783614" y="2369312"/>
                </a:lnTo>
                <a:lnTo>
                  <a:pt x="3796860" y="2390902"/>
                </a:lnTo>
                <a:lnTo>
                  <a:pt x="3803349" y="2401062"/>
                </a:lnTo>
                <a:lnTo>
                  <a:pt x="3809665" y="2412491"/>
                </a:lnTo>
                <a:lnTo>
                  <a:pt x="3815749" y="2422652"/>
                </a:lnTo>
                <a:lnTo>
                  <a:pt x="3819410" y="2429002"/>
                </a:lnTo>
                <a:lnTo>
                  <a:pt x="3830823" y="2445512"/>
                </a:lnTo>
                <a:lnTo>
                  <a:pt x="3837734" y="2455672"/>
                </a:lnTo>
                <a:lnTo>
                  <a:pt x="3844889" y="2465831"/>
                </a:lnTo>
                <a:lnTo>
                  <a:pt x="3851866" y="2475991"/>
                </a:lnTo>
                <a:lnTo>
                  <a:pt x="3858247" y="2482341"/>
                </a:lnTo>
                <a:lnTo>
                  <a:pt x="3863611" y="2487422"/>
                </a:lnTo>
                <a:lnTo>
                  <a:pt x="3867537" y="2487422"/>
                </a:lnTo>
                <a:lnTo>
                  <a:pt x="3869607" y="2483612"/>
                </a:lnTo>
                <a:lnTo>
                  <a:pt x="3869356" y="2470912"/>
                </a:lnTo>
                <a:lnTo>
                  <a:pt x="3865329" y="2432812"/>
                </a:lnTo>
                <a:lnTo>
                  <a:pt x="3857877" y="2394712"/>
                </a:lnTo>
                <a:lnTo>
                  <a:pt x="3854962" y="2383281"/>
                </a:lnTo>
                <a:lnTo>
                  <a:pt x="3851948" y="2370581"/>
                </a:lnTo>
                <a:lnTo>
                  <a:pt x="3844129" y="2332481"/>
                </a:lnTo>
                <a:lnTo>
                  <a:pt x="3835124" y="2295652"/>
                </a:lnTo>
                <a:lnTo>
                  <a:pt x="3831917" y="2282952"/>
                </a:lnTo>
                <a:lnTo>
                  <a:pt x="3828628" y="2270252"/>
                </a:lnTo>
                <a:lnTo>
                  <a:pt x="3825270" y="2258822"/>
                </a:lnTo>
                <a:lnTo>
                  <a:pt x="3821856" y="2246122"/>
                </a:lnTo>
                <a:lnTo>
                  <a:pt x="3818396" y="2234691"/>
                </a:lnTo>
                <a:lnTo>
                  <a:pt x="3809497" y="2204212"/>
                </a:lnTo>
                <a:lnTo>
                  <a:pt x="3806266" y="2192781"/>
                </a:lnTo>
                <a:lnTo>
                  <a:pt x="3802723" y="2180081"/>
                </a:lnTo>
                <a:lnTo>
                  <a:pt x="3798806" y="2167381"/>
                </a:lnTo>
                <a:lnTo>
                  <a:pt x="3784198" y="2126741"/>
                </a:lnTo>
                <a:lnTo>
                  <a:pt x="3764020" y="2091181"/>
                </a:lnTo>
                <a:lnTo>
                  <a:pt x="3736618" y="2069591"/>
                </a:lnTo>
                <a:lnTo>
                  <a:pt x="3723556" y="2067052"/>
                </a:lnTo>
                <a:close/>
              </a:path>
              <a:path w="11203945" h="6851903">
                <a:moveTo>
                  <a:pt x="4060925" y="2065781"/>
                </a:moveTo>
                <a:lnTo>
                  <a:pt x="4026465" y="2086102"/>
                </a:lnTo>
                <a:lnTo>
                  <a:pt x="4011497" y="2106422"/>
                </a:lnTo>
                <a:lnTo>
                  <a:pt x="4003467" y="2117852"/>
                </a:lnTo>
                <a:lnTo>
                  <a:pt x="3995993" y="2129281"/>
                </a:lnTo>
                <a:lnTo>
                  <a:pt x="3989091" y="2140712"/>
                </a:lnTo>
                <a:lnTo>
                  <a:pt x="3982774" y="2152141"/>
                </a:lnTo>
                <a:lnTo>
                  <a:pt x="3977056" y="2162302"/>
                </a:lnTo>
                <a:lnTo>
                  <a:pt x="3971953" y="2173731"/>
                </a:lnTo>
                <a:lnTo>
                  <a:pt x="3967479" y="2183891"/>
                </a:lnTo>
                <a:lnTo>
                  <a:pt x="3962446" y="2197862"/>
                </a:lnTo>
                <a:lnTo>
                  <a:pt x="3957718" y="2210562"/>
                </a:lnTo>
                <a:lnTo>
                  <a:pt x="3953260" y="2223262"/>
                </a:lnTo>
                <a:lnTo>
                  <a:pt x="3949033" y="2234691"/>
                </a:lnTo>
                <a:lnTo>
                  <a:pt x="3944999" y="2247391"/>
                </a:lnTo>
                <a:lnTo>
                  <a:pt x="3941122" y="2258822"/>
                </a:lnTo>
                <a:lnTo>
                  <a:pt x="3937364" y="2271522"/>
                </a:lnTo>
                <a:lnTo>
                  <a:pt x="3922772" y="2317241"/>
                </a:lnTo>
                <a:lnTo>
                  <a:pt x="3919047" y="2328672"/>
                </a:lnTo>
                <a:lnTo>
                  <a:pt x="3915328" y="2342641"/>
                </a:lnTo>
                <a:lnTo>
                  <a:pt x="3911238" y="2356612"/>
                </a:lnTo>
                <a:lnTo>
                  <a:pt x="3906947" y="2370581"/>
                </a:lnTo>
                <a:lnTo>
                  <a:pt x="3902627" y="2385822"/>
                </a:lnTo>
                <a:lnTo>
                  <a:pt x="3898449" y="2401062"/>
                </a:lnTo>
                <a:lnTo>
                  <a:pt x="3894583" y="2415031"/>
                </a:lnTo>
                <a:lnTo>
                  <a:pt x="3886573" y="2453131"/>
                </a:lnTo>
                <a:lnTo>
                  <a:pt x="3885713" y="2463291"/>
                </a:lnTo>
                <a:lnTo>
                  <a:pt x="3885933" y="2469641"/>
                </a:lnTo>
                <a:lnTo>
                  <a:pt x="3887536" y="2475991"/>
                </a:lnTo>
                <a:lnTo>
                  <a:pt x="3892427" y="2478531"/>
                </a:lnTo>
                <a:lnTo>
                  <a:pt x="3898833" y="2475991"/>
                </a:lnTo>
                <a:lnTo>
                  <a:pt x="3906334" y="2470912"/>
                </a:lnTo>
                <a:lnTo>
                  <a:pt x="3914508" y="2462022"/>
                </a:lnTo>
                <a:lnTo>
                  <a:pt x="3922932" y="2451862"/>
                </a:lnTo>
                <a:lnTo>
                  <a:pt x="3931187" y="2440431"/>
                </a:lnTo>
                <a:lnTo>
                  <a:pt x="3938849" y="2430272"/>
                </a:lnTo>
                <a:lnTo>
                  <a:pt x="3945895" y="2420112"/>
                </a:lnTo>
                <a:lnTo>
                  <a:pt x="3960959" y="2399791"/>
                </a:lnTo>
                <a:lnTo>
                  <a:pt x="3968380" y="2389631"/>
                </a:lnTo>
                <a:lnTo>
                  <a:pt x="3975670" y="2379472"/>
                </a:lnTo>
                <a:lnTo>
                  <a:pt x="3982783" y="2369312"/>
                </a:lnTo>
                <a:lnTo>
                  <a:pt x="3989675" y="2357881"/>
                </a:lnTo>
                <a:lnTo>
                  <a:pt x="3996302" y="2346452"/>
                </a:lnTo>
                <a:lnTo>
                  <a:pt x="4003334" y="2335022"/>
                </a:lnTo>
                <a:lnTo>
                  <a:pt x="4010048" y="2324862"/>
                </a:lnTo>
                <a:lnTo>
                  <a:pt x="4016476" y="2313431"/>
                </a:lnTo>
                <a:lnTo>
                  <a:pt x="4022652" y="2302002"/>
                </a:lnTo>
                <a:lnTo>
                  <a:pt x="4028608" y="2290572"/>
                </a:lnTo>
                <a:lnTo>
                  <a:pt x="4034377" y="2280412"/>
                </a:lnTo>
                <a:lnTo>
                  <a:pt x="4056230" y="2234691"/>
                </a:lnTo>
                <a:lnTo>
                  <a:pt x="4071768" y="2197862"/>
                </a:lnTo>
                <a:lnTo>
                  <a:pt x="4076354" y="2186431"/>
                </a:lnTo>
                <a:lnTo>
                  <a:pt x="4088780" y="2139441"/>
                </a:lnTo>
                <a:lnTo>
                  <a:pt x="4089860" y="2126741"/>
                </a:lnTo>
                <a:lnTo>
                  <a:pt x="4089787" y="2114041"/>
                </a:lnTo>
                <a:lnTo>
                  <a:pt x="4088795" y="2102612"/>
                </a:lnTo>
                <a:lnTo>
                  <a:pt x="4087259" y="2089912"/>
                </a:lnTo>
                <a:lnTo>
                  <a:pt x="4083724" y="2077212"/>
                </a:lnTo>
                <a:lnTo>
                  <a:pt x="4071979" y="2068322"/>
                </a:lnTo>
                <a:lnTo>
                  <a:pt x="4060925" y="2065781"/>
                </a:lnTo>
                <a:close/>
              </a:path>
              <a:path w="11203945" h="6851903">
                <a:moveTo>
                  <a:pt x="3887463" y="1838452"/>
                </a:moveTo>
                <a:lnTo>
                  <a:pt x="3875869" y="1838452"/>
                </a:lnTo>
                <a:lnTo>
                  <a:pt x="3864387" y="1842262"/>
                </a:lnTo>
                <a:lnTo>
                  <a:pt x="3838209" y="1871472"/>
                </a:lnTo>
                <a:lnTo>
                  <a:pt x="3826743" y="1907031"/>
                </a:lnTo>
                <a:lnTo>
                  <a:pt x="3827081" y="1921002"/>
                </a:lnTo>
                <a:lnTo>
                  <a:pt x="3828764" y="1961641"/>
                </a:lnTo>
                <a:lnTo>
                  <a:pt x="3831320" y="1999741"/>
                </a:lnTo>
                <a:lnTo>
                  <a:pt x="3834580" y="2037841"/>
                </a:lnTo>
                <a:lnTo>
                  <a:pt x="3837060" y="2061972"/>
                </a:lnTo>
                <a:lnTo>
                  <a:pt x="3838374" y="2074672"/>
                </a:lnTo>
                <a:lnTo>
                  <a:pt x="3839729" y="2087372"/>
                </a:lnTo>
                <a:lnTo>
                  <a:pt x="3841117" y="2098802"/>
                </a:lnTo>
                <a:lnTo>
                  <a:pt x="3843973" y="2122931"/>
                </a:lnTo>
                <a:lnTo>
                  <a:pt x="3846891" y="2147062"/>
                </a:lnTo>
                <a:lnTo>
                  <a:pt x="3849349" y="2161031"/>
                </a:lnTo>
                <a:lnTo>
                  <a:pt x="3853514" y="2187702"/>
                </a:lnTo>
                <a:lnTo>
                  <a:pt x="3857216" y="2211831"/>
                </a:lnTo>
                <a:lnTo>
                  <a:pt x="3859094" y="2224531"/>
                </a:lnTo>
                <a:lnTo>
                  <a:pt x="3861098" y="2235962"/>
                </a:lnTo>
                <a:lnTo>
                  <a:pt x="3863309" y="2247391"/>
                </a:lnTo>
                <a:lnTo>
                  <a:pt x="3864945" y="2253741"/>
                </a:lnTo>
                <a:lnTo>
                  <a:pt x="3867183" y="2263902"/>
                </a:lnTo>
                <a:lnTo>
                  <a:pt x="3869981" y="2274062"/>
                </a:lnTo>
                <a:lnTo>
                  <a:pt x="3873294" y="2284222"/>
                </a:lnTo>
                <a:lnTo>
                  <a:pt x="3877080" y="2291841"/>
                </a:lnTo>
                <a:lnTo>
                  <a:pt x="3881296" y="2295652"/>
                </a:lnTo>
                <a:lnTo>
                  <a:pt x="3885898" y="2294381"/>
                </a:lnTo>
                <a:lnTo>
                  <a:pt x="3898013" y="2256281"/>
                </a:lnTo>
                <a:lnTo>
                  <a:pt x="3905183" y="2218181"/>
                </a:lnTo>
                <a:lnTo>
                  <a:pt x="3910326" y="2180081"/>
                </a:lnTo>
                <a:lnTo>
                  <a:pt x="3911674" y="2167381"/>
                </a:lnTo>
                <a:lnTo>
                  <a:pt x="3912921" y="2155952"/>
                </a:lnTo>
                <a:lnTo>
                  <a:pt x="3914117" y="2144522"/>
                </a:lnTo>
                <a:lnTo>
                  <a:pt x="3916237" y="2131822"/>
                </a:lnTo>
                <a:lnTo>
                  <a:pt x="3918142" y="2119122"/>
                </a:lnTo>
                <a:lnTo>
                  <a:pt x="3922755" y="2081022"/>
                </a:lnTo>
                <a:lnTo>
                  <a:pt x="3926092" y="2042922"/>
                </a:lnTo>
                <a:lnTo>
                  <a:pt x="3928640" y="2004822"/>
                </a:lnTo>
                <a:lnTo>
                  <a:pt x="3929399" y="1992122"/>
                </a:lnTo>
                <a:lnTo>
                  <a:pt x="3930288" y="1979422"/>
                </a:lnTo>
                <a:lnTo>
                  <a:pt x="3931022" y="1964181"/>
                </a:lnTo>
                <a:lnTo>
                  <a:pt x="3931473" y="1950212"/>
                </a:lnTo>
                <a:lnTo>
                  <a:pt x="3931469" y="1934972"/>
                </a:lnTo>
                <a:lnTo>
                  <a:pt x="3927851" y="1894331"/>
                </a:lnTo>
                <a:lnTo>
                  <a:pt x="3909331" y="1851152"/>
                </a:lnTo>
                <a:lnTo>
                  <a:pt x="3901401" y="1844802"/>
                </a:lnTo>
                <a:lnTo>
                  <a:pt x="3898270" y="1842262"/>
                </a:lnTo>
                <a:lnTo>
                  <a:pt x="3887463" y="1838452"/>
                </a:lnTo>
                <a:close/>
              </a:path>
              <a:path w="11203945" h="6851903">
                <a:moveTo>
                  <a:pt x="197909" y="1515110"/>
                </a:moveTo>
                <a:lnTo>
                  <a:pt x="188384" y="1515110"/>
                </a:lnTo>
                <a:lnTo>
                  <a:pt x="191559" y="1517650"/>
                </a:lnTo>
                <a:lnTo>
                  <a:pt x="194734" y="1517650"/>
                </a:lnTo>
                <a:lnTo>
                  <a:pt x="197909" y="1515110"/>
                </a:lnTo>
                <a:close/>
              </a:path>
              <a:path w="11203945" h="6851903">
                <a:moveTo>
                  <a:pt x="46026" y="1202689"/>
                </a:moveTo>
                <a:lnTo>
                  <a:pt x="33264" y="1202689"/>
                </a:lnTo>
                <a:lnTo>
                  <a:pt x="22293" y="1206500"/>
                </a:lnTo>
                <a:lnTo>
                  <a:pt x="13339" y="1212850"/>
                </a:lnTo>
                <a:lnTo>
                  <a:pt x="5649" y="1225550"/>
                </a:lnTo>
                <a:lnTo>
                  <a:pt x="1294" y="1236979"/>
                </a:lnTo>
                <a:lnTo>
                  <a:pt x="0" y="1248410"/>
                </a:lnTo>
                <a:lnTo>
                  <a:pt x="1309" y="1264920"/>
                </a:lnTo>
                <a:lnTo>
                  <a:pt x="12943" y="1309370"/>
                </a:lnTo>
                <a:lnTo>
                  <a:pt x="31638" y="1347470"/>
                </a:lnTo>
                <a:lnTo>
                  <a:pt x="38584" y="1360170"/>
                </a:lnTo>
                <a:lnTo>
                  <a:pt x="61264" y="1394460"/>
                </a:lnTo>
                <a:lnTo>
                  <a:pt x="86260" y="1424939"/>
                </a:lnTo>
                <a:lnTo>
                  <a:pt x="103923" y="1443989"/>
                </a:lnTo>
                <a:lnTo>
                  <a:pt x="112991" y="1454150"/>
                </a:lnTo>
                <a:lnTo>
                  <a:pt x="150333" y="1489710"/>
                </a:lnTo>
                <a:lnTo>
                  <a:pt x="175697" y="1508760"/>
                </a:lnTo>
                <a:lnTo>
                  <a:pt x="182047" y="1515110"/>
                </a:lnTo>
                <a:lnTo>
                  <a:pt x="204259" y="1515110"/>
                </a:lnTo>
                <a:lnTo>
                  <a:pt x="207434" y="1508760"/>
                </a:lnTo>
                <a:lnTo>
                  <a:pt x="211247" y="1499870"/>
                </a:lnTo>
                <a:lnTo>
                  <a:pt x="211476" y="1488439"/>
                </a:lnTo>
                <a:lnTo>
                  <a:pt x="209225" y="1474470"/>
                </a:lnTo>
                <a:lnTo>
                  <a:pt x="205596" y="1461770"/>
                </a:lnTo>
                <a:lnTo>
                  <a:pt x="201694" y="1449070"/>
                </a:lnTo>
                <a:lnTo>
                  <a:pt x="198620" y="1438910"/>
                </a:lnTo>
                <a:lnTo>
                  <a:pt x="192871" y="1426210"/>
                </a:lnTo>
                <a:lnTo>
                  <a:pt x="187199" y="1414779"/>
                </a:lnTo>
                <a:lnTo>
                  <a:pt x="181591" y="1403350"/>
                </a:lnTo>
                <a:lnTo>
                  <a:pt x="176033" y="1391920"/>
                </a:lnTo>
                <a:lnTo>
                  <a:pt x="170513" y="1380489"/>
                </a:lnTo>
                <a:lnTo>
                  <a:pt x="165016" y="1370329"/>
                </a:lnTo>
                <a:lnTo>
                  <a:pt x="158940" y="1357629"/>
                </a:lnTo>
                <a:lnTo>
                  <a:pt x="146924" y="1332229"/>
                </a:lnTo>
                <a:lnTo>
                  <a:pt x="140925" y="1320800"/>
                </a:lnTo>
                <a:lnTo>
                  <a:pt x="134893" y="1309370"/>
                </a:lnTo>
                <a:lnTo>
                  <a:pt x="128797" y="1299210"/>
                </a:lnTo>
                <a:lnTo>
                  <a:pt x="122607" y="1287779"/>
                </a:lnTo>
                <a:lnTo>
                  <a:pt x="116294" y="1277620"/>
                </a:lnTo>
                <a:lnTo>
                  <a:pt x="109827" y="1267460"/>
                </a:lnTo>
                <a:lnTo>
                  <a:pt x="103178" y="1257300"/>
                </a:lnTo>
                <a:lnTo>
                  <a:pt x="96315" y="1247139"/>
                </a:lnTo>
                <a:lnTo>
                  <a:pt x="86954" y="1233170"/>
                </a:lnTo>
                <a:lnTo>
                  <a:pt x="78055" y="1221739"/>
                </a:lnTo>
                <a:lnTo>
                  <a:pt x="69296" y="1212850"/>
                </a:lnTo>
                <a:lnTo>
                  <a:pt x="60353" y="1206500"/>
                </a:lnTo>
                <a:lnTo>
                  <a:pt x="46026" y="1202689"/>
                </a:lnTo>
                <a:close/>
              </a:path>
              <a:path w="11203945" h="6851903">
                <a:moveTo>
                  <a:pt x="434229" y="1207770"/>
                </a:moveTo>
                <a:lnTo>
                  <a:pt x="390408" y="1229360"/>
                </a:lnTo>
                <a:lnTo>
                  <a:pt x="353913" y="1264920"/>
                </a:lnTo>
                <a:lnTo>
                  <a:pt x="337365" y="1286510"/>
                </a:lnTo>
                <a:lnTo>
                  <a:pt x="329507" y="1296670"/>
                </a:lnTo>
                <a:lnTo>
                  <a:pt x="321923" y="1308100"/>
                </a:lnTo>
                <a:lnTo>
                  <a:pt x="314725" y="1319529"/>
                </a:lnTo>
                <a:lnTo>
                  <a:pt x="300095" y="1344929"/>
                </a:lnTo>
                <a:lnTo>
                  <a:pt x="292820" y="1358900"/>
                </a:lnTo>
                <a:lnTo>
                  <a:pt x="285675" y="1371600"/>
                </a:lnTo>
                <a:lnTo>
                  <a:pt x="265802" y="1413510"/>
                </a:lnTo>
                <a:lnTo>
                  <a:pt x="249913" y="1452879"/>
                </a:lnTo>
                <a:lnTo>
                  <a:pt x="238566" y="1492250"/>
                </a:lnTo>
                <a:lnTo>
                  <a:pt x="238118" y="1497329"/>
                </a:lnTo>
                <a:lnTo>
                  <a:pt x="238134" y="1499870"/>
                </a:lnTo>
                <a:lnTo>
                  <a:pt x="238514" y="1503679"/>
                </a:lnTo>
                <a:lnTo>
                  <a:pt x="240999" y="1506220"/>
                </a:lnTo>
                <a:lnTo>
                  <a:pt x="245148" y="1507489"/>
                </a:lnTo>
                <a:lnTo>
                  <a:pt x="250802" y="1506220"/>
                </a:lnTo>
                <a:lnTo>
                  <a:pt x="257803" y="1504950"/>
                </a:lnTo>
                <a:lnTo>
                  <a:pt x="265992" y="1501139"/>
                </a:lnTo>
                <a:lnTo>
                  <a:pt x="275209" y="1497329"/>
                </a:lnTo>
                <a:lnTo>
                  <a:pt x="285297" y="1492250"/>
                </a:lnTo>
                <a:lnTo>
                  <a:pt x="296096" y="1485900"/>
                </a:lnTo>
                <a:lnTo>
                  <a:pt x="307447" y="1478279"/>
                </a:lnTo>
                <a:lnTo>
                  <a:pt x="319193" y="1470660"/>
                </a:lnTo>
                <a:lnTo>
                  <a:pt x="355205" y="1443989"/>
                </a:lnTo>
                <a:lnTo>
                  <a:pt x="389046" y="1413510"/>
                </a:lnTo>
                <a:lnTo>
                  <a:pt x="416429" y="1383029"/>
                </a:lnTo>
                <a:lnTo>
                  <a:pt x="421967" y="1374139"/>
                </a:lnTo>
                <a:lnTo>
                  <a:pt x="427927" y="1366520"/>
                </a:lnTo>
                <a:lnTo>
                  <a:pt x="434123" y="1356360"/>
                </a:lnTo>
                <a:lnTo>
                  <a:pt x="440369" y="1346200"/>
                </a:lnTo>
                <a:lnTo>
                  <a:pt x="446480" y="1336039"/>
                </a:lnTo>
                <a:lnTo>
                  <a:pt x="465868" y="1290320"/>
                </a:lnTo>
                <a:lnTo>
                  <a:pt x="469930" y="1267460"/>
                </a:lnTo>
                <a:lnTo>
                  <a:pt x="469905" y="1256029"/>
                </a:lnTo>
                <a:lnTo>
                  <a:pt x="468261" y="1244600"/>
                </a:lnTo>
                <a:lnTo>
                  <a:pt x="464813" y="1233170"/>
                </a:lnTo>
                <a:lnTo>
                  <a:pt x="456658" y="1220470"/>
                </a:lnTo>
                <a:lnTo>
                  <a:pt x="448842" y="1214120"/>
                </a:lnTo>
                <a:lnTo>
                  <a:pt x="448569" y="1212850"/>
                </a:lnTo>
                <a:lnTo>
                  <a:pt x="445394" y="1212850"/>
                </a:lnTo>
                <a:lnTo>
                  <a:pt x="445394" y="1210310"/>
                </a:lnTo>
                <a:lnTo>
                  <a:pt x="434229" y="1207770"/>
                </a:lnTo>
                <a:close/>
              </a:path>
              <a:path w="11203945" h="6851903">
                <a:moveTo>
                  <a:pt x="70065" y="938529"/>
                </a:moveTo>
                <a:lnTo>
                  <a:pt x="58120" y="938529"/>
                </a:lnTo>
                <a:lnTo>
                  <a:pt x="47858" y="943610"/>
                </a:lnTo>
                <a:lnTo>
                  <a:pt x="39592" y="952500"/>
                </a:lnTo>
                <a:lnTo>
                  <a:pt x="33526" y="962660"/>
                </a:lnTo>
                <a:lnTo>
                  <a:pt x="30004" y="975360"/>
                </a:lnTo>
                <a:lnTo>
                  <a:pt x="28750" y="988060"/>
                </a:lnTo>
                <a:lnTo>
                  <a:pt x="29491" y="1002029"/>
                </a:lnTo>
                <a:lnTo>
                  <a:pt x="39501" y="1040129"/>
                </a:lnTo>
                <a:lnTo>
                  <a:pt x="51751" y="1078229"/>
                </a:lnTo>
                <a:lnTo>
                  <a:pt x="56087" y="1089660"/>
                </a:lnTo>
                <a:lnTo>
                  <a:pt x="60551" y="1102360"/>
                </a:lnTo>
                <a:lnTo>
                  <a:pt x="79719" y="1148079"/>
                </a:lnTo>
                <a:lnTo>
                  <a:pt x="95505" y="1181100"/>
                </a:lnTo>
                <a:lnTo>
                  <a:pt x="101042" y="1192529"/>
                </a:lnTo>
                <a:lnTo>
                  <a:pt x="106720" y="1202689"/>
                </a:lnTo>
                <a:lnTo>
                  <a:pt x="109047" y="1206500"/>
                </a:lnTo>
                <a:lnTo>
                  <a:pt x="115259" y="1219200"/>
                </a:lnTo>
                <a:lnTo>
                  <a:pt x="121700" y="1230629"/>
                </a:lnTo>
                <a:lnTo>
                  <a:pt x="128292" y="1242060"/>
                </a:lnTo>
                <a:lnTo>
                  <a:pt x="134956" y="1253489"/>
                </a:lnTo>
                <a:lnTo>
                  <a:pt x="141613" y="1263650"/>
                </a:lnTo>
                <a:lnTo>
                  <a:pt x="148185" y="1273810"/>
                </a:lnTo>
                <a:lnTo>
                  <a:pt x="154592" y="1283970"/>
                </a:lnTo>
                <a:lnTo>
                  <a:pt x="159214" y="1291589"/>
                </a:lnTo>
                <a:lnTo>
                  <a:pt x="171460" y="1310639"/>
                </a:lnTo>
                <a:lnTo>
                  <a:pt x="178447" y="1320800"/>
                </a:lnTo>
                <a:lnTo>
                  <a:pt x="185585" y="1330960"/>
                </a:lnTo>
                <a:lnTo>
                  <a:pt x="192556" y="1341120"/>
                </a:lnTo>
                <a:lnTo>
                  <a:pt x="199040" y="1348739"/>
                </a:lnTo>
                <a:lnTo>
                  <a:pt x="204719" y="1355089"/>
                </a:lnTo>
                <a:lnTo>
                  <a:pt x="209275" y="1357629"/>
                </a:lnTo>
                <a:lnTo>
                  <a:pt x="212388" y="1356360"/>
                </a:lnTo>
                <a:lnTo>
                  <a:pt x="213739" y="1351279"/>
                </a:lnTo>
                <a:lnTo>
                  <a:pt x="213409" y="1338579"/>
                </a:lnTo>
                <a:lnTo>
                  <a:pt x="208950" y="1300479"/>
                </a:lnTo>
                <a:lnTo>
                  <a:pt x="200946" y="1262379"/>
                </a:lnTo>
                <a:lnTo>
                  <a:pt x="197858" y="1250950"/>
                </a:lnTo>
                <a:lnTo>
                  <a:pt x="195168" y="1236979"/>
                </a:lnTo>
                <a:lnTo>
                  <a:pt x="186604" y="1196339"/>
                </a:lnTo>
                <a:lnTo>
                  <a:pt x="177433" y="1158239"/>
                </a:lnTo>
                <a:lnTo>
                  <a:pt x="167830" y="1123950"/>
                </a:lnTo>
                <a:lnTo>
                  <a:pt x="164563" y="1111250"/>
                </a:lnTo>
                <a:lnTo>
                  <a:pt x="161275" y="1099820"/>
                </a:lnTo>
                <a:lnTo>
                  <a:pt x="154659" y="1078229"/>
                </a:lnTo>
                <a:lnTo>
                  <a:pt x="151160" y="1065529"/>
                </a:lnTo>
                <a:lnTo>
                  <a:pt x="147402" y="1052829"/>
                </a:lnTo>
                <a:lnTo>
                  <a:pt x="143328" y="1038860"/>
                </a:lnTo>
                <a:lnTo>
                  <a:pt x="138884" y="1024889"/>
                </a:lnTo>
                <a:lnTo>
                  <a:pt x="122778" y="984250"/>
                </a:lnTo>
                <a:lnTo>
                  <a:pt x="92771" y="946150"/>
                </a:lnTo>
                <a:lnTo>
                  <a:pt x="83378" y="941070"/>
                </a:lnTo>
                <a:lnTo>
                  <a:pt x="70065" y="938529"/>
                </a:lnTo>
                <a:close/>
              </a:path>
              <a:path w="11203945" h="6851903">
                <a:moveTo>
                  <a:pt x="403113" y="937260"/>
                </a:moveTo>
                <a:lnTo>
                  <a:pt x="369426" y="957579"/>
                </a:lnTo>
                <a:lnTo>
                  <a:pt x="346558" y="990600"/>
                </a:lnTo>
                <a:lnTo>
                  <a:pt x="339231" y="1002029"/>
                </a:lnTo>
                <a:lnTo>
                  <a:pt x="332410" y="1013460"/>
                </a:lnTo>
                <a:lnTo>
                  <a:pt x="326127" y="1023620"/>
                </a:lnTo>
                <a:lnTo>
                  <a:pt x="320415" y="1033779"/>
                </a:lnTo>
                <a:lnTo>
                  <a:pt x="301243" y="1080770"/>
                </a:lnTo>
                <a:lnTo>
                  <a:pt x="292657" y="1106170"/>
                </a:lnTo>
                <a:lnTo>
                  <a:pt x="288650" y="1117600"/>
                </a:lnTo>
                <a:lnTo>
                  <a:pt x="284785" y="1130300"/>
                </a:lnTo>
                <a:lnTo>
                  <a:pt x="281025" y="1141729"/>
                </a:lnTo>
                <a:lnTo>
                  <a:pt x="270010" y="1177289"/>
                </a:lnTo>
                <a:lnTo>
                  <a:pt x="266304" y="1188720"/>
                </a:lnTo>
                <a:lnTo>
                  <a:pt x="262520" y="1200150"/>
                </a:lnTo>
                <a:lnTo>
                  <a:pt x="258959" y="1212850"/>
                </a:lnTo>
                <a:lnTo>
                  <a:pt x="255006" y="1226820"/>
                </a:lnTo>
                <a:lnTo>
                  <a:pt x="250832" y="1240789"/>
                </a:lnTo>
                <a:lnTo>
                  <a:pt x="246607" y="1256029"/>
                </a:lnTo>
                <a:lnTo>
                  <a:pt x="242502" y="1270000"/>
                </a:lnTo>
                <a:lnTo>
                  <a:pt x="238685" y="1285239"/>
                </a:lnTo>
                <a:lnTo>
                  <a:pt x="235329" y="1297939"/>
                </a:lnTo>
                <a:lnTo>
                  <a:pt x="232602" y="1310639"/>
                </a:lnTo>
                <a:lnTo>
                  <a:pt x="230675" y="1323339"/>
                </a:lnTo>
                <a:lnTo>
                  <a:pt x="229838" y="1332229"/>
                </a:lnTo>
                <a:lnTo>
                  <a:pt x="229780" y="1336039"/>
                </a:lnTo>
                <a:lnTo>
                  <a:pt x="229902" y="1341120"/>
                </a:lnTo>
                <a:lnTo>
                  <a:pt x="231397" y="1347470"/>
                </a:lnTo>
                <a:lnTo>
                  <a:pt x="232821" y="1350010"/>
                </a:lnTo>
                <a:lnTo>
                  <a:pt x="237281" y="1352550"/>
                </a:lnTo>
                <a:lnTo>
                  <a:pt x="243340" y="1348739"/>
                </a:lnTo>
                <a:lnTo>
                  <a:pt x="250569" y="1342389"/>
                </a:lnTo>
                <a:lnTo>
                  <a:pt x="258540" y="1333500"/>
                </a:lnTo>
                <a:lnTo>
                  <a:pt x="266826" y="1322070"/>
                </a:lnTo>
                <a:lnTo>
                  <a:pt x="274997" y="1310639"/>
                </a:lnTo>
                <a:lnTo>
                  <a:pt x="282625" y="1300479"/>
                </a:lnTo>
                <a:lnTo>
                  <a:pt x="289283" y="1290320"/>
                </a:lnTo>
                <a:lnTo>
                  <a:pt x="297187" y="1280160"/>
                </a:lnTo>
                <a:lnTo>
                  <a:pt x="304982" y="1270000"/>
                </a:lnTo>
                <a:lnTo>
                  <a:pt x="312633" y="1258570"/>
                </a:lnTo>
                <a:lnTo>
                  <a:pt x="320102" y="1248410"/>
                </a:lnTo>
                <a:lnTo>
                  <a:pt x="327353" y="1238250"/>
                </a:lnTo>
                <a:lnTo>
                  <a:pt x="334349" y="1228089"/>
                </a:lnTo>
                <a:lnTo>
                  <a:pt x="341055" y="1217929"/>
                </a:lnTo>
                <a:lnTo>
                  <a:pt x="348001" y="1206500"/>
                </a:lnTo>
                <a:lnTo>
                  <a:pt x="354655" y="1193800"/>
                </a:lnTo>
                <a:lnTo>
                  <a:pt x="361048" y="1182370"/>
                </a:lnTo>
                <a:lnTo>
                  <a:pt x="367209" y="1170939"/>
                </a:lnTo>
                <a:lnTo>
                  <a:pt x="373169" y="1160779"/>
                </a:lnTo>
                <a:lnTo>
                  <a:pt x="378959" y="1149350"/>
                </a:lnTo>
                <a:lnTo>
                  <a:pt x="384608" y="1137920"/>
                </a:lnTo>
                <a:lnTo>
                  <a:pt x="390149" y="1127760"/>
                </a:lnTo>
                <a:lnTo>
                  <a:pt x="395610" y="1116329"/>
                </a:lnTo>
                <a:lnTo>
                  <a:pt x="401022" y="1106170"/>
                </a:lnTo>
                <a:lnTo>
                  <a:pt x="406173" y="1093470"/>
                </a:lnTo>
                <a:lnTo>
                  <a:pt x="411205" y="1080770"/>
                </a:lnTo>
                <a:lnTo>
                  <a:pt x="416007" y="1068070"/>
                </a:lnTo>
                <a:lnTo>
                  <a:pt x="420467" y="1056639"/>
                </a:lnTo>
                <a:lnTo>
                  <a:pt x="432677" y="1009650"/>
                </a:lnTo>
                <a:lnTo>
                  <a:pt x="433767" y="998220"/>
                </a:lnTo>
                <a:lnTo>
                  <a:pt x="433747" y="984250"/>
                </a:lnTo>
                <a:lnTo>
                  <a:pt x="432816" y="972820"/>
                </a:lnTo>
                <a:lnTo>
                  <a:pt x="430960" y="958850"/>
                </a:lnTo>
                <a:lnTo>
                  <a:pt x="427044" y="947420"/>
                </a:lnTo>
                <a:lnTo>
                  <a:pt x="414909" y="939800"/>
                </a:lnTo>
                <a:lnTo>
                  <a:pt x="403113" y="937260"/>
                </a:lnTo>
                <a:close/>
              </a:path>
              <a:path w="11203945" h="6851903">
                <a:moveTo>
                  <a:pt x="223830" y="708660"/>
                </a:moveTo>
                <a:lnTo>
                  <a:pt x="186423" y="732789"/>
                </a:lnTo>
                <a:lnTo>
                  <a:pt x="170355" y="781050"/>
                </a:lnTo>
                <a:lnTo>
                  <a:pt x="170748" y="793750"/>
                </a:lnTo>
                <a:lnTo>
                  <a:pt x="173372" y="847089"/>
                </a:lnTo>
                <a:lnTo>
                  <a:pt x="176276" y="885189"/>
                </a:lnTo>
                <a:lnTo>
                  <a:pt x="179800" y="922020"/>
                </a:lnTo>
                <a:lnTo>
                  <a:pt x="181084" y="934720"/>
                </a:lnTo>
                <a:lnTo>
                  <a:pt x="182413" y="947420"/>
                </a:lnTo>
                <a:lnTo>
                  <a:pt x="183780" y="960120"/>
                </a:lnTo>
                <a:lnTo>
                  <a:pt x="185180" y="971550"/>
                </a:lnTo>
                <a:lnTo>
                  <a:pt x="188052" y="996950"/>
                </a:lnTo>
                <a:lnTo>
                  <a:pt x="190982" y="1021079"/>
                </a:lnTo>
                <a:lnTo>
                  <a:pt x="193495" y="1035050"/>
                </a:lnTo>
                <a:lnTo>
                  <a:pt x="195721" y="1047750"/>
                </a:lnTo>
                <a:lnTo>
                  <a:pt x="197751" y="1060450"/>
                </a:lnTo>
                <a:lnTo>
                  <a:pt x="201579" y="1085850"/>
                </a:lnTo>
                <a:lnTo>
                  <a:pt x="203557" y="1097279"/>
                </a:lnTo>
                <a:lnTo>
                  <a:pt x="205698" y="1108710"/>
                </a:lnTo>
                <a:lnTo>
                  <a:pt x="207434" y="1117600"/>
                </a:lnTo>
                <a:lnTo>
                  <a:pt x="211097" y="1132839"/>
                </a:lnTo>
                <a:lnTo>
                  <a:pt x="213774" y="1144270"/>
                </a:lnTo>
                <a:lnTo>
                  <a:pt x="216961" y="1154429"/>
                </a:lnTo>
                <a:lnTo>
                  <a:pt x="220617" y="1163320"/>
                </a:lnTo>
                <a:lnTo>
                  <a:pt x="224703" y="1168400"/>
                </a:lnTo>
                <a:lnTo>
                  <a:pt x="229177" y="1168400"/>
                </a:lnTo>
                <a:lnTo>
                  <a:pt x="241933" y="1129029"/>
                </a:lnTo>
                <a:lnTo>
                  <a:pt x="249043" y="1090929"/>
                </a:lnTo>
                <a:lnTo>
                  <a:pt x="254131" y="1052829"/>
                </a:lnTo>
                <a:lnTo>
                  <a:pt x="255461" y="1040129"/>
                </a:lnTo>
                <a:lnTo>
                  <a:pt x="256684" y="1028700"/>
                </a:lnTo>
                <a:lnTo>
                  <a:pt x="257847" y="1017270"/>
                </a:lnTo>
                <a:lnTo>
                  <a:pt x="260048" y="1004570"/>
                </a:lnTo>
                <a:lnTo>
                  <a:pt x="262118" y="990600"/>
                </a:lnTo>
                <a:lnTo>
                  <a:pt x="267462" y="952500"/>
                </a:lnTo>
                <a:lnTo>
                  <a:pt x="271355" y="914400"/>
                </a:lnTo>
                <a:lnTo>
                  <a:pt x="273939" y="864870"/>
                </a:lnTo>
                <a:lnTo>
                  <a:pt x="274070" y="852170"/>
                </a:lnTo>
                <a:lnTo>
                  <a:pt x="274862" y="840739"/>
                </a:lnTo>
                <a:lnTo>
                  <a:pt x="275498" y="826770"/>
                </a:lnTo>
                <a:lnTo>
                  <a:pt x="275819" y="812800"/>
                </a:lnTo>
                <a:lnTo>
                  <a:pt x="275668" y="798829"/>
                </a:lnTo>
                <a:lnTo>
                  <a:pt x="270814" y="758189"/>
                </a:lnTo>
                <a:lnTo>
                  <a:pt x="248199" y="716279"/>
                </a:lnTo>
                <a:lnTo>
                  <a:pt x="235863" y="709929"/>
                </a:lnTo>
                <a:lnTo>
                  <a:pt x="223830" y="708660"/>
                </a:lnTo>
                <a:close/>
              </a:path>
              <a:path w="11203945" h="6851903">
                <a:moveTo>
                  <a:pt x="41331" y="3449447"/>
                </a:moveTo>
                <a:lnTo>
                  <a:pt x="3654" y="3477387"/>
                </a:lnTo>
                <a:lnTo>
                  <a:pt x="214" y="3500247"/>
                </a:lnTo>
                <a:lnTo>
                  <a:pt x="1537" y="3515487"/>
                </a:lnTo>
                <a:lnTo>
                  <a:pt x="12943" y="3557397"/>
                </a:lnTo>
                <a:lnTo>
                  <a:pt x="31638" y="3595497"/>
                </a:lnTo>
                <a:lnTo>
                  <a:pt x="38584" y="3608197"/>
                </a:lnTo>
                <a:lnTo>
                  <a:pt x="61264" y="3642487"/>
                </a:lnTo>
                <a:lnTo>
                  <a:pt x="86260" y="3672966"/>
                </a:lnTo>
                <a:lnTo>
                  <a:pt x="103923" y="3692016"/>
                </a:lnTo>
                <a:lnTo>
                  <a:pt x="112991" y="3702177"/>
                </a:lnTo>
                <a:lnTo>
                  <a:pt x="122187" y="3711066"/>
                </a:lnTo>
                <a:lnTo>
                  <a:pt x="131490" y="3719956"/>
                </a:lnTo>
                <a:lnTo>
                  <a:pt x="150333" y="3737737"/>
                </a:lnTo>
                <a:lnTo>
                  <a:pt x="169347" y="3752977"/>
                </a:lnTo>
                <a:lnTo>
                  <a:pt x="175697" y="3759327"/>
                </a:lnTo>
                <a:lnTo>
                  <a:pt x="188384" y="3765677"/>
                </a:lnTo>
                <a:lnTo>
                  <a:pt x="201084" y="3765677"/>
                </a:lnTo>
                <a:lnTo>
                  <a:pt x="207434" y="3759327"/>
                </a:lnTo>
                <a:lnTo>
                  <a:pt x="211247" y="3750437"/>
                </a:lnTo>
                <a:lnTo>
                  <a:pt x="211476" y="3739006"/>
                </a:lnTo>
                <a:lnTo>
                  <a:pt x="209225" y="3726306"/>
                </a:lnTo>
                <a:lnTo>
                  <a:pt x="205596" y="3712337"/>
                </a:lnTo>
                <a:lnTo>
                  <a:pt x="201694" y="3699637"/>
                </a:lnTo>
                <a:lnTo>
                  <a:pt x="198620" y="3689477"/>
                </a:lnTo>
                <a:lnTo>
                  <a:pt x="192871" y="3676777"/>
                </a:lnTo>
                <a:lnTo>
                  <a:pt x="187199" y="3664077"/>
                </a:lnTo>
                <a:lnTo>
                  <a:pt x="181591" y="3652647"/>
                </a:lnTo>
                <a:lnTo>
                  <a:pt x="176033" y="3642487"/>
                </a:lnTo>
                <a:lnTo>
                  <a:pt x="165016" y="3620897"/>
                </a:lnTo>
                <a:lnTo>
                  <a:pt x="159043" y="3608197"/>
                </a:lnTo>
                <a:lnTo>
                  <a:pt x="147232" y="3582797"/>
                </a:lnTo>
                <a:lnTo>
                  <a:pt x="141337" y="3571366"/>
                </a:lnTo>
                <a:lnTo>
                  <a:pt x="123355" y="3537077"/>
                </a:lnTo>
                <a:lnTo>
                  <a:pt x="97625" y="3497706"/>
                </a:lnTo>
                <a:lnTo>
                  <a:pt x="82884" y="3476116"/>
                </a:lnTo>
                <a:lnTo>
                  <a:pt x="74158" y="3467227"/>
                </a:lnTo>
                <a:lnTo>
                  <a:pt x="64452" y="3458337"/>
                </a:lnTo>
                <a:lnTo>
                  <a:pt x="53707" y="3453256"/>
                </a:lnTo>
                <a:lnTo>
                  <a:pt x="41331" y="3449447"/>
                </a:lnTo>
                <a:close/>
              </a:path>
              <a:path w="11203945" h="6851903">
                <a:moveTo>
                  <a:pt x="434229" y="3459606"/>
                </a:moveTo>
                <a:lnTo>
                  <a:pt x="389967" y="3478656"/>
                </a:lnTo>
                <a:lnTo>
                  <a:pt x="361805" y="3505327"/>
                </a:lnTo>
                <a:lnTo>
                  <a:pt x="336276" y="3537077"/>
                </a:lnTo>
                <a:lnTo>
                  <a:pt x="328339" y="3547237"/>
                </a:lnTo>
                <a:lnTo>
                  <a:pt x="320684" y="3558666"/>
                </a:lnTo>
                <a:lnTo>
                  <a:pt x="313601" y="3570097"/>
                </a:lnTo>
                <a:lnTo>
                  <a:pt x="306388" y="3581527"/>
                </a:lnTo>
                <a:lnTo>
                  <a:pt x="284800" y="3622166"/>
                </a:lnTo>
                <a:lnTo>
                  <a:pt x="265018" y="3664077"/>
                </a:lnTo>
                <a:lnTo>
                  <a:pt x="259210" y="3676777"/>
                </a:lnTo>
                <a:lnTo>
                  <a:pt x="245298" y="3713606"/>
                </a:lnTo>
                <a:lnTo>
                  <a:pt x="238019" y="3747897"/>
                </a:lnTo>
                <a:lnTo>
                  <a:pt x="238761" y="3752977"/>
                </a:lnTo>
                <a:lnTo>
                  <a:pt x="241161" y="3755516"/>
                </a:lnTo>
                <a:lnTo>
                  <a:pt x="245183" y="3756787"/>
                </a:lnTo>
                <a:lnTo>
                  <a:pt x="250674" y="3756787"/>
                </a:lnTo>
                <a:lnTo>
                  <a:pt x="257483" y="3755516"/>
                </a:lnTo>
                <a:lnTo>
                  <a:pt x="265457" y="3751706"/>
                </a:lnTo>
                <a:lnTo>
                  <a:pt x="274445" y="3747897"/>
                </a:lnTo>
                <a:lnTo>
                  <a:pt x="284294" y="3742816"/>
                </a:lnTo>
                <a:lnTo>
                  <a:pt x="294852" y="3736466"/>
                </a:lnTo>
                <a:lnTo>
                  <a:pt x="305967" y="3730116"/>
                </a:lnTo>
                <a:lnTo>
                  <a:pt x="352954" y="3695827"/>
                </a:lnTo>
                <a:lnTo>
                  <a:pt x="386588" y="3665347"/>
                </a:lnTo>
                <a:lnTo>
                  <a:pt x="396682" y="3653916"/>
                </a:lnTo>
                <a:lnTo>
                  <a:pt x="405964" y="3643756"/>
                </a:lnTo>
                <a:lnTo>
                  <a:pt x="414281" y="3633597"/>
                </a:lnTo>
                <a:lnTo>
                  <a:pt x="420196" y="3624706"/>
                </a:lnTo>
                <a:lnTo>
                  <a:pt x="426474" y="3615816"/>
                </a:lnTo>
                <a:lnTo>
                  <a:pt x="451643" y="3575177"/>
                </a:lnTo>
                <a:lnTo>
                  <a:pt x="468339" y="3530727"/>
                </a:lnTo>
                <a:lnTo>
                  <a:pt x="469939" y="3507866"/>
                </a:lnTo>
                <a:lnTo>
                  <a:pt x="468427" y="3496437"/>
                </a:lnTo>
                <a:lnTo>
                  <a:pt x="465137" y="3485006"/>
                </a:lnTo>
                <a:lnTo>
                  <a:pt x="456922" y="3471037"/>
                </a:lnTo>
                <a:lnTo>
                  <a:pt x="449397" y="3464687"/>
                </a:lnTo>
                <a:lnTo>
                  <a:pt x="448569" y="3464687"/>
                </a:lnTo>
                <a:lnTo>
                  <a:pt x="448569" y="3460877"/>
                </a:lnTo>
                <a:lnTo>
                  <a:pt x="445394" y="3460877"/>
                </a:lnTo>
                <a:lnTo>
                  <a:pt x="434229" y="3459606"/>
                </a:lnTo>
                <a:close/>
              </a:path>
              <a:path w="11203945" h="6851903">
                <a:moveTo>
                  <a:pt x="68635" y="3187827"/>
                </a:moveTo>
                <a:lnTo>
                  <a:pt x="32541" y="3219577"/>
                </a:lnTo>
                <a:lnTo>
                  <a:pt x="29220" y="3244977"/>
                </a:lnTo>
                <a:lnTo>
                  <a:pt x="30151" y="3255137"/>
                </a:lnTo>
                <a:lnTo>
                  <a:pt x="32593" y="3266566"/>
                </a:lnTo>
                <a:lnTo>
                  <a:pt x="36233" y="3279266"/>
                </a:lnTo>
                <a:lnTo>
                  <a:pt x="40011" y="3291966"/>
                </a:lnTo>
                <a:lnTo>
                  <a:pt x="43928" y="3303397"/>
                </a:lnTo>
                <a:lnTo>
                  <a:pt x="47984" y="3316097"/>
                </a:lnTo>
                <a:lnTo>
                  <a:pt x="52179" y="3328797"/>
                </a:lnTo>
                <a:lnTo>
                  <a:pt x="56514" y="3340227"/>
                </a:lnTo>
                <a:lnTo>
                  <a:pt x="60990" y="3351656"/>
                </a:lnTo>
                <a:lnTo>
                  <a:pt x="65606" y="3364356"/>
                </a:lnTo>
                <a:lnTo>
                  <a:pt x="85486" y="3410077"/>
                </a:lnTo>
                <a:lnTo>
                  <a:pt x="107649" y="3455797"/>
                </a:lnTo>
                <a:lnTo>
                  <a:pt x="127361" y="3490087"/>
                </a:lnTo>
                <a:lnTo>
                  <a:pt x="147016" y="3521837"/>
                </a:lnTo>
                <a:lnTo>
                  <a:pt x="153292" y="3531997"/>
                </a:lnTo>
                <a:lnTo>
                  <a:pt x="159338" y="3543427"/>
                </a:lnTo>
                <a:lnTo>
                  <a:pt x="163073" y="3548506"/>
                </a:lnTo>
                <a:lnTo>
                  <a:pt x="174536" y="3566287"/>
                </a:lnTo>
                <a:lnTo>
                  <a:pt x="201945" y="3603116"/>
                </a:lnTo>
                <a:lnTo>
                  <a:pt x="207336" y="3608197"/>
                </a:lnTo>
                <a:lnTo>
                  <a:pt x="211323" y="3608197"/>
                </a:lnTo>
                <a:lnTo>
                  <a:pt x="213494" y="3604387"/>
                </a:lnTo>
                <a:lnTo>
                  <a:pt x="213263" y="3591687"/>
                </a:lnTo>
                <a:lnTo>
                  <a:pt x="209298" y="3552316"/>
                </a:lnTo>
                <a:lnTo>
                  <a:pt x="201900" y="3515487"/>
                </a:lnTo>
                <a:lnTo>
                  <a:pt x="199000" y="3502787"/>
                </a:lnTo>
                <a:lnTo>
                  <a:pt x="195998" y="3491356"/>
                </a:lnTo>
                <a:lnTo>
                  <a:pt x="193527" y="3478656"/>
                </a:lnTo>
                <a:lnTo>
                  <a:pt x="190901" y="3465956"/>
                </a:lnTo>
                <a:lnTo>
                  <a:pt x="188134" y="3453256"/>
                </a:lnTo>
                <a:lnTo>
                  <a:pt x="185238" y="3440556"/>
                </a:lnTo>
                <a:lnTo>
                  <a:pt x="182224" y="3427856"/>
                </a:lnTo>
                <a:lnTo>
                  <a:pt x="179106" y="3416427"/>
                </a:lnTo>
                <a:lnTo>
                  <a:pt x="175895" y="3403727"/>
                </a:lnTo>
                <a:lnTo>
                  <a:pt x="172605" y="3391027"/>
                </a:lnTo>
                <a:lnTo>
                  <a:pt x="169246" y="3379597"/>
                </a:lnTo>
                <a:lnTo>
                  <a:pt x="165832" y="3366897"/>
                </a:lnTo>
                <a:lnTo>
                  <a:pt x="162374" y="3355466"/>
                </a:lnTo>
                <a:lnTo>
                  <a:pt x="153484" y="3324987"/>
                </a:lnTo>
                <a:lnTo>
                  <a:pt x="150222" y="3312287"/>
                </a:lnTo>
                <a:lnTo>
                  <a:pt x="146651" y="3299587"/>
                </a:lnTo>
                <a:lnTo>
                  <a:pt x="133562" y="3258947"/>
                </a:lnTo>
                <a:lnTo>
                  <a:pt x="115802" y="3222116"/>
                </a:lnTo>
                <a:lnTo>
                  <a:pt x="82400" y="3189097"/>
                </a:lnTo>
                <a:lnTo>
                  <a:pt x="68635" y="3187827"/>
                </a:lnTo>
                <a:close/>
              </a:path>
              <a:path w="11203945" h="6851903">
                <a:moveTo>
                  <a:pt x="403574" y="3186556"/>
                </a:moveTo>
                <a:lnTo>
                  <a:pt x="369960" y="3206877"/>
                </a:lnTo>
                <a:lnTo>
                  <a:pt x="355012" y="3228466"/>
                </a:lnTo>
                <a:lnTo>
                  <a:pt x="347085" y="3239897"/>
                </a:lnTo>
                <a:lnTo>
                  <a:pt x="339678" y="3251327"/>
                </a:lnTo>
                <a:lnTo>
                  <a:pt x="332813" y="3262756"/>
                </a:lnTo>
                <a:lnTo>
                  <a:pt x="326512" y="3272916"/>
                </a:lnTo>
                <a:lnTo>
                  <a:pt x="306230" y="3318637"/>
                </a:lnTo>
                <a:lnTo>
                  <a:pt x="292896" y="3356737"/>
                </a:lnTo>
                <a:lnTo>
                  <a:pt x="288875" y="3368166"/>
                </a:lnTo>
                <a:lnTo>
                  <a:pt x="285004" y="3380866"/>
                </a:lnTo>
                <a:lnTo>
                  <a:pt x="281246" y="3392297"/>
                </a:lnTo>
                <a:lnTo>
                  <a:pt x="270281" y="3427856"/>
                </a:lnTo>
                <a:lnTo>
                  <a:pt x="266604" y="3439287"/>
                </a:lnTo>
                <a:lnTo>
                  <a:pt x="262855" y="3450716"/>
                </a:lnTo>
                <a:lnTo>
                  <a:pt x="255104" y="3477387"/>
                </a:lnTo>
                <a:lnTo>
                  <a:pt x="250824" y="3492627"/>
                </a:lnTo>
                <a:lnTo>
                  <a:pt x="246508" y="3507866"/>
                </a:lnTo>
                <a:lnTo>
                  <a:pt x="242332" y="3521837"/>
                </a:lnTo>
                <a:lnTo>
                  <a:pt x="238470" y="3535806"/>
                </a:lnTo>
                <a:lnTo>
                  <a:pt x="230528" y="3573906"/>
                </a:lnTo>
                <a:lnTo>
                  <a:pt x="229794" y="3586606"/>
                </a:lnTo>
                <a:lnTo>
                  <a:pt x="230023" y="3591687"/>
                </a:lnTo>
                <a:lnTo>
                  <a:pt x="231733" y="3596766"/>
                </a:lnTo>
                <a:lnTo>
                  <a:pt x="232821" y="3598037"/>
                </a:lnTo>
                <a:lnTo>
                  <a:pt x="237421" y="3600577"/>
                </a:lnTo>
                <a:lnTo>
                  <a:pt x="243693" y="3598037"/>
                </a:lnTo>
                <a:lnTo>
                  <a:pt x="251174" y="3591687"/>
                </a:lnTo>
                <a:lnTo>
                  <a:pt x="259400" y="3581527"/>
                </a:lnTo>
                <a:lnTo>
                  <a:pt x="267910" y="3571366"/>
                </a:lnTo>
                <a:lnTo>
                  <a:pt x="276241" y="3559937"/>
                </a:lnTo>
                <a:lnTo>
                  <a:pt x="283930" y="3549777"/>
                </a:lnTo>
                <a:lnTo>
                  <a:pt x="292653" y="3537077"/>
                </a:lnTo>
                <a:lnTo>
                  <a:pt x="300891" y="3526916"/>
                </a:lnTo>
                <a:lnTo>
                  <a:pt x="308673" y="3515487"/>
                </a:lnTo>
                <a:lnTo>
                  <a:pt x="316028" y="3505327"/>
                </a:lnTo>
                <a:lnTo>
                  <a:pt x="322984" y="3495166"/>
                </a:lnTo>
                <a:lnTo>
                  <a:pt x="329571" y="3485006"/>
                </a:lnTo>
                <a:lnTo>
                  <a:pt x="335818" y="3474847"/>
                </a:lnTo>
                <a:lnTo>
                  <a:pt x="341753" y="3465956"/>
                </a:lnTo>
                <a:lnTo>
                  <a:pt x="348566" y="3454527"/>
                </a:lnTo>
                <a:lnTo>
                  <a:pt x="355117" y="3443097"/>
                </a:lnTo>
                <a:lnTo>
                  <a:pt x="361434" y="3431666"/>
                </a:lnTo>
                <a:lnTo>
                  <a:pt x="367544" y="3421506"/>
                </a:lnTo>
                <a:lnTo>
                  <a:pt x="384907" y="3387216"/>
                </a:lnTo>
                <a:lnTo>
                  <a:pt x="406582" y="3341497"/>
                </a:lnTo>
                <a:lnTo>
                  <a:pt x="411655" y="3328797"/>
                </a:lnTo>
                <a:lnTo>
                  <a:pt x="416495" y="3317366"/>
                </a:lnTo>
                <a:lnTo>
                  <a:pt x="431113" y="3269106"/>
                </a:lnTo>
                <a:lnTo>
                  <a:pt x="433789" y="3246247"/>
                </a:lnTo>
                <a:lnTo>
                  <a:pt x="433702" y="3233547"/>
                </a:lnTo>
                <a:lnTo>
                  <a:pt x="432114" y="3214497"/>
                </a:lnTo>
                <a:lnTo>
                  <a:pt x="429626" y="3203066"/>
                </a:lnTo>
                <a:lnTo>
                  <a:pt x="426711" y="3195447"/>
                </a:lnTo>
                <a:lnTo>
                  <a:pt x="415073" y="3187827"/>
                </a:lnTo>
                <a:lnTo>
                  <a:pt x="403574" y="3186556"/>
                </a:lnTo>
                <a:close/>
              </a:path>
              <a:path w="11203945" h="6851903">
                <a:moveTo>
                  <a:pt x="231857" y="2955416"/>
                </a:moveTo>
                <a:lnTo>
                  <a:pt x="220594" y="2955416"/>
                </a:lnTo>
                <a:lnTo>
                  <a:pt x="209380" y="2959227"/>
                </a:lnTo>
                <a:lnTo>
                  <a:pt x="182937" y="2990977"/>
                </a:lnTo>
                <a:lnTo>
                  <a:pt x="171111" y="3025266"/>
                </a:lnTo>
                <a:lnTo>
                  <a:pt x="171388" y="3039237"/>
                </a:lnTo>
                <a:lnTo>
                  <a:pt x="172914" y="3079877"/>
                </a:lnTo>
                <a:lnTo>
                  <a:pt x="175344" y="3117977"/>
                </a:lnTo>
                <a:lnTo>
                  <a:pt x="178505" y="3156077"/>
                </a:lnTo>
                <a:lnTo>
                  <a:pt x="182222" y="3192906"/>
                </a:lnTo>
                <a:lnTo>
                  <a:pt x="183555" y="3205606"/>
                </a:lnTo>
                <a:lnTo>
                  <a:pt x="184924" y="3218306"/>
                </a:lnTo>
                <a:lnTo>
                  <a:pt x="186322" y="3229737"/>
                </a:lnTo>
                <a:lnTo>
                  <a:pt x="189183" y="3253866"/>
                </a:lnTo>
                <a:lnTo>
                  <a:pt x="190632" y="3266566"/>
                </a:lnTo>
                <a:lnTo>
                  <a:pt x="193119" y="3280537"/>
                </a:lnTo>
                <a:lnTo>
                  <a:pt x="197316" y="3307206"/>
                </a:lnTo>
                <a:lnTo>
                  <a:pt x="200999" y="3331337"/>
                </a:lnTo>
                <a:lnTo>
                  <a:pt x="202845" y="3344037"/>
                </a:lnTo>
                <a:lnTo>
                  <a:pt x="204798" y="3355466"/>
                </a:lnTo>
                <a:lnTo>
                  <a:pt x="206938" y="3366897"/>
                </a:lnTo>
                <a:lnTo>
                  <a:pt x="208652" y="3373247"/>
                </a:lnTo>
                <a:lnTo>
                  <a:pt x="210920" y="3383406"/>
                </a:lnTo>
                <a:lnTo>
                  <a:pt x="213706" y="3393566"/>
                </a:lnTo>
                <a:lnTo>
                  <a:pt x="216977" y="3403727"/>
                </a:lnTo>
                <a:lnTo>
                  <a:pt x="220696" y="3412616"/>
                </a:lnTo>
                <a:lnTo>
                  <a:pt x="224831" y="3416427"/>
                </a:lnTo>
                <a:lnTo>
                  <a:pt x="229346" y="3415156"/>
                </a:lnTo>
                <a:lnTo>
                  <a:pt x="241955" y="3377056"/>
                </a:lnTo>
                <a:lnTo>
                  <a:pt x="249180" y="3338956"/>
                </a:lnTo>
                <a:lnTo>
                  <a:pt x="255700" y="3289427"/>
                </a:lnTo>
                <a:lnTo>
                  <a:pt x="256945" y="3276727"/>
                </a:lnTo>
                <a:lnTo>
                  <a:pt x="258137" y="3265297"/>
                </a:lnTo>
                <a:lnTo>
                  <a:pt x="264278" y="3227197"/>
                </a:lnTo>
                <a:lnTo>
                  <a:pt x="269123" y="3189097"/>
                </a:lnTo>
                <a:lnTo>
                  <a:pt x="272437" y="3150997"/>
                </a:lnTo>
                <a:lnTo>
                  <a:pt x="273985" y="3114166"/>
                </a:lnTo>
                <a:lnTo>
                  <a:pt x="274739" y="3100197"/>
                </a:lnTo>
                <a:lnTo>
                  <a:pt x="275366" y="3086227"/>
                </a:lnTo>
                <a:lnTo>
                  <a:pt x="275743" y="3072256"/>
                </a:lnTo>
                <a:lnTo>
                  <a:pt x="275748" y="3058287"/>
                </a:lnTo>
                <a:lnTo>
                  <a:pt x="275256" y="3043047"/>
                </a:lnTo>
                <a:lnTo>
                  <a:pt x="269568" y="3003677"/>
                </a:lnTo>
                <a:lnTo>
                  <a:pt x="247554" y="2964306"/>
                </a:lnTo>
                <a:lnTo>
                  <a:pt x="242333" y="2959227"/>
                </a:lnTo>
                <a:lnTo>
                  <a:pt x="231857" y="2955416"/>
                </a:lnTo>
                <a:close/>
              </a:path>
              <a:path w="11203945" h="6851903">
                <a:moveTo>
                  <a:pt x="3696666" y="4570222"/>
                </a:moveTo>
                <a:lnTo>
                  <a:pt x="3659323" y="4598162"/>
                </a:lnTo>
                <a:lnTo>
                  <a:pt x="3656293" y="4609592"/>
                </a:lnTo>
                <a:lnTo>
                  <a:pt x="3656364" y="4623562"/>
                </a:lnTo>
                <a:lnTo>
                  <a:pt x="3667929" y="4674362"/>
                </a:lnTo>
                <a:lnTo>
                  <a:pt x="3680303" y="4701032"/>
                </a:lnTo>
                <a:lnTo>
                  <a:pt x="3687025" y="4715002"/>
                </a:lnTo>
                <a:lnTo>
                  <a:pt x="3694076" y="4726432"/>
                </a:lnTo>
                <a:lnTo>
                  <a:pt x="3701436" y="4739132"/>
                </a:lnTo>
                <a:lnTo>
                  <a:pt x="3709084" y="4750562"/>
                </a:lnTo>
                <a:lnTo>
                  <a:pt x="3717000" y="4761992"/>
                </a:lnTo>
                <a:lnTo>
                  <a:pt x="3725163" y="4772152"/>
                </a:lnTo>
                <a:lnTo>
                  <a:pt x="3733553" y="4783582"/>
                </a:lnTo>
                <a:lnTo>
                  <a:pt x="3742148" y="4793742"/>
                </a:lnTo>
                <a:lnTo>
                  <a:pt x="3750928" y="4803902"/>
                </a:lnTo>
                <a:lnTo>
                  <a:pt x="3759874" y="4812792"/>
                </a:lnTo>
                <a:lnTo>
                  <a:pt x="3768963" y="4822952"/>
                </a:lnTo>
                <a:lnTo>
                  <a:pt x="3806349" y="4858512"/>
                </a:lnTo>
                <a:lnTo>
                  <a:pt x="3831722" y="4877562"/>
                </a:lnTo>
                <a:lnTo>
                  <a:pt x="3838072" y="4883912"/>
                </a:lnTo>
                <a:lnTo>
                  <a:pt x="3844422" y="4886452"/>
                </a:lnTo>
                <a:lnTo>
                  <a:pt x="3857122" y="4886452"/>
                </a:lnTo>
                <a:lnTo>
                  <a:pt x="3863472" y="4880102"/>
                </a:lnTo>
                <a:lnTo>
                  <a:pt x="3867289" y="4871212"/>
                </a:lnTo>
                <a:lnTo>
                  <a:pt x="3867520" y="4859782"/>
                </a:lnTo>
                <a:lnTo>
                  <a:pt x="3865269" y="4845812"/>
                </a:lnTo>
                <a:lnTo>
                  <a:pt x="3861640" y="4831842"/>
                </a:lnTo>
                <a:lnTo>
                  <a:pt x="3857735" y="4819142"/>
                </a:lnTo>
                <a:lnTo>
                  <a:pt x="3854660" y="4810252"/>
                </a:lnTo>
                <a:lnTo>
                  <a:pt x="3848881" y="4797552"/>
                </a:lnTo>
                <a:lnTo>
                  <a:pt x="3843180" y="4784852"/>
                </a:lnTo>
                <a:lnTo>
                  <a:pt x="3837542" y="4772152"/>
                </a:lnTo>
                <a:lnTo>
                  <a:pt x="3831955" y="4761992"/>
                </a:lnTo>
                <a:lnTo>
                  <a:pt x="3826405" y="4750562"/>
                </a:lnTo>
                <a:lnTo>
                  <a:pt x="3820880" y="4740402"/>
                </a:lnTo>
                <a:lnTo>
                  <a:pt x="3814896" y="4727702"/>
                </a:lnTo>
                <a:lnTo>
                  <a:pt x="3803045" y="4702302"/>
                </a:lnTo>
                <a:lnTo>
                  <a:pt x="3797122" y="4690872"/>
                </a:lnTo>
                <a:lnTo>
                  <a:pt x="3772779" y="4647692"/>
                </a:lnTo>
                <a:lnTo>
                  <a:pt x="3746031" y="4608322"/>
                </a:lnTo>
                <a:lnTo>
                  <a:pt x="3738424" y="4596892"/>
                </a:lnTo>
                <a:lnTo>
                  <a:pt x="3729678" y="4586732"/>
                </a:lnTo>
                <a:lnTo>
                  <a:pt x="3719791" y="4579112"/>
                </a:lnTo>
                <a:lnTo>
                  <a:pt x="3708759" y="4572762"/>
                </a:lnTo>
                <a:lnTo>
                  <a:pt x="3696666" y="4570222"/>
                </a:lnTo>
                <a:close/>
              </a:path>
              <a:path w="11203945" h="6851903">
                <a:moveTo>
                  <a:pt x="4091329" y="4579112"/>
                </a:moveTo>
                <a:lnTo>
                  <a:pt x="4047302" y="4599432"/>
                </a:lnTo>
                <a:lnTo>
                  <a:pt x="4018806" y="4626102"/>
                </a:lnTo>
                <a:lnTo>
                  <a:pt x="4009987" y="4634992"/>
                </a:lnTo>
                <a:lnTo>
                  <a:pt x="4001491" y="4646422"/>
                </a:lnTo>
                <a:lnTo>
                  <a:pt x="3993305" y="4656582"/>
                </a:lnTo>
                <a:lnTo>
                  <a:pt x="3985421" y="4666742"/>
                </a:lnTo>
                <a:lnTo>
                  <a:pt x="3977826" y="4678172"/>
                </a:lnTo>
                <a:lnTo>
                  <a:pt x="3970615" y="4689602"/>
                </a:lnTo>
                <a:lnTo>
                  <a:pt x="3963298" y="4701032"/>
                </a:lnTo>
                <a:lnTo>
                  <a:pt x="3941504" y="4741672"/>
                </a:lnTo>
                <a:lnTo>
                  <a:pt x="3927892" y="4769612"/>
                </a:lnTo>
                <a:lnTo>
                  <a:pt x="3921598" y="4782312"/>
                </a:lnTo>
                <a:lnTo>
                  <a:pt x="3905708" y="4821682"/>
                </a:lnTo>
                <a:lnTo>
                  <a:pt x="3894447" y="4861052"/>
                </a:lnTo>
                <a:lnTo>
                  <a:pt x="3893930" y="4867402"/>
                </a:lnTo>
                <a:lnTo>
                  <a:pt x="3894490" y="4872482"/>
                </a:lnTo>
                <a:lnTo>
                  <a:pt x="3896912" y="4875022"/>
                </a:lnTo>
                <a:lnTo>
                  <a:pt x="3900946" y="4877562"/>
                </a:lnTo>
                <a:lnTo>
                  <a:pt x="3906441" y="4876292"/>
                </a:lnTo>
                <a:lnTo>
                  <a:pt x="3913245" y="4875022"/>
                </a:lnTo>
                <a:lnTo>
                  <a:pt x="3921208" y="4872482"/>
                </a:lnTo>
                <a:lnTo>
                  <a:pt x="3930179" y="4868672"/>
                </a:lnTo>
                <a:lnTo>
                  <a:pt x="3940007" y="4863592"/>
                </a:lnTo>
                <a:lnTo>
                  <a:pt x="3950541" y="4857242"/>
                </a:lnTo>
                <a:lnTo>
                  <a:pt x="3961631" y="4850892"/>
                </a:lnTo>
                <a:lnTo>
                  <a:pt x="4008523" y="4816602"/>
                </a:lnTo>
                <a:lnTo>
                  <a:pt x="4042131" y="4786122"/>
                </a:lnTo>
                <a:lnTo>
                  <a:pt x="4061528" y="4764532"/>
                </a:lnTo>
                <a:lnTo>
                  <a:pt x="4069872" y="4754372"/>
                </a:lnTo>
                <a:lnTo>
                  <a:pt x="4075857" y="4746752"/>
                </a:lnTo>
                <a:lnTo>
                  <a:pt x="4082190" y="4737862"/>
                </a:lnTo>
                <a:lnTo>
                  <a:pt x="4095200" y="4717542"/>
                </a:lnTo>
                <a:lnTo>
                  <a:pt x="4101525" y="4706112"/>
                </a:lnTo>
                <a:lnTo>
                  <a:pt x="4107495" y="4695952"/>
                </a:lnTo>
                <a:lnTo>
                  <a:pt x="4124321" y="4650232"/>
                </a:lnTo>
                <a:lnTo>
                  <a:pt x="4126039" y="4627372"/>
                </a:lnTo>
                <a:lnTo>
                  <a:pt x="4124610" y="4617212"/>
                </a:lnTo>
                <a:lnTo>
                  <a:pt x="4121420" y="4605782"/>
                </a:lnTo>
                <a:lnTo>
                  <a:pt x="4113697" y="4591812"/>
                </a:lnTo>
                <a:lnTo>
                  <a:pt x="4107026" y="4584192"/>
                </a:lnTo>
                <a:lnTo>
                  <a:pt x="4104645" y="4581652"/>
                </a:lnTo>
                <a:lnTo>
                  <a:pt x="4101470" y="4581652"/>
                </a:lnTo>
                <a:lnTo>
                  <a:pt x="4091329" y="4579112"/>
                </a:lnTo>
                <a:close/>
              </a:path>
              <a:path w="11203945" h="6851903">
                <a:moveTo>
                  <a:pt x="3724368" y="4307332"/>
                </a:moveTo>
                <a:lnTo>
                  <a:pt x="3688965" y="4337812"/>
                </a:lnTo>
                <a:lnTo>
                  <a:pt x="3685100" y="4363212"/>
                </a:lnTo>
                <a:lnTo>
                  <a:pt x="3685965" y="4374642"/>
                </a:lnTo>
                <a:lnTo>
                  <a:pt x="3699651" y="4424172"/>
                </a:lnTo>
                <a:lnTo>
                  <a:pt x="3703718" y="4435602"/>
                </a:lnTo>
                <a:lnTo>
                  <a:pt x="3707918" y="4448302"/>
                </a:lnTo>
                <a:lnTo>
                  <a:pt x="3712251" y="4459732"/>
                </a:lnTo>
                <a:lnTo>
                  <a:pt x="3716717" y="4472432"/>
                </a:lnTo>
                <a:lnTo>
                  <a:pt x="3721319" y="4483862"/>
                </a:lnTo>
                <a:lnTo>
                  <a:pt x="3726057" y="4495292"/>
                </a:lnTo>
                <a:lnTo>
                  <a:pt x="3730931" y="4506722"/>
                </a:lnTo>
                <a:lnTo>
                  <a:pt x="3735942" y="4519422"/>
                </a:lnTo>
                <a:lnTo>
                  <a:pt x="3741092" y="4530852"/>
                </a:lnTo>
                <a:lnTo>
                  <a:pt x="3746381" y="4542282"/>
                </a:lnTo>
                <a:lnTo>
                  <a:pt x="3751810" y="4552442"/>
                </a:lnTo>
                <a:lnTo>
                  <a:pt x="3757379" y="4563872"/>
                </a:lnTo>
                <a:lnTo>
                  <a:pt x="3763090" y="4575302"/>
                </a:lnTo>
                <a:lnTo>
                  <a:pt x="3769857" y="4588002"/>
                </a:lnTo>
                <a:lnTo>
                  <a:pt x="3783526" y="4610862"/>
                </a:lnTo>
                <a:lnTo>
                  <a:pt x="3790326" y="4621022"/>
                </a:lnTo>
                <a:lnTo>
                  <a:pt x="3797031" y="4632452"/>
                </a:lnTo>
                <a:lnTo>
                  <a:pt x="3809953" y="4652772"/>
                </a:lnTo>
                <a:lnTo>
                  <a:pt x="3820247" y="4669282"/>
                </a:lnTo>
                <a:lnTo>
                  <a:pt x="3826646" y="4679442"/>
                </a:lnTo>
                <a:lnTo>
                  <a:pt x="3833492" y="4690872"/>
                </a:lnTo>
                <a:lnTo>
                  <a:pt x="3840495" y="4701032"/>
                </a:lnTo>
                <a:lnTo>
                  <a:pt x="3847366" y="4711192"/>
                </a:lnTo>
                <a:lnTo>
                  <a:pt x="3853814" y="4718812"/>
                </a:lnTo>
                <a:lnTo>
                  <a:pt x="3859549" y="4725162"/>
                </a:lnTo>
                <a:lnTo>
                  <a:pt x="3864282" y="4728972"/>
                </a:lnTo>
                <a:lnTo>
                  <a:pt x="3867721" y="4728972"/>
                </a:lnTo>
                <a:lnTo>
                  <a:pt x="3869578" y="4725162"/>
                </a:lnTo>
                <a:lnTo>
                  <a:pt x="3869336" y="4712462"/>
                </a:lnTo>
                <a:lnTo>
                  <a:pt x="3865336" y="4673092"/>
                </a:lnTo>
                <a:lnTo>
                  <a:pt x="3857908" y="4634992"/>
                </a:lnTo>
                <a:lnTo>
                  <a:pt x="3851991" y="4612132"/>
                </a:lnTo>
                <a:lnTo>
                  <a:pt x="3849526" y="4599432"/>
                </a:lnTo>
                <a:lnTo>
                  <a:pt x="3841245" y="4561332"/>
                </a:lnTo>
                <a:lnTo>
                  <a:pt x="3831898" y="4523232"/>
                </a:lnTo>
                <a:lnTo>
                  <a:pt x="3825239" y="4499102"/>
                </a:lnTo>
                <a:lnTo>
                  <a:pt x="3821819" y="4486402"/>
                </a:lnTo>
                <a:lnTo>
                  <a:pt x="3818356" y="4474972"/>
                </a:lnTo>
                <a:lnTo>
                  <a:pt x="3811347" y="4452112"/>
                </a:lnTo>
                <a:lnTo>
                  <a:pt x="3809497" y="4445762"/>
                </a:lnTo>
                <a:lnTo>
                  <a:pt x="3806266" y="4434332"/>
                </a:lnTo>
                <a:lnTo>
                  <a:pt x="3802723" y="4420362"/>
                </a:lnTo>
                <a:lnTo>
                  <a:pt x="3798806" y="4407662"/>
                </a:lnTo>
                <a:lnTo>
                  <a:pt x="3784198" y="4367022"/>
                </a:lnTo>
                <a:lnTo>
                  <a:pt x="3764020" y="4332732"/>
                </a:lnTo>
                <a:lnTo>
                  <a:pt x="3736618" y="4311142"/>
                </a:lnTo>
                <a:lnTo>
                  <a:pt x="3724368" y="4307332"/>
                </a:lnTo>
                <a:close/>
              </a:path>
              <a:path w="11203945" h="6851903">
                <a:moveTo>
                  <a:pt x="4060250" y="4307332"/>
                </a:moveTo>
                <a:lnTo>
                  <a:pt x="4025448" y="4328922"/>
                </a:lnTo>
                <a:lnTo>
                  <a:pt x="3995433" y="4370832"/>
                </a:lnTo>
                <a:lnTo>
                  <a:pt x="3982540" y="4393692"/>
                </a:lnTo>
                <a:lnTo>
                  <a:pt x="3976894" y="4403852"/>
                </a:lnTo>
                <a:lnTo>
                  <a:pt x="3971822" y="4415282"/>
                </a:lnTo>
                <a:lnTo>
                  <a:pt x="3962341" y="4438142"/>
                </a:lnTo>
                <a:lnTo>
                  <a:pt x="3957627" y="4450842"/>
                </a:lnTo>
                <a:lnTo>
                  <a:pt x="3953179" y="4462272"/>
                </a:lnTo>
                <a:lnTo>
                  <a:pt x="3948959" y="4474972"/>
                </a:lnTo>
                <a:lnTo>
                  <a:pt x="3944931" y="4486402"/>
                </a:lnTo>
                <a:lnTo>
                  <a:pt x="3941056" y="4499102"/>
                </a:lnTo>
                <a:lnTo>
                  <a:pt x="3937298" y="4510532"/>
                </a:lnTo>
                <a:lnTo>
                  <a:pt x="3933619" y="4521962"/>
                </a:lnTo>
                <a:lnTo>
                  <a:pt x="3922684" y="4558792"/>
                </a:lnTo>
                <a:lnTo>
                  <a:pt x="3918949" y="4570222"/>
                </a:lnTo>
                <a:lnTo>
                  <a:pt x="3915252" y="4582922"/>
                </a:lnTo>
                <a:lnTo>
                  <a:pt x="3906903" y="4610862"/>
                </a:lnTo>
                <a:lnTo>
                  <a:pt x="3902594" y="4626102"/>
                </a:lnTo>
                <a:lnTo>
                  <a:pt x="3898425" y="4641342"/>
                </a:lnTo>
                <a:lnTo>
                  <a:pt x="3894567" y="4655312"/>
                </a:lnTo>
                <a:lnTo>
                  <a:pt x="3891190" y="4669282"/>
                </a:lnTo>
                <a:lnTo>
                  <a:pt x="3888467" y="4681982"/>
                </a:lnTo>
                <a:lnTo>
                  <a:pt x="3886569" y="4693412"/>
                </a:lnTo>
                <a:lnTo>
                  <a:pt x="3885780" y="4702302"/>
                </a:lnTo>
                <a:lnTo>
                  <a:pt x="3885756" y="4706112"/>
                </a:lnTo>
                <a:lnTo>
                  <a:pt x="3885934" y="4711192"/>
                </a:lnTo>
                <a:lnTo>
                  <a:pt x="3887539" y="4717542"/>
                </a:lnTo>
                <a:lnTo>
                  <a:pt x="3888745" y="4718812"/>
                </a:lnTo>
                <a:lnTo>
                  <a:pt x="3893209" y="4721352"/>
                </a:lnTo>
                <a:lnTo>
                  <a:pt x="3899271" y="4718812"/>
                </a:lnTo>
                <a:lnTo>
                  <a:pt x="3930937" y="4681982"/>
                </a:lnTo>
                <a:lnTo>
                  <a:pt x="3945225" y="4659122"/>
                </a:lnTo>
                <a:lnTo>
                  <a:pt x="3953122" y="4650232"/>
                </a:lnTo>
                <a:lnTo>
                  <a:pt x="3960910" y="4640072"/>
                </a:lnTo>
                <a:lnTo>
                  <a:pt x="3968552" y="4629912"/>
                </a:lnTo>
                <a:lnTo>
                  <a:pt x="3976014" y="4618482"/>
                </a:lnTo>
                <a:lnTo>
                  <a:pt x="3983258" y="4608322"/>
                </a:lnTo>
                <a:lnTo>
                  <a:pt x="3990248" y="4596892"/>
                </a:lnTo>
                <a:lnTo>
                  <a:pt x="3996947" y="4586732"/>
                </a:lnTo>
                <a:lnTo>
                  <a:pt x="4003902" y="4575302"/>
                </a:lnTo>
                <a:lnTo>
                  <a:pt x="4010561" y="4565142"/>
                </a:lnTo>
                <a:lnTo>
                  <a:pt x="4016958" y="4553712"/>
                </a:lnTo>
                <a:lnTo>
                  <a:pt x="4023120" y="4542282"/>
                </a:lnTo>
                <a:lnTo>
                  <a:pt x="4029081" y="4530852"/>
                </a:lnTo>
                <a:lnTo>
                  <a:pt x="4034869" y="4520692"/>
                </a:lnTo>
                <a:lnTo>
                  <a:pt x="4051510" y="4486402"/>
                </a:lnTo>
                <a:lnTo>
                  <a:pt x="4067091" y="4450842"/>
                </a:lnTo>
                <a:lnTo>
                  <a:pt x="4071894" y="4439412"/>
                </a:lnTo>
                <a:lnTo>
                  <a:pt x="4086648" y="4392422"/>
                </a:lnTo>
                <a:lnTo>
                  <a:pt x="4089943" y="4355592"/>
                </a:lnTo>
                <a:lnTo>
                  <a:pt x="4088973" y="4342892"/>
                </a:lnTo>
                <a:lnTo>
                  <a:pt x="4087114" y="4328922"/>
                </a:lnTo>
                <a:lnTo>
                  <a:pt x="4083233" y="4317492"/>
                </a:lnTo>
                <a:lnTo>
                  <a:pt x="4071517" y="4308602"/>
                </a:lnTo>
                <a:lnTo>
                  <a:pt x="4060250" y="4307332"/>
                </a:lnTo>
                <a:close/>
              </a:path>
              <a:path w="11203945" h="6851903">
                <a:moveTo>
                  <a:pt x="3887463" y="4076191"/>
                </a:moveTo>
                <a:lnTo>
                  <a:pt x="3875869" y="4076191"/>
                </a:lnTo>
                <a:lnTo>
                  <a:pt x="3864387" y="4080002"/>
                </a:lnTo>
                <a:lnTo>
                  <a:pt x="3838675" y="4110481"/>
                </a:lnTo>
                <a:lnTo>
                  <a:pt x="3827178" y="4146041"/>
                </a:lnTo>
                <a:lnTo>
                  <a:pt x="3827449" y="4160012"/>
                </a:lnTo>
                <a:lnTo>
                  <a:pt x="3828956" y="4199382"/>
                </a:lnTo>
                <a:lnTo>
                  <a:pt x="3831370" y="4238752"/>
                </a:lnTo>
                <a:lnTo>
                  <a:pt x="3834516" y="4276852"/>
                </a:lnTo>
                <a:lnTo>
                  <a:pt x="3836936" y="4300982"/>
                </a:lnTo>
                <a:lnTo>
                  <a:pt x="3838223" y="4313682"/>
                </a:lnTo>
                <a:lnTo>
                  <a:pt x="3839552" y="4326382"/>
                </a:lnTo>
                <a:lnTo>
                  <a:pt x="3840919" y="4337812"/>
                </a:lnTo>
                <a:lnTo>
                  <a:pt x="3842315" y="4350512"/>
                </a:lnTo>
                <a:lnTo>
                  <a:pt x="3845172" y="4374642"/>
                </a:lnTo>
                <a:lnTo>
                  <a:pt x="3846620" y="4387342"/>
                </a:lnTo>
                <a:lnTo>
                  <a:pt x="3849186" y="4401312"/>
                </a:lnTo>
                <a:lnTo>
                  <a:pt x="3853496" y="4427982"/>
                </a:lnTo>
                <a:lnTo>
                  <a:pt x="3855410" y="4440682"/>
                </a:lnTo>
                <a:lnTo>
                  <a:pt x="3857279" y="4453382"/>
                </a:lnTo>
                <a:lnTo>
                  <a:pt x="3859187" y="4464812"/>
                </a:lnTo>
                <a:lnTo>
                  <a:pt x="3861221" y="4476242"/>
                </a:lnTo>
                <a:lnTo>
                  <a:pt x="3863467" y="4486402"/>
                </a:lnTo>
                <a:lnTo>
                  <a:pt x="3867133" y="4501642"/>
                </a:lnTo>
                <a:lnTo>
                  <a:pt x="3869808" y="4513072"/>
                </a:lnTo>
                <a:lnTo>
                  <a:pt x="3872988" y="4523232"/>
                </a:lnTo>
                <a:lnTo>
                  <a:pt x="3876631" y="4532122"/>
                </a:lnTo>
                <a:lnTo>
                  <a:pt x="3880694" y="4537202"/>
                </a:lnTo>
                <a:lnTo>
                  <a:pt x="3885136" y="4537202"/>
                </a:lnTo>
                <a:lnTo>
                  <a:pt x="3897868" y="4497832"/>
                </a:lnTo>
                <a:lnTo>
                  <a:pt x="3905106" y="4459732"/>
                </a:lnTo>
                <a:lnTo>
                  <a:pt x="3911630" y="4410202"/>
                </a:lnTo>
                <a:lnTo>
                  <a:pt x="3912875" y="4397502"/>
                </a:lnTo>
                <a:lnTo>
                  <a:pt x="3914065" y="4386072"/>
                </a:lnTo>
                <a:lnTo>
                  <a:pt x="3919814" y="4347972"/>
                </a:lnTo>
                <a:lnTo>
                  <a:pt x="3924177" y="4307332"/>
                </a:lnTo>
                <a:lnTo>
                  <a:pt x="3927822" y="4259072"/>
                </a:lnTo>
                <a:lnTo>
                  <a:pt x="3928614" y="4247642"/>
                </a:lnTo>
                <a:lnTo>
                  <a:pt x="3930247" y="4220972"/>
                </a:lnTo>
                <a:lnTo>
                  <a:pt x="3930978" y="4205732"/>
                </a:lnTo>
                <a:lnTo>
                  <a:pt x="3931442" y="4191762"/>
                </a:lnTo>
                <a:lnTo>
                  <a:pt x="3931518" y="4177791"/>
                </a:lnTo>
                <a:lnTo>
                  <a:pt x="3931085" y="4162552"/>
                </a:lnTo>
                <a:lnTo>
                  <a:pt x="3925522" y="4123181"/>
                </a:lnTo>
                <a:lnTo>
                  <a:pt x="3903631" y="4085081"/>
                </a:lnTo>
                <a:lnTo>
                  <a:pt x="3898270" y="4080002"/>
                </a:lnTo>
                <a:lnTo>
                  <a:pt x="3887463" y="4076191"/>
                </a:lnTo>
                <a:close/>
              </a:path>
              <a:path w="11203945" h="6851903">
                <a:moveTo>
                  <a:pt x="7506721" y="1515110"/>
                </a:moveTo>
                <a:lnTo>
                  <a:pt x="7500371" y="1515110"/>
                </a:lnTo>
                <a:lnTo>
                  <a:pt x="7503546" y="1517650"/>
                </a:lnTo>
                <a:lnTo>
                  <a:pt x="7506721" y="1517650"/>
                </a:lnTo>
                <a:lnTo>
                  <a:pt x="7506721" y="1515110"/>
                </a:lnTo>
                <a:close/>
              </a:path>
              <a:path w="11203945" h="6851903">
                <a:moveTo>
                  <a:pt x="7357942" y="1202689"/>
                </a:moveTo>
                <a:lnTo>
                  <a:pt x="7345166" y="1202689"/>
                </a:lnTo>
                <a:lnTo>
                  <a:pt x="7334203" y="1206500"/>
                </a:lnTo>
                <a:lnTo>
                  <a:pt x="7325283" y="1212850"/>
                </a:lnTo>
                <a:lnTo>
                  <a:pt x="7317634" y="1225550"/>
                </a:lnTo>
                <a:lnTo>
                  <a:pt x="7313303" y="1236979"/>
                </a:lnTo>
                <a:lnTo>
                  <a:pt x="7312024" y="1248410"/>
                </a:lnTo>
                <a:lnTo>
                  <a:pt x="7313335" y="1264920"/>
                </a:lnTo>
                <a:lnTo>
                  <a:pt x="7324954" y="1309370"/>
                </a:lnTo>
                <a:lnTo>
                  <a:pt x="7343616" y="1347470"/>
                </a:lnTo>
                <a:lnTo>
                  <a:pt x="7350554" y="1360170"/>
                </a:lnTo>
                <a:lnTo>
                  <a:pt x="7373220" y="1394460"/>
                </a:lnTo>
                <a:lnTo>
                  <a:pt x="7398211" y="1424939"/>
                </a:lnTo>
                <a:lnTo>
                  <a:pt x="7415876" y="1443989"/>
                </a:lnTo>
                <a:lnTo>
                  <a:pt x="7424946" y="1454150"/>
                </a:lnTo>
                <a:lnTo>
                  <a:pt x="7462299" y="1489710"/>
                </a:lnTo>
                <a:lnTo>
                  <a:pt x="7487671" y="1508760"/>
                </a:lnTo>
                <a:lnTo>
                  <a:pt x="7494021" y="1515110"/>
                </a:lnTo>
                <a:lnTo>
                  <a:pt x="7516246" y="1515110"/>
                </a:lnTo>
                <a:lnTo>
                  <a:pt x="7519421" y="1508760"/>
                </a:lnTo>
                <a:lnTo>
                  <a:pt x="7523238" y="1499870"/>
                </a:lnTo>
                <a:lnTo>
                  <a:pt x="7523469" y="1488439"/>
                </a:lnTo>
                <a:lnTo>
                  <a:pt x="7521218" y="1474470"/>
                </a:lnTo>
                <a:lnTo>
                  <a:pt x="7517589" y="1461770"/>
                </a:lnTo>
                <a:lnTo>
                  <a:pt x="7513684" y="1449070"/>
                </a:lnTo>
                <a:lnTo>
                  <a:pt x="7510609" y="1438910"/>
                </a:lnTo>
                <a:lnTo>
                  <a:pt x="7504859" y="1426210"/>
                </a:lnTo>
                <a:lnTo>
                  <a:pt x="7499186" y="1414779"/>
                </a:lnTo>
                <a:lnTo>
                  <a:pt x="7493576" y="1403350"/>
                </a:lnTo>
                <a:lnTo>
                  <a:pt x="7488016" y="1391920"/>
                </a:lnTo>
                <a:lnTo>
                  <a:pt x="7476996" y="1370329"/>
                </a:lnTo>
                <a:lnTo>
                  <a:pt x="7470916" y="1357629"/>
                </a:lnTo>
                <a:lnTo>
                  <a:pt x="7458895" y="1332229"/>
                </a:lnTo>
                <a:lnTo>
                  <a:pt x="7452893" y="1320800"/>
                </a:lnTo>
                <a:lnTo>
                  <a:pt x="7446858" y="1309370"/>
                </a:lnTo>
                <a:lnTo>
                  <a:pt x="7440760" y="1299210"/>
                </a:lnTo>
                <a:lnTo>
                  <a:pt x="7434568" y="1287779"/>
                </a:lnTo>
                <a:lnTo>
                  <a:pt x="7428253" y="1277620"/>
                </a:lnTo>
                <a:lnTo>
                  <a:pt x="7421785" y="1267460"/>
                </a:lnTo>
                <a:lnTo>
                  <a:pt x="7415133" y="1257300"/>
                </a:lnTo>
                <a:lnTo>
                  <a:pt x="7408269" y="1247139"/>
                </a:lnTo>
                <a:lnTo>
                  <a:pt x="7398903" y="1233170"/>
                </a:lnTo>
                <a:lnTo>
                  <a:pt x="7390001" y="1221739"/>
                </a:lnTo>
                <a:lnTo>
                  <a:pt x="7381241" y="1212850"/>
                </a:lnTo>
                <a:lnTo>
                  <a:pt x="7372299" y="1206500"/>
                </a:lnTo>
                <a:lnTo>
                  <a:pt x="7357942" y="1202689"/>
                </a:lnTo>
                <a:close/>
              </a:path>
              <a:path w="11203945" h="6851903">
                <a:moveTo>
                  <a:pt x="7746299" y="1207770"/>
                </a:moveTo>
                <a:lnTo>
                  <a:pt x="7702389" y="1229360"/>
                </a:lnTo>
                <a:lnTo>
                  <a:pt x="7665871" y="1264920"/>
                </a:lnTo>
                <a:lnTo>
                  <a:pt x="7649325" y="1286510"/>
                </a:lnTo>
                <a:lnTo>
                  <a:pt x="7641470" y="1296670"/>
                </a:lnTo>
                <a:lnTo>
                  <a:pt x="7633890" y="1308100"/>
                </a:lnTo>
                <a:lnTo>
                  <a:pt x="7626220" y="1319529"/>
                </a:lnTo>
                <a:lnTo>
                  <a:pt x="7618558" y="1332229"/>
                </a:lnTo>
                <a:lnTo>
                  <a:pt x="7596298" y="1371600"/>
                </a:lnTo>
                <a:lnTo>
                  <a:pt x="7576541" y="1413510"/>
                </a:lnTo>
                <a:lnTo>
                  <a:pt x="7561109" y="1452879"/>
                </a:lnTo>
                <a:lnTo>
                  <a:pt x="7550406" y="1492250"/>
                </a:lnTo>
                <a:lnTo>
                  <a:pt x="7549943" y="1498600"/>
                </a:lnTo>
                <a:lnTo>
                  <a:pt x="7550500" y="1503679"/>
                </a:lnTo>
                <a:lnTo>
                  <a:pt x="7552989" y="1506220"/>
                </a:lnTo>
                <a:lnTo>
                  <a:pt x="7557140" y="1507489"/>
                </a:lnTo>
                <a:lnTo>
                  <a:pt x="7562795" y="1506220"/>
                </a:lnTo>
                <a:lnTo>
                  <a:pt x="7569795" y="1504950"/>
                </a:lnTo>
                <a:lnTo>
                  <a:pt x="7577983" y="1501139"/>
                </a:lnTo>
                <a:lnTo>
                  <a:pt x="7587198" y="1497329"/>
                </a:lnTo>
                <a:lnTo>
                  <a:pt x="7597282" y="1492250"/>
                </a:lnTo>
                <a:lnTo>
                  <a:pt x="7608077" y="1485900"/>
                </a:lnTo>
                <a:lnTo>
                  <a:pt x="7619424" y="1478279"/>
                </a:lnTo>
                <a:lnTo>
                  <a:pt x="7631165" y="1470660"/>
                </a:lnTo>
                <a:lnTo>
                  <a:pt x="7667160" y="1443989"/>
                </a:lnTo>
                <a:lnTo>
                  <a:pt x="7700985" y="1413510"/>
                </a:lnTo>
                <a:lnTo>
                  <a:pt x="7720214" y="1391920"/>
                </a:lnTo>
                <a:lnTo>
                  <a:pt x="7728356" y="1383029"/>
                </a:lnTo>
                <a:lnTo>
                  <a:pt x="7733912" y="1374139"/>
                </a:lnTo>
                <a:lnTo>
                  <a:pt x="7739887" y="1366520"/>
                </a:lnTo>
                <a:lnTo>
                  <a:pt x="7746096" y="1356360"/>
                </a:lnTo>
                <a:lnTo>
                  <a:pt x="7769563" y="1314450"/>
                </a:lnTo>
                <a:lnTo>
                  <a:pt x="7781953" y="1267460"/>
                </a:lnTo>
                <a:lnTo>
                  <a:pt x="7781930" y="1256029"/>
                </a:lnTo>
                <a:lnTo>
                  <a:pt x="7780290" y="1244600"/>
                </a:lnTo>
                <a:lnTo>
                  <a:pt x="7776845" y="1233170"/>
                </a:lnTo>
                <a:lnTo>
                  <a:pt x="7768689" y="1220470"/>
                </a:lnTo>
                <a:lnTo>
                  <a:pt x="7760880" y="1214120"/>
                </a:lnTo>
                <a:lnTo>
                  <a:pt x="7760594" y="1212850"/>
                </a:lnTo>
                <a:lnTo>
                  <a:pt x="7757419" y="1212850"/>
                </a:lnTo>
                <a:lnTo>
                  <a:pt x="7757419" y="1210310"/>
                </a:lnTo>
                <a:lnTo>
                  <a:pt x="7746299" y="1207770"/>
                </a:lnTo>
                <a:close/>
              </a:path>
              <a:path w="11203945" h="6851903">
                <a:moveTo>
                  <a:pt x="7381437" y="938529"/>
                </a:moveTo>
                <a:lnTo>
                  <a:pt x="7369707" y="938529"/>
                </a:lnTo>
                <a:lnTo>
                  <a:pt x="7359502" y="943610"/>
                </a:lnTo>
                <a:lnTo>
                  <a:pt x="7351240" y="952500"/>
                </a:lnTo>
                <a:lnTo>
                  <a:pt x="7345263" y="963929"/>
                </a:lnTo>
                <a:lnTo>
                  <a:pt x="7341818" y="975360"/>
                </a:lnTo>
                <a:lnTo>
                  <a:pt x="7340636" y="989329"/>
                </a:lnTo>
                <a:lnTo>
                  <a:pt x="7341448" y="1002029"/>
                </a:lnTo>
                <a:lnTo>
                  <a:pt x="7351512" y="1040129"/>
                </a:lnTo>
                <a:lnTo>
                  <a:pt x="7363756" y="1078229"/>
                </a:lnTo>
                <a:lnTo>
                  <a:pt x="7368095" y="1089660"/>
                </a:lnTo>
                <a:lnTo>
                  <a:pt x="7372564" y="1102360"/>
                </a:lnTo>
                <a:lnTo>
                  <a:pt x="7377166" y="1113789"/>
                </a:lnTo>
                <a:lnTo>
                  <a:pt x="7381900" y="1125220"/>
                </a:lnTo>
                <a:lnTo>
                  <a:pt x="7386768" y="1137920"/>
                </a:lnTo>
                <a:lnTo>
                  <a:pt x="7391771" y="1149350"/>
                </a:lnTo>
                <a:lnTo>
                  <a:pt x="7396910" y="1159510"/>
                </a:lnTo>
                <a:lnTo>
                  <a:pt x="7402187" y="1170939"/>
                </a:lnTo>
                <a:lnTo>
                  <a:pt x="7407602" y="1182370"/>
                </a:lnTo>
                <a:lnTo>
                  <a:pt x="7413157" y="1192529"/>
                </a:lnTo>
                <a:lnTo>
                  <a:pt x="7420996" y="1206500"/>
                </a:lnTo>
                <a:lnTo>
                  <a:pt x="7427072" y="1219200"/>
                </a:lnTo>
                <a:lnTo>
                  <a:pt x="7445696" y="1253489"/>
                </a:lnTo>
                <a:lnTo>
                  <a:pt x="7465739" y="1283970"/>
                </a:lnTo>
                <a:lnTo>
                  <a:pt x="7470550" y="1291589"/>
                </a:lnTo>
                <a:lnTo>
                  <a:pt x="7476428" y="1300479"/>
                </a:lnTo>
                <a:lnTo>
                  <a:pt x="7483061" y="1310639"/>
                </a:lnTo>
                <a:lnTo>
                  <a:pt x="7490135" y="1320800"/>
                </a:lnTo>
                <a:lnTo>
                  <a:pt x="7497338" y="1330960"/>
                </a:lnTo>
                <a:lnTo>
                  <a:pt x="7504356" y="1341120"/>
                </a:lnTo>
                <a:lnTo>
                  <a:pt x="7510877" y="1348739"/>
                </a:lnTo>
                <a:lnTo>
                  <a:pt x="7516588" y="1355089"/>
                </a:lnTo>
                <a:lnTo>
                  <a:pt x="7521175" y="1357629"/>
                </a:lnTo>
                <a:lnTo>
                  <a:pt x="7524326" y="1356360"/>
                </a:lnTo>
                <a:lnTo>
                  <a:pt x="7525728" y="1351279"/>
                </a:lnTo>
                <a:lnTo>
                  <a:pt x="7525401" y="1339850"/>
                </a:lnTo>
                <a:lnTo>
                  <a:pt x="7520958" y="1300479"/>
                </a:lnTo>
                <a:lnTo>
                  <a:pt x="7512974" y="1263650"/>
                </a:lnTo>
                <a:lnTo>
                  <a:pt x="7509892" y="1250950"/>
                </a:lnTo>
                <a:lnTo>
                  <a:pt x="7506732" y="1239520"/>
                </a:lnTo>
                <a:lnTo>
                  <a:pt x="7504494" y="1225550"/>
                </a:lnTo>
                <a:lnTo>
                  <a:pt x="7502060" y="1214120"/>
                </a:lnTo>
                <a:lnTo>
                  <a:pt x="7493742" y="1176020"/>
                </a:lnTo>
                <a:lnTo>
                  <a:pt x="7487507" y="1151889"/>
                </a:lnTo>
                <a:lnTo>
                  <a:pt x="7484230" y="1139189"/>
                </a:lnTo>
                <a:lnTo>
                  <a:pt x="7480867" y="1126489"/>
                </a:lnTo>
                <a:lnTo>
                  <a:pt x="7477435" y="1115060"/>
                </a:lnTo>
                <a:lnTo>
                  <a:pt x="7473949" y="1102360"/>
                </a:lnTo>
                <a:lnTo>
                  <a:pt x="7466879" y="1078229"/>
                </a:lnTo>
                <a:lnTo>
                  <a:pt x="7462731" y="1066800"/>
                </a:lnTo>
                <a:lnTo>
                  <a:pt x="7454232" y="1040129"/>
                </a:lnTo>
                <a:lnTo>
                  <a:pt x="7439582" y="999489"/>
                </a:lnTo>
                <a:lnTo>
                  <a:pt x="7420430" y="963929"/>
                </a:lnTo>
                <a:lnTo>
                  <a:pt x="7394277" y="942339"/>
                </a:lnTo>
                <a:lnTo>
                  <a:pt x="7381437" y="938529"/>
                </a:lnTo>
                <a:close/>
              </a:path>
              <a:path w="11203945" h="6851903">
                <a:moveTo>
                  <a:pt x="7715036" y="937260"/>
                </a:moveTo>
                <a:lnTo>
                  <a:pt x="7681333" y="957579"/>
                </a:lnTo>
                <a:lnTo>
                  <a:pt x="7658463" y="990600"/>
                </a:lnTo>
                <a:lnTo>
                  <a:pt x="7651135" y="1002029"/>
                </a:lnTo>
                <a:lnTo>
                  <a:pt x="7644313" y="1013460"/>
                </a:lnTo>
                <a:lnTo>
                  <a:pt x="7638030" y="1023620"/>
                </a:lnTo>
                <a:lnTo>
                  <a:pt x="7632318" y="1033779"/>
                </a:lnTo>
                <a:lnTo>
                  <a:pt x="7613195" y="1080770"/>
                </a:lnTo>
                <a:lnTo>
                  <a:pt x="7604642" y="1106170"/>
                </a:lnTo>
                <a:lnTo>
                  <a:pt x="7600646" y="1117600"/>
                </a:lnTo>
                <a:lnTo>
                  <a:pt x="7596789" y="1130300"/>
                </a:lnTo>
                <a:lnTo>
                  <a:pt x="7593034" y="1141729"/>
                </a:lnTo>
                <a:lnTo>
                  <a:pt x="7585687" y="1165860"/>
                </a:lnTo>
                <a:lnTo>
                  <a:pt x="7582022" y="1177289"/>
                </a:lnTo>
                <a:lnTo>
                  <a:pt x="7578314" y="1188720"/>
                </a:lnTo>
                <a:lnTo>
                  <a:pt x="7574527" y="1200150"/>
                </a:lnTo>
                <a:lnTo>
                  <a:pt x="7570966" y="1212850"/>
                </a:lnTo>
                <a:lnTo>
                  <a:pt x="7567013" y="1226820"/>
                </a:lnTo>
                <a:lnTo>
                  <a:pt x="7562839" y="1240789"/>
                </a:lnTo>
                <a:lnTo>
                  <a:pt x="7558613" y="1256029"/>
                </a:lnTo>
                <a:lnTo>
                  <a:pt x="7554506" y="1270000"/>
                </a:lnTo>
                <a:lnTo>
                  <a:pt x="7550689" y="1285239"/>
                </a:lnTo>
                <a:lnTo>
                  <a:pt x="7547331" y="1297939"/>
                </a:lnTo>
                <a:lnTo>
                  <a:pt x="7544603" y="1310639"/>
                </a:lnTo>
                <a:lnTo>
                  <a:pt x="7542676" y="1323339"/>
                </a:lnTo>
                <a:lnTo>
                  <a:pt x="7541839" y="1332229"/>
                </a:lnTo>
                <a:lnTo>
                  <a:pt x="7541781" y="1336039"/>
                </a:lnTo>
                <a:lnTo>
                  <a:pt x="7541903" y="1341120"/>
                </a:lnTo>
                <a:lnTo>
                  <a:pt x="7543399" y="1347470"/>
                </a:lnTo>
                <a:lnTo>
                  <a:pt x="7544821" y="1350010"/>
                </a:lnTo>
                <a:lnTo>
                  <a:pt x="7549285" y="1352550"/>
                </a:lnTo>
                <a:lnTo>
                  <a:pt x="7555347" y="1348739"/>
                </a:lnTo>
                <a:lnTo>
                  <a:pt x="7562579" y="1342389"/>
                </a:lnTo>
                <a:lnTo>
                  <a:pt x="7570553" y="1333500"/>
                </a:lnTo>
                <a:lnTo>
                  <a:pt x="7578840" y="1322070"/>
                </a:lnTo>
                <a:lnTo>
                  <a:pt x="7587013" y="1310639"/>
                </a:lnTo>
                <a:lnTo>
                  <a:pt x="7594642" y="1300479"/>
                </a:lnTo>
                <a:lnTo>
                  <a:pt x="7601301" y="1290320"/>
                </a:lnTo>
                <a:lnTo>
                  <a:pt x="7609168" y="1280160"/>
                </a:lnTo>
                <a:lnTo>
                  <a:pt x="7616937" y="1270000"/>
                </a:lnTo>
                <a:lnTo>
                  <a:pt x="7624571" y="1258570"/>
                </a:lnTo>
                <a:lnTo>
                  <a:pt x="7632031" y="1248410"/>
                </a:lnTo>
                <a:lnTo>
                  <a:pt x="7639278" y="1238250"/>
                </a:lnTo>
                <a:lnTo>
                  <a:pt x="7646275" y="1228089"/>
                </a:lnTo>
                <a:lnTo>
                  <a:pt x="7652983" y="1217929"/>
                </a:lnTo>
                <a:lnTo>
                  <a:pt x="7659924" y="1206500"/>
                </a:lnTo>
                <a:lnTo>
                  <a:pt x="7666575" y="1193800"/>
                </a:lnTo>
                <a:lnTo>
                  <a:pt x="7672965" y="1182370"/>
                </a:lnTo>
                <a:lnTo>
                  <a:pt x="7679124" y="1170939"/>
                </a:lnTo>
                <a:lnTo>
                  <a:pt x="7685084" y="1160779"/>
                </a:lnTo>
                <a:lnTo>
                  <a:pt x="7690873" y="1149350"/>
                </a:lnTo>
                <a:lnTo>
                  <a:pt x="7696524" y="1137920"/>
                </a:lnTo>
                <a:lnTo>
                  <a:pt x="7702065" y="1127760"/>
                </a:lnTo>
                <a:lnTo>
                  <a:pt x="7707528" y="1116329"/>
                </a:lnTo>
                <a:lnTo>
                  <a:pt x="7712942" y="1106170"/>
                </a:lnTo>
                <a:lnTo>
                  <a:pt x="7718091" y="1093470"/>
                </a:lnTo>
                <a:lnTo>
                  <a:pt x="7723127" y="1080770"/>
                </a:lnTo>
                <a:lnTo>
                  <a:pt x="7727938" y="1068070"/>
                </a:lnTo>
                <a:lnTo>
                  <a:pt x="7732410" y="1056639"/>
                </a:lnTo>
                <a:lnTo>
                  <a:pt x="7744680" y="1009650"/>
                </a:lnTo>
                <a:lnTo>
                  <a:pt x="7745872" y="985520"/>
                </a:lnTo>
                <a:lnTo>
                  <a:pt x="7744840" y="972820"/>
                </a:lnTo>
                <a:lnTo>
                  <a:pt x="7742974" y="958850"/>
                </a:lnTo>
                <a:lnTo>
                  <a:pt x="7738971" y="947420"/>
                </a:lnTo>
                <a:lnTo>
                  <a:pt x="7726825" y="939800"/>
                </a:lnTo>
                <a:lnTo>
                  <a:pt x="7715036" y="937260"/>
                </a:lnTo>
                <a:close/>
              </a:path>
              <a:path w="11203945" h="6851903">
                <a:moveTo>
                  <a:pt x="7535850" y="708660"/>
                </a:moveTo>
                <a:lnTo>
                  <a:pt x="7498423" y="732789"/>
                </a:lnTo>
                <a:lnTo>
                  <a:pt x="7482335" y="781050"/>
                </a:lnTo>
                <a:lnTo>
                  <a:pt x="7482727" y="793750"/>
                </a:lnTo>
                <a:lnTo>
                  <a:pt x="7484547" y="833120"/>
                </a:lnTo>
                <a:lnTo>
                  <a:pt x="7487206" y="872489"/>
                </a:lnTo>
                <a:lnTo>
                  <a:pt x="7490541" y="910589"/>
                </a:lnTo>
                <a:lnTo>
                  <a:pt x="7491775" y="922020"/>
                </a:lnTo>
                <a:lnTo>
                  <a:pt x="7493059" y="934720"/>
                </a:lnTo>
                <a:lnTo>
                  <a:pt x="7494388" y="947420"/>
                </a:lnTo>
                <a:lnTo>
                  <a:pt x="7495756" y="960120"/>
                </a:lnTo>
                <a:lnTo>
                  <a:pt x="7497156" y="971550"/>
                </a:lnTo>
                <a:lnTo>
                  <a:pt x="7500031" y="996950"/>
                </a:lnTo>
                <a:lnTo>
                  <a:pt x="7502964" y="1021079"/>
                </a:lnTo>
                <a:lnTo>
                  <a:pt x="7505477" y="1035050"/>
                </a:lnTo>
                <a:lnTo>
                  <a:pt x="7507704" y="1047750"/>
                </a:lnTo>
                <a:lnTo>
                  <a:pt x="7513562" y="1084579"/>
                </a:lnTo>
                <a:lnTo>
                  <a:pt x="7515539" y="1097279"/>
                </a:lnTo>
                <a:lnTo>
                  <a:pt x="7517678" y="1108710"/>
                </a:lnTo>
                <a:lnTo>
                  <a:pt x="7519421" y="1117600"/>
                </a:lnTo>
                <a:lnTo>
                  <a:pt x="7523085" y="1132839"/>
                </a:lnTo>
                <a:lnTo>
                  <a:pt x="7525764" y="1144270"/>
                </a:lnTo>
                <a:lnTo>
                  <a:pt x="7528954" y="1154429"/>
                </a:lnTo>
                <a:lnTo>
                  <a:pt x="7532612" y="1163320"/>
                </a:lnTo>
                <a:lnTo>
                  <a:pt x="7536700" y="1168400"/>
                </a:lnTo>
                <a:lnTo>
                  <a:pt x="7541175" y="1168400"/>
                </a:lnTo>
                <a:lnTo>
                  <a:pt x="7553941" y="1129029"/>
                </a:lnTo>
                <a:lnTo>
                  <a:pt x="7561054" y="1090929"/>
                </a:lnTo>
                <a:lnTo>
                  <a:pt x="7566143" y="1052829"/>
                </a:lnTo>
                <a:lnTo>
                  <a:pt x="7567473" y="1040129"/>
                </a:lnTo>
                <a:lnTo>
                  <a:pt x="7568696" y="1028700"/>
                </a:lnTo>
                <a:lnTo>
                  <a:pt x="7569859" y="1017270"/>
                </a:lnTo>
                <a:lnTo>
                  <a:pt x="7572009" y="1004570"/>
                </a:lnTo>
                <a:lnTo>
                  <a:pt x="7575677" y="977900"/>
                </a:lnTo>
                <a:lnTo>
                  <a:pt x="7580089" y="937260"/>
                </a:lnTo>
                <a:lnTo>
                  <a:pt x="7583754" y="890270"/>
                </a:lnTo>
                <a:lnTo>
                  <a:pt x="7586024" y="852170"/>
                </a:lnTo>
                <a:lnTo>
                  <a:pt x="7586834" y="840739"/>
                </a:lnTo>
                <a:lnTo>
                  <a:pt x="7587483" y="826770"/>
                </a:lnTo>
                <a:lnTo>
                  <a:pt x="7587815" y="812800"/>
                </a:lnTo>
                <a:lnTo>
                  <a:pt x="7587673" y="798829"/>
                </a:lnTo>
                <a:lnTo>
                  <a:pt x="7582836" y="758189"/>
                </a:lnTo>
                <a:lnTo>
                  <a:pt x="7560233" y="716279"/>
                </a:lnTo>
                <a:lnTo>
                  <a:pt x="7547888" y="709929"/>
                </a:lnTo>
                <a:lnTo>
                  <a:pt x="7535850" y="708660"/>
                </a:lnTo>
                <a:close/>
              </a:path>
              <a:path w="11203945" h="6851903">
                <a:moveTo>
                  <a:pt x="11001944" y="4571404"/>
                </a:moveTo>
                <a:lnTo>
                  <a:pt x="10969459" y="4605195"/>
                </a:lnTo>
                <a:lnTo>
                  <a:pt x="10967980" y="4616477"/>
                </a:lnTo>
                <a:lnTo>
                  <a:pt x="10969265" y="4632263"/>
                </a:lnTo>
                <a:lnTo>
                  <a:pt x="10979211" y="4670820"/>
                </a:lnTo>
                <a:lnTo>
                  <a:pt x="10998593" y="4712001"/>
                </a:lnTo>
                <a:lnTo>
                  <a:pt x="11020836" y="4748960"/>
                </a:lnTo>
                <a:lnTo>
                  <a:pt x="11045406" y="4782246"/>
                </a:lnTo>
                <a:lnTo>
                  <a:pt x="11071770" y="4812411"/>
                </a:lnTo>
                <a:lnTo>
                  <a:pt x="11099396" y="4840006"/>
                </a:lnTo>
                <a:lnTo>
                  <a:pt x="11127749" y="4865580"/>
                </a:lnTo>
                <a:lnTo>
                  <a:pt x="11143620" y="4876927"/>
                </a:lnTo>
                <a:lnTo>
                  <a:pt x="11149970" y="4883277"/>
                </a:lnTo>
                <a:lnTo>
                  <a:pt x="11156320" y="4886452"/>
                </a:lnTo>
                <a:lnTo>
                  <a:pt x="11169020" y="4886452"/>
                </a:lnTo>
                <a:lnTo>
                  <a:pt x="11175370" y="4880102"/>
                </a:lnTo>
                <a:lnTo>
                  <a:pt x="11179187" y="4870752"/>
                </a:lnTo>
                <a:lnTo>
                  <a:pt x="11179418" y="4858581"/>
                </a:lnTo>
                <a:lnTo>
                  <a:pt x="11177167" y="4844984"/>
                </a:lnTo>
                <a:lnTo>
                  <a:pt x="11160779" y="4796471"/>
                </a:lnTo>
                <a:lnTo>
                  <a:pt x="11143853" y="4760854"/>
                </a:lnTo>
                <a:lnTo>
                  <a:pt x="11132778" y="4739854"/>
                </a:lnTo>
                <a:lnTo>
                  <a:pt x="11126791" y="4726745"/>
                </a:lnTo>
                <a:lnTo>
                  <a:pt x="11109015" y="4690144"/>
                </a:lnTo>
                <a:lnTo>
                  <a:pt x="11084694" y="4646541"/>
                </a:lnTo>
                <a:lnTo>
                  <a:pt x="11064891" y="4616477"/>
                </a:lnTo>
                <a:lnTo>
                  <a:pt x="11055483" y="4602818"/>
                </a:lnTo>
                <a:lnTo>
                  <a:pt x="11046539" y="4591759"/>
                </a:lnTo>
                <a:lnTo>
                  <a:pt x="11037838" y="4583157"/>
                </a:lnTo>
                <a:lnTo>
                  <a:pt x="11029044" y="4576702"/>
                </a:lnTo>
                <a:lnTo>
                  <a:pt x="11014681" y="4572137"/>
                </a:lnTo>
                <a:lnTo>
                  <a:pt x="11001944" y="4571404"/>
                </a:lnTo>
                <a:close/>
              </a:path>
              <a:path w="11203945" h="6851903">
                <a:moveTo>
                  <a:pt x="11034225" y="4306113"/>
                </a:moveTo>
                <a:lnTo>
                  <a:pt x="11000115" y="4338885"/>
                </a:lnTo>
                <a:lnTo>
                  <a:pt x="10997064" y="4363939"/>
                </a:lnTo>
                <a:lnTo>
                  <a:pt x="10998244" y="4376174"/>
                </a:lnTo>
                <a:lnTo>
                  <a:pt x="11012090" y="4424621"/>
                </a:lnTo>
                <a:lnTo>
                  <a:pt x="11024673" y="4460816"/>
                </a:lnTo>
                <a:lnTo>
                  <a:pt x="11038549" y="4496323"/>
                </a:lnTo>
                <a:lnTo>
                  <a:pt x="11059056" y="4542612"/>
                </a:lnTo>
                <a:lnTo>
                  <a:pt x="11082388" y="4588181"/>
                </a:lnTo>
                <a:lnTo>
                  <a:pt x="11101670" y="4621772"/>
                </a:lnTo>
                <a:lnTo>
                  <a:pt x="11121961" y="4653087"/>
                </a:lnTo>
                <a:lnTo>
                  <a:pt x="11126616" y="4660461"/>
                </a:lnTo>
                <a:lnTo>
                  <a:pt x="11152736" y="4701161"/>
                </a:lnTo>
                <a:lnTo>
                  <a:pt x="11176521" y="4728557"/>
                </a:lnTo>
                <a:lnTo>
                  <a:pt x="11179862" y="4728448"/>
                </a:lnTo>
                <a:lnTo>
                  <a:pt x="11181565" y="4724254"/>
                </a:lnTo>
                <a:lnTo>
                  <a:pt x="11181313" y="4712001"/>
                </a:lnTo>
                <a:lnTo>
                  <a:pt x="11177208" y="4672008"/>
                </a:lnTo>
                <a:lnTo>
                  <a:pt x="11169701" y="4634498"/>
                </a:lnTo>
                <a:lnTo>
                  <a:pt x="11163744" y="4611018"/>
                </a:lnTo>
                <a:lnTo>
                  <a:pt x="11161300" y="4598139"/>
                </a:lnTo>
                <a:lnTo>
                  <a:pt x="11153054" y="4559797"/>
                </a:lnTo>
                <a:lnTo>
                  <a:pt x="11143705" y="4522179"/>
                </a:lnTo>
                <a:lnTo>
                  <a:pt x="11130127" y="4473786"/>
                </a:lnTo>
                <a:lnTo>
                  <a:pt x="11118975" y="4437766"/>
                </a:lnTo>
                <a:lnTo>
                  <a:pt x="11110576" y="4410801"/>
                </a:lnTo>
                <a:lnTo>
                  <a:pt x="11096264" y="4370415"/>
                </a:lnTo>
                <a:lnTo>
                  <a:pt x="11077802" y="4335461"/>
                </a:lnTo>
                <a:lnTo>
                  <a:pt x="11045322" y="4308602"/>
                </a:lnTo>
                <a:lnTo>
                  <a:pt x="11034225" y="4306113"/>
                </a:lnTo>
                <a:close/>
              </a:path>
              <a:path w="11203945" h="6851903">
                <a:moveTo>
                  <a:pt x="11203945" y="4667387"/>
                </a:moveTo>
                <a:lnTo>
                  <a:pt x="11200027" y="4684396"/>
                </a:lnTo>
                <a:lnTo>
                  <a:pt x="11197712" y="4698720"/>
                </a:lnTo>
                <a:lnTo>
                  <a:pt x="11197519" y="4709839"/>
                </a:lnTo>
                <a:lnTo>
                  <a:pt x="11199964" y="4717235"/>
                </a:lnTo>
                <a:lnTo>
                  <a:pt x="11200770" y="4718177"/>
                </a:lnTo>
                <a:lnTo>
                  <a:pt x="11203945" y="4721352"/>
                </a:lnTo>
                <a:lnTo>
                  <a:pt x="11203945" y="4667387"/>
                </a:lnTo>
                <a:close/>
              </a:path>
              <a:path w="11203945" h="6851903">
                <a:moveTo>
                  <a:pt x="11191833" y="4076228"/>
                </a:moveTo>
                <a:lnTo>
                  <a:pt x="11152960" y="4102625"/>
                </a:lnTo>
                <a:lnTo>
                  <a:pt x="11140221" y="4139487"/>
                </a:lnTo>
                <a:lnTo>
                  <a:pt x="11137835" y="4152430"/>
                </a:lnTo>
                <a:lnTo>
                  <a:pt x="11138300" y="4165444"/>
                </a:lnTo>
                <a:lnTo>
                  <a:pt x="11140317" y="4204145"/>
                </a:lnTo>
                <a:lnTo>
                  <a:pt x="11143142" y="4242406"/>
                </a:lnTo>
                <a:lnTo>
                  <a:pt x="11147887" y="4292887"/>
                </a:lnTo>
                <a:lnTo>
                  <a:pt x="11153403" y="4342947"/>
                </a:lnTo>
                <a:lnTo>
                  <a:pt x="11159311" y="4392793"/>
                </a:lnTo>
                <a:lnTo>
                  <a:pt x="11161767" y="4406059"/>
                </a:lnTo>
                <a:lnTo>
                  <a:pt x="11163957" y="4419136"/>
                </a:lnTo>
                <a:lnTo>
                  <a:pt x="11165974" y="4432002"/>
                </a:lnTo>
                <a:lnTo>
                  <a:pt x="11167912" y="4444633"/>
                </a:lnTo>
                <a:lnTo>
                  <a:pt x="11169865" y="4457005"/>
                </a:lnTo>
                <a:lnTo>
                  <a:pt x="11171926" y="4469095"/>
                </a:lnTo>
                <a:lnTo>
                  <a:pt x="11174188" y="4480879"/>
                </a:lnTo>
                <a:lnTo>
                  <a:pt x="11176008" y="4488160"/>
                </a:lnTo>
                <a:lnTo>
                  <a:pt x="11178266" y="4498053"/>
                </a:lnTo>
                <a:lnTo>
                  <a:pt x="11191254" y="4535295"/>
                </a:lnTo>
                <a:lnTo>
                  <a:pt x="11195382" y="4536912"/>
                </a:lnTo>
                <a:lnTo>
                  <a:pt x="11199818" y="4532606"/>
                </a:lnTo>
                <a:lnTo>
                  <a:pt x="11200770" y="4527677"/>
                </a:lnTo>
                <a:lnTo>
                  <a:pt x="11203945" y="4524502"/>
                </a:lnTo>
                <a:lnTo>
                  <a:pt x="11203945" y="4076882"/>
                </a:lnTo>
                <a:lnTo>
                  <a:pt x="11191833" y="4076228"/>
                </a:lnTo>
                <a:close/>
              </a:path>
              <a:path w="11203945" h="6851903">
                <a:moveTo>
                  <a:pt x="11007950" y="2329588"/>
                </a:moveTo>
                <a:lnTo>
                  <a:pt x="10970424" y="2359848"/>
                </a:lnTo>
                <a:lnTo>
                  <a:pt x="10967961" y="2371943"/>
                </a:lnTo>
                <a:lnTo>
                  <a:pt x="10969164" y="2389959"/>
                </a:lnTo>
                <a:lnTo>
                  <a:pt x="10980920" y="2436681"/>
                </a:lnTo>
                <a:lnTo>
                  <a:pt x="10999614" y="2475839"/>
                </a:lnTo>
                <a:lnTo>
                  <a:pt x="11021383" y="2511054"/>
                </a:lnTo>
                <a:lnTo>
                  <a:pt x="11045655" y="2542905"/>
                </a:lnTo>
                <a:lnTo>
                  <a:pt x="11071856" y="2571969"/>
                </a:lnTo>
                <a:lnTo>
                  <a:pt x="11099412" y="2598826"/>
                </a:lnTo>
                <a:lnTo>
                  <a:pt x="11137270" y="2632202"/>
                </a:lnTo>
                <a:lnTo>
                  <a:pt x="11143620" y="2638552"/>
                </a:lnTo>
                <a:lnTo>
                  <a:pt x="11156320" y="2644902"/>
                </a:lnTo>
                <a:lnTo>
                  <a:pt x="11169020" y="2644902"/>
                </a:lnTo>
                <a:lnTo>
                  <a:pt x="11175370" y="2638552"/>
                </a:lnTo>
                <a:lnTo>
                  <a:pt x="11179187" y="2629400"/>
                </a:lnTo>
                <a:lnTo>
                  <a:pt x="11179418" y="2617674"/>
                </a:lnTo>
                <a:lnTo>
                  <a:pt x="11177167" y="2604551"/>
                </a:lnTo>
                <a:lnTo>
                  <a:pt x="11173538" y="2591208"/>
                </a:lnTo>
                <a:lnTo>
                  <a:pt x="11169633" y="2578823"/>
                </a:lnTo>
                <a:lnTo>
                  <a:pt x="11166558" y="2568571"/>
                </a:lnTo>
                <a:lnTo>
                  <a:pt x="11149525" y="2533183"/>
                </a:lnTo>
                <a:lnTo>
                  <a:pt x="11132939" y="2499718"/>
                </a:lnTo>
                <a:lnTo>
                  <a:pt x="11126863" y="2486843"/>
                </a:lnTo>
                <a:lnTo>
                  <a:pt x="11108837" y="2450102"/>
                </a:lnTo>
                <a:lnTo>
                  <a:pt x="11090525" y="2416419"/>
                </a:lnTo>
                <a:lnTo>
                  <a:pt x="11064287" y="2376649"/>
                </a:lnTo>
                <a:lnTo>
                  <a:pt x="11055197" y="2363399"/>
                </a:lnTo>
                <a:lnTo>
                  <a:pt x="11046545" y="2352107"/>
                </a:lnTo>
                <a:lnTo>
                  <a:pt x="11038034" y="2342847"/>
                </a:lnTo>
                <a:lnTo>
                  <a:pt x="11029372" y="2335692"/>
                </a:lnTo>
                <a:lnTo>
                  <a:pt x="11020264" y="2330715"/>
                </a:lnTo>
                <a:lnTo>
                  <a:pt x="11007950" y="2329588"/>
                </a:lnTo>
                <a:close/>
              </a:path>
              <a:path w="11203945" h="6851903">
                <a:moveTo>
                  <a:pt x="11033368" y="2065989"/>
                </a:moveTo>
                <a:lnTo>
                  <a:pt x="10999273" y="2100236"/>
                </a:lnTo>
                <a:lnTo>
                  <a:pt x="10997074" y="2124884"/>
                </a:lnTo>
                <a:lnTo>
                  <a:pt x="10998607" y="2136934"/>
                </a:lnTo>
                <a:lnTo>
                  <a:pt x="11010347" y="2176571"/>
                </a:lnTo>
                <a:lnTo>
                  <a:pt x="11022930" y="2214414"/>
                </a:lnTo>
                <a:lnTo>
                  <a:pt x="11036428" y="2250463"/>
                </a:lnTo>
                <a:lnTo>
                  <a:pt x="11055971" y="2295735"/>
                </a:lnTo>
                <a:lnTo>
                  <a:pt x="11085646" y="2352420"/>
                </a:lnTo>
                <a:lnTo>
                  <a:pt x="11104593" y="2385586"/>
                </a:lnTo>
                <a:lnTo>
                  <a:pt x="11127918" y="2422652"/>
                </a:lnTo>
                <a:lnTo>
                  <a:pt x="11139952" y="2441045"/>
                </a:lnTo>
                <a:lnTo>
                  <a:pt x="11167556" y="2479385"/>
                </a:lnTo>
                <a:lnTo>
                  <a:pt x="11177656" y="2487387"/>
                </a:lnTo>
                <a:lnTo>
                  <a:pt x="11180609" y="2486021"/>
                </a:lnTo>
                <a:lnTo>
                  <a:pt x="11181718" y="2480096"/>
                </a:lnTo>
                <a:lnTo>
                  <a:pt x="11181390" y="2467514"/>
                </a:lnTo>
                <a:lnTo>
                  <a:pt x="11174737" y="2417350"/>
                </a:lnTo>
                <a:lnTo>
                  <a:pt x="11166234" y="2379835"/>
                </a:lnTo>
                <a:lnTo>
                  <a:pt x="11163129" y="2367339"/>
                </a:lnTo>
                <a:lnTo>
                  <a:pt x="11160781" y="2354786"/>
                </a:lnTo>
                <a:lnTo>
                  <a:pt x="11152620" y="2317174"/>
                </a:lnTo>
                <a:lnTo>
                  <a:pt x="11140014" y="2268269"/>
                </a:lnTo>
                <a:lnTo>
                  <a:pt x="11122493" y="2207310"/>
                </a:lnTo>
                <a:lnTo>
                  <a:pt x="11118459" y="2195358"/>
                </a:lnTo>
                <a:lnTo>
                  <a:pt x="11114379" y="2182612"/>
                </a:lnTo>
                <a:lnTo>
                  <a:pt x="11100970" y="2142262"/>
                </a:lnTo>
                <a:lnTo>
                  <a:pt x="11083951" y="2104299"/>
                </a:lnTo>
                <a:lnTo>
                  <a:pt x="11051513" y="2069746"/>
                </a:lnTo>
                <a:lnTo>
                  <a:pt x="11045322" y="2067052"/>
                </a:lnTo>
                <a:lnTo>
                  <a:pt x="11033368" y="2065989"/>
                </a:lnTo>
                <a:close/>
              </a:path>
              <a:path w="11203945" h="6851903">
                <a:moveTo>
                  <a:pt x="11203945" y="2429002"/>
                </a:moveTo>
                <a:lnTo>
                  <a:pt x="11199838" y="2445105"/>
                </a:lnTo>
                <a:lnTo>
                  <a:pt x="11197567" y="2459065"/>
                </a:lnTo>
                <a:lnTo>
                  <a:pt x="11197749" y="2469954"/>
                </a:lnTo>
                <a:lnTo>
                  <a:pt x="11200770" y="2476627"/>
                </a:lnTo>
                <a:lnTo>
                  <a:pt x="11200770" y="2479802"/>
                </a:lnTo>
                <a:lnTo>
                  <a:pt x="11203945" y="2479802"/>
                </a:lnTo>
                <a:lnTo>
                  <a:pt x="11203945" y="2429002"/>
                </a:lnTo>
                <a:close/>
              </a:path>
              <a:path w="11203945" h="6851903">
                <a:moveTo>
                  <a:pt x="11192549" y="1836054"/>
                </a:moveTo>
                <a:lnTo>
                  <a:pt x="11152687" y="1864429"/>
                </a:lnTo>
                <a:lnTo>
                  <a:pt x="11139717" y="1900721"/>
                </a:lnTo>
                <a:lnTo>
                  <a:pt x="11137388" y="1913833"/>
                </a:lnTo>
                <a:lnTo>
                  <a:pt x="11137927" y="1927011"/>
                </a:lnTo>
                <a:lnTo>
                  <a:pt x="11140138" y="1965915"/>
                </a:lnTo>
                <a:lnTo>
                  <a:pt x="11143120" y="2004065"/>
                </a:lnTo>
                <a:lnTo>
                  <a:pt x="11148027" y="2054190"/>
                </a:lnTo>
                <a:lnTo>
                  <a:pt x="11155140" y="2116481"/>
                </a:lnTo>
                <a:lnTo>
                  <a:pt x="11160687" y="2156258"/>
                </a:lnTo>
                <a:lnTo>
                  <a:pt x="11162930" y="2170170"/>
                </a:lnTo>
                <a:lnTo>
                  <a:pt x="11164948" y="2183366"/>
                </a:lnTo>
                <a:lnTo>
                  <a:pt x="11168608" y="2208053"/>
                </a:lnTo>
                <a:lnTo>
                  <a:pt x="11170401" y="2219764"/>
                </a:lnTo>
                <a:lnTo>
                  <a:pt x="11172352" y="2231657"/>
                </a:lnTo>
                <a:lnTo>
                  <a:pt x="11174290" y="2242471"/>
                </a:lnTo>
                <a:lnTo>
                  <a:pt x="11176138" y="2249893"/>
                </a:lnTo>
                <a:lnTo>
                  <a:pt x="11178459" y="2259815"/>
                </a:lnTo>
                <a:lnTo>
                  <a:pt x="11196297" y="2295120"/>
                </a:lnTo>
                <a:lnTo>
                  <a:pt x="11200770" y="2289302"/>
                </a:lnTo>
                <a:lnTo>
                  <a:pt x="11200770" y="2286127"/>
                </a:lnTo>
                <a:lnTo>
                  <a:pt x="11203945" y="2282952"/>
                </a:lnTo>
                <a:lnTo>
                  <a:pt x="11203945" y="1838507"/>
                </a:lnTo>
                <a:lnTo>
                  <a:pt x="11192549" y="1836054"/>
                </a:lnTo>
                <a:close/>
              </a:path>
              <a:path w="11203945" h="6851903">
                <a:moveTo>
                  <a:pt x="11169020" y="403225"/>
                </a:moveTo>
                <a:lnTo>
                  <a:pt x="11156320" y="403225"/>
                </a:lnTo>
                <a:lnTo>
                  <a:pt x="11159495" y="406400"/>
                </a:lnTo>
                <a:lnTo>
                  <a:pt x="11162670" y="406400"/>
                </a:lnTo>
                <a:lnTo>
                  <a:pt x="11169020" y="403225"/>
                </a:lnTo>
                <a:close/>
              </a:path>
              <a:path w="11203945" h="6851903">
                <a:moveTo>
                  <a:pt x="11001487" y="91293"/>
                </a:moveTo>
                <a:lnTo>
                  <a:pt x="10969350" y="125430"/>
                </a:lnTo>
                <a:lnTo>
                  <a:pt x="10967975" y="136763"/>
                </a:lnTo>
                <a:lnTo>
                  <a:pt x="10969274" y="152443"/>
                </a:lnTo>
                <a:lnTo>
                  <a:pt x="10980959" y="197835"/>
                </a:lnTo>
                <a:lnTo>
                  <a:pt x="10999614" y="236118"/>
                </a:lnTo>
                <a:lnTo>
                  <a:pt x="11021383" y="271144"/>
                </a:lnTo>
                <a:lnTo>
                  <a:pt x="11045655" y="303212"/>
                </a:lnTo>
                <a:lnTo>
                  <a:pt x="11071856" y="332709"/>
                </a:lnTo>
                <a:lnTo>
                  <a:pt x="11099412" y="360019"/>
                </a:lnTo>
                <a:lnTo>
                  <a:pt x="11127749" y="385529"/>
                </a:lnTo>
                <a:lnTo>
                  <a:pt x="11143620" y="396875"/>
                </a:lnTo>
                <a:lnTo>
                  <a:pt x="11149970" y="403225"/>
                </a:lnTo>
                <a:lnTo>
                  <a:pt x="11172195" y="403225"/>
                </a:lnTo>
                <a:lnTo>
                  <a:pt x="11175370" y="396875"/>
                </a:lnTo>
                <a:lnTo>
                  <a:pt x="11179187" y="388785"/>
                </a:lnTo>
                <a:lnTo>
                  <a:pt x="11179418" y="377405"/>
                </a:lnTo>
                <a:lnTo>
                  <a:pt x="11177167" y="364130"/>
                </a:lnTo>
                <a:lnTo>
                  <a:pt x="11173538" y="350361"/>
                </a:lnTo>
                <a:lnTo>
                  <a:pt x="11169633" y="337493"/>
                </a:lnTo>
                <a:lnTo>
                  <a:pt x="11166558" y="326925"/>
                </a:lnTo>
                <a:lnTo>
                  <a:pt x="11149530" y="291523"/>
                </a:lnTo>
                <a:lnTo>
                  <a:pt x="11132955" y="258075"/>
                </a:lnTo>
                <a:lnTo>
                  <a:pt x="11126862" y="245226"/>
                </a:lnTo>
                <a:lnTo>
                  <a:pt x="11108844" y="209154"/>
                </a:lnTo>
                <a:lnTo>
                  <a:pt x="11084227" y="165657"/>
                </a:lnTo>
                <a:lnTo>
                  <a:pt x="11064298" y="135597"/>
                </a:lnTo>
                <a:lnTo>
                  <a:pt x="11054947" y="122024"/>
                </a:lnTo>
                <a:lnTo>
                  <a:pt x="11046052" y="111123"/>
                </a:lnTo>
                <a:lnTo>
                  <a:pt x="11037291" y="102616"/>
                </a:lnTo>
                <a:lnTo>
                  <a:pt x="11028344" y="96224"/>
                </a:lnTo>
                <a:lnTo>
                  <a:pt x="11014149" y="91837"/>
                </a:lnTo>
                <a:lnTo>
                  <a:pt x="11001487" y="91293"/>
                </a:lnTo>
                <a:close/>
              </a:path>
              <a:path w="11203945" h="6851903">
                <a:moveTo>
                  <a:pt x="11032790" y="12"/>
                </a:moveTo>
                <a:lnTo>
                  <a:pt x="11047137" y="35963"/>
                </a:lnTo>
                <a:lnTo>
                  <a:pt x="11068600" y="81661"/>
                </a:lnTo>
                <a:lnTo>
                  <a:pt x="11087544" y="117131"/>
                </a:lnTo>
                <a:lnTo>
                  <a:pt x="11106866" y="150173"/>
                </a:lnTo>
                <a:lnTo>
                  <a:pt x="11127745" y="180975"/>
                </a:lnTo>
                <a:lnTo>
                  <a:pt x="11131200" y="186034"/>
                </a:lnTo>
                <a:lnTo>
                  <a:pt x="11155346" y="223228"/>
                </a:lnTo>
                <a:lnTo>
                  <a:pt x="11178190" y="246921"/>
                </a:lnTo>
                <a:lnTo>
                  <a:pt x="11180914" y="244387"/>
                </a:lnTo>
                <a:lnTo>
                  <a:pt x="11178852" y="205029"/>
                </a:lnTo>
                <a:lnTo>
                  <a:pt x="11172474" y="166882"/>
                </a:lnTo>
                <a:lnTo>
                  <a:pt x="11163810" y="131214"/>
                </a:lnTo>
                <a:lnTo>
                  <a:pt x="11160707" y="117131"/>
                </a:lnTo>
                <a:lnTo>
                  <a:pt x="11152048" y="79123"/>
                </a:lnTo>
                <a:lnTo>
                  <a:pt x="11139880" y="30937"/>
                </a:lnTo>
                <a:lnTo>
                  <a:pt x="11133215" y="7575"/>
                </a:lnTo>
                <a:lnTo>
                  <a:pt x="11032790" y="12"/>
                </a:lnTo>
                <a:close/>
              </a:path>
              <a:path w="11203945" h="6851903">
                <a:moveTo>
                  <a:pt x="11203945" y="187325"/>
                </a:moveTo>
                <a:lnTo>
                  <a:pt x="11200028" y="204336"/>
                </a:lnTo>
                <a:lnTo>
                  <a:pt x="11197713" y="218661"/>
                </a:lnTo>
                <a:lnTo>
                  <a:pt x="11197518" y="229781"/>
                </a:lnTo>
                <a:lnTo>
                  <a:pt x="11199961" y="237179"/>
                </a:lnTo>
                <a:lnTo>
                  <a:pt x="11200770" y="238125"/>
                </a:lnTo>
                <a:lnTo>
                  <a:pt x="11203945" y="238125"/>
                </a:lnTo>
                <a:lnTo>
                  <a:pt x="11203945" y="187325"/>
                </a:lnTo>
                <a:close/>
              </a:path>
              <a:path w="11203945" h="6851903">
                <a:moveTo>
                  <a:pt x="11175370" y="0"/>
                </a:moveTo>
                <a:lnTo>
                  <a:pt x="11175370" y="6350"/>
                </a:lnTo>
                <a:lnTo>
                  <a:pt x="11176906" y="12268"/>
                </a:lnTo>
                <a:lnTo>
                  <a:pt x="11179034" y="21495"/>
                </a:lnTo>
                <a:lnTo>
                  <a:pt x="11181713" y="32277"/>
                </a:lnTo>
                <a:lnTo>
                  <a:pt x="11184903" y="42863"/>
                </a:lnTo>
                <a:lnTo>
                  <a:pt x="11188561" y="51502"/>
                </a:lnTo>
                <a:lnTo>
                  <a:pt x="11192649" y="56442"/>
                </a:lnTo>
                <a:lnTo>
                  <a:pt x="11197124" y="55931"/>
                </a:lnTo>
                <a:lnTo>
                  <a:pt x="11200770" y="47625"/>
                </a:lnTo>
                <a:lnTo>
                  <a:pt x="11200770" y="44450"/>
                </a:lnTo>
                <a:lnTo>
                  <a:pt x="11203945" y="44450"/>
                </a:lnTo>
                <a:lnTo>
                  <a:pt x="11203945" y="129"/>
                </a:lnTo>
                <a:lnTo>
                  <a:pt x="11175370" y="0"/>
                </a:lnTo>
                <a:close/>
              </a:path>
              <a:path w="11203945" h="6851903">
                <a:moveTo>
                  <a:pt x="7353252" y="3449447"/>
                </a:moveTo>
                <a:lnTo>
                  <a:pt x="7315655" y="3477387"/>
                </a:lnTo>
                <a:lnTo>
                  <a:pt x="7312363" y="3502787"/>
                </a:lnTo>
                <a:lnTo>
                  <a:pt x="7313565" y="3515487"/>
                </a:lnTo>
                <a:lnTo>
                  <a:pt x="7324954" y="3557397"/>
                </a:lnTo>
                <a:lnTo>
                  <a:pt x="7343616" y="3595497"/>
                </a:lnTo>
                <a:lnTo>
                  <a:pt x="7350554" y="3608197"/>
                </a:lnTo>
                <a:lnTo>
                  <a:pt x="7373220" y="3642487"/>
                </a:lnTo>
                <a:lnTo>
                  <a:pt x="7398211" y="3672966"/>
                </a:lnTo>
                <a:lnTo>
                  <a:pt x="7415876" y="3692016"/>
                </a:lnTo>
                <a:lnTo>
                  <a:pt x="7424946" y="3702177"/>
                </a:lnTo>
                <a:lnTo>
                  <a:pt x="7434144" y="3711066"/>
                </a:lnTo>
                <a:lnTo>
                  <a:pt x="7443450" y="3719956"/>
                </a:lnTo>
                <a:lnTo>
                  <a:pt x="7462299" y="3737737"/>
                </a:lnTo>
                <a:lnTo>
                  <a:pt x="7481321" y="3752977"/>
                </a:lnTo>
                <a:lnTo>
                  <a:pt x="7487671" y="3759327"/>
                </a:lnTo>
                <a:lnTo>
                  <a:pt x="7500371" y="3765677"/>
                </a:lnTo>
                <a:lnTo>
                  <a:pt x="7513071" y="3765677"/>
                </a:lnTo>
                <a:lnTo>
                  <a:pt x="7519421" y="3759327"/>
                </a:lnTo>
                <a:lnTo>
                  <a:pt x="7523238" y="3750437"/>
                </a:lnTo>
                <a:lnTo>
                  <a:pt x="7523469" y="3739006"/>
                </a:lnTo>
                <a:lnTo>
                  <a:pt x="7521218" y="3726306"/>
                </a:lnTo>
                <a:lnTo>
                  <a:pt x="7517589" y="3712337"/>
                </a:lnTo>
                <a:lnTo>
                  <a:pt x="7513684" y="3699637"/>
                </a:lnTo>
                <a:lnTo>
                  <a:pt x="7510609" y="3689477"/>
                </a:lnTo>
                <a:lnTo>
                  <a:pt x="7504859" y="3676777"/>
                </a:lnTo>
                <a:lnTo>
                  <a:pt x="7499186" y="3664077"/>
                </a:lnTo>
                <a:lnTo>
                  <a:pt x="7493576" y="3652647"/>
                </a:lnTo>
                <a:lnTo>
                  <a:pt x="7488016" y="3642487"/>
                </a:lnTo>
                <a:lnTo>
                  <a:pt x="7476996" y="3620897"/>
                </a:lnTo>
                <a:lnTo>
                  <a:pt x="7471019" y="3608197"/>
                </a:lnTo>
                <a:lnTo>
                  <a:pt x="7459202" y="3582797"/>
                </a:lnTo>
                <a:lnTo>
                  <a:pt x="7447377" y="3559937"/>
                </a:lnTo>
                <a:lnTo>
                  <a:pt x="7422792" y="3516756"/>
                </a:lnTo>
                <a:lnTo>
                  <a:pt x="7409579" y="3497706"/>
                </a:lnTo>
                <a:lnTo>
                  <a:pt x="7394832" y="3476116"/>
                </a:lnTo>
                <a:lnTo>
                  <a:pt x="7386103" y="3467227"/>
                </a:lnTo>
                <a:lnTo>
                  <a:pt x="7376399" y="3458337"/>
                </a:lnTo>
                <a:lnTo>
                  <a:pt x="7365661" y="3453256"/>
                </a:lnTo>
                <a:lnTo>
                  <a:pt x="7353252" y="3449447"/>
                </a:lnTo>
                <a:close/>
              </a:path>
              <a:path w="11203945" h="6851903">
                <a:moveTo>
                  <a:pt x="7746299" y="3459606"/>
                </a:moveTo>
                <a:lnTo>
                  <a:pt x="7701948" y="3478656"/>
                </a:lnTo>
                <a:lnTo>
                  <a:pt x="7673766" y="3505327"/>
                </a:lnTo>
                <a:lnTo>
                  <a:pt x="7648239" y="3537077"/>
                </a:lnTo>
                <a:lnTo>
                  <a:pt x="7640305" y="3547237"/>
                </a:lnTo>
                <a:lnTo>
                  <a:pt x="7617516" y="3581527"/>
                </a:lnTo>
                <a:lnTo>
                  <a:pt x="7595420" y="3622166"/>
                </a:lnTo>
                <a:lnTo>
                  <a:pt x="7581928" y="3650106"/>
                </a:lnTo>
                <a:lnTo>
                  <a:pt x="7575768" y="3662806"/>
                </a:lnTo>
                <a:lnTo>
                  <a:pt x="7560488" y="3702177"/>
                </a:lnTo>
                <a:lnTo>
                  <a:pt x="7550245" y="3741547"/>
                </a:lnTo>
                <a:lnTo>
                  <a:pt x="7549970" y="3747897"/>
                </a:lnTo>
                <a:lnTo>
                  <a:pt x="7550750" y="3752977"/>
                </a:lnTo>
                <a:lnTo>
                  <a:pt x="7553153" y="3755516"/>
                </a:lnTo>
                <a:lnTo>
                  <a:pt x="7557177" y="3756787"/>
                </a:lnTo>
                <a:lnTo>
                  <a:pt x="7562669" y="3756787"/>
                </a:lnTo>
                <a:lnTo>
                  <a:pt x="7569477" y="3754247"/>
                </a:lnTo>
                <a:lnTo>
                  <a:pt x="7577450" y="3751706"/>
                </a:lnTo>
                <a:lnTo>
                  <a:pt x="7586435" y="3747897"/>
                </a:lnTo>
                <a:lnTo>
                  <a:pt x="7596281" y="3742816"/>
                </a:lnTo>
                <a:lnTo>
                  <a:pt x="7606835" y="3736466"/>
                </a:lnTo>
                <a:lnTo>
                  <a:pt x="7617946" y="3730116"/>
                </a:lnTo>
                <a:lnTo>
                  <a:pt x="7664911" y="3695827"/>
                </a:lnTo>
                <a:lnTo>
                  <a:pt x="7698529" y="3665347"/>
                </a:lnTo>
                <a:lnTo>
                  <a:pt x="7708618" y="3653916"/>
                </a:lnTo>
                <a:lnTo>
                  <a:pt x="7717896" y="3643756"/>
                </a:lnTo>
                <a:lnTo>
                  <a:pt x="7726210" y="3633597"/>
                </a:lnTo>
                <a:lnTo>
                  <a:pt x="7732142" y="3624706"/>
                </a:lnTo>
                <a:lnTo>
                  <a:pt x="7738435" y="3615816"/>
                </a:lnTo>
                <a:lnTo>
                  <a:pt x="7763644" y="3575177"/>
                </a:lnTo>
                <a:lnTo>
                  <a:pt x="7780358" y="3530727"/>
                </a:lnTo>
                <a:lnTo>
                  <a:pt x="7781964" y="3507866"/>
                </a:lnTo>
                <a:lnTo>
                  <a:pt x="7780455" y="3496437"/>
                </a:lnTo>
                <a:lnTo>
                  <a:pt x="7777168" y="3485006"/>
                </a:lnTo>
                <a:lnTo>
                  <a:pt x="7768952" y="3471037"/>
                </a:lnTo>
                <a:lnTo>
                  <a:pt x="7761432" y="3464687"/>
                </a:lnTo>
                <a:lnTo>
                  <a:pt x="7760594" y="3464687"/>
                </a:lnTo>
                <a:lnTo>
                  <a:pt x="7760594" y="3460877"/>
                </a:lnTo>
                <a:lnTo>
                  <a:pt x="7757419" y="3460877"/>
                </a:lnTo>
                <a:lnTo>
                  <a:pt x="7746299" y="3459606"/>
                </a:lnTo>
                <a:close/>
              </a:path>
              <a:path w="11203945" h="6851903">
                <a:moveTo>
                  <a:pt x="7379501" y="3187827"/>
                </a:moveTo>
                <a:lnTo>
                  <a:pt x="7344113" y="3219577"/>
                </a:lnTo>
                <a:lnTo>
                  <a:pt x="7340996" y="3244977"/>
                </a:lnTo>
                <a:lnTo>
                  <a:pt x="7342165" y="3256406"/>
                </a:lnTo>
                <a:lnTo>
                  <a:pt x="7344717" y="3267837"/>
                </a:lnTo>
                <a:lnTo>
                  <a:pt x="7348336" y="3280537"/>
                </a:lnTo>
                <a:lnTo>
                  <a:pt x="7352099" y="3291966"/>
                </a:lnTo>
                <a:lnTo>
                  <a:pt x="7356006" y="3304666"/>
                </a:lnTo>
                <a:lnTo>
                  <a:pt x="7360057" y="3316097"/>
                </a:lnTo>
                <a:lnTo>
                  <a:pt x="7364252" y="3328797"/>
                </a:lnTo>
                <a:lnTo>
                  <a:pt x="7368592" y="3340227"/>
                </a:lnTo>
                <a:lnTo>
                  <a:pt x="7373076" y="3352927"/>
                </a:lnTo>
                <a:lnTo>
                  <a:pt x="7377704" y="3364356"/>
                </a:lnTo>
                <a:lnTo>
                  <a:pt x="7382478" y="3375787"/>
                </a:lnTo>
                <a:lnTo>
                  <a:pt x="7387396" y="3387216"/>
                </a:lnTo>
                <a:lnTo>
                  <a:pt x="7392459" y="3399916"/>
                </a:lnTo>
                <a:lnTo>
                  <a:pt x="7414161" y="3445637"/>
                </a:lnTo>
                <a:lnTo>
                  <a:pt x="7419950" y="3455797"/>
                </a:lnTo>
                <a:lnTo>
                  <a:pt x="7426236" y="3467227"/>
                </a:lnTo>
                <a:lnTo>
                  <a:pt x="7438713" y="3490087"/>
                </a:lnTo>
                <a:lnTo>
                  <a:pt x="7445001" y="3500247"/>
                </a:lnTo>
                <a:lnTo>
                  <a:pt x="7451388" y="3511677"/>
                </a:lnTo>
                <a:lnTo>
                  <a:pt x="7457923" y="3521837"/>
                </a:lnTo>
                <a:lnTo>
                  <a:pt x="7464654" y="3533266"/>
                </a:lnTo>
                <a:lnTo>
                  <a:pt x="7471631" y="3543427"/>
                </a:lnTo>
                <a:lnTo>
                  <a:pt x="7475307" y="3548506"/>
                </a:lnTo>
                <a:lnTo>
                  <a:pt x="7486734" y="3566287"/>
                </a:lnTo>
                <a:lnTo>
                  <a:pt x="7493648" y="3576447"/>
                </a:lnTo>
                <a:lnTo>
                  <a:pt x="7500804" y="3586606"/>
                </a:lnTo>
                <a:lnTo>
                  <a:pt x="7507782" y="3596766"/>
                </a:lnTo>
                <a:lnTo>
                  <a:pt x="7514165" y="3603116"/>
                </a:lnTo>
                <a:lnTo>
                  <a:pt x="7519533" y="3608197"/>
                </a:lnTo>
                <a:lnTo>
                  <a:pt x="7523467" y="3608197"/>
                </a:lnTo>
                <a:lnTo>
                  <a:pt x="7525549" y="3604387"/>
                </a:lnTo>
                <a:lnTo>
                  <a:pt x="7525300" y="3591687"/>
                </a:lnTo>
                <a:lnTo>
                  <a:pt x="7521280" y="3552316"/>
                </a:lnTo>
                <a:lnTo>
                  <a:pt x="7513834" y="3514216"/>
                </a:lnTo>
                <a:lnTo>
                  <a:pt x="7507908" y="3491356"/>
                </a:lnTo>
                <a:lnTo>
                  <a:pt x="7505448" y="3478656"/>
                </a:lnTo>
                <a:lnTo>
                  <a:pt x="7497174" y="3440556"/>
                </a:lnTo>
                <a:lnTo>
                  <a:pt x="7487826" y="3403727"/>
                </a:lnTo>
                <a:lnTo>
                  <a:pt x="7484530" y="3391027"/>
                </a:lnTo>
                <a:lnTo>
                  <a:pt x="7481165" y="3379597"/>
                </a:lnTo>
                <a:lnTo>
                  <a:pt x="7477743" y="3366897"/>
                </a:lnTo>
                <a:lnTo>
                  <a:pt x="7474277" y="3355466"/>
                </a:lnTo>
                <a:lnTo>
                  <a:pt x="7465446" y="3324987"/>
                </a:lnTo>
                <a:lnTo>
                  <a:pt x="7461562" y="3313556"/>
                </a:lnTo>
                <a:lnTo>
                  <a:pt x="7457586" y="3299587"/>
                </a:lnTo>
                <a:lnTo>
                  <a:pt x="7453427" y="3286887"/>
                </a:lnTo>
                <a:lnTo>
                  <a:pt x="7448992" y="3272916"/>
                </a:lnTo>
                <a:lnTo>
                  <a:pt x="7438927" y="3246247"/>
                </a:lnTo>
                <a:lnTo>
                  <a:pt x="7419465" y="3211956"/>
                </a:lnTo>
                <a:lnTo>
                  <a:pt x="7392561" y="3190366"/>
                </a:lnTo>
                <a:lnTo>
                  <a:pt x="7379501" y="3187827"/>
                </a:lnTo>
                <a:close/>
              </a:path>
              <a:path w="11203945" h="6851903">
                <a:moveTo>
                  <a:pt x="7715484" y="3186556"/>
                </a:moveTo>
                <a:lnTo>
                  <a:pt x="7681862" y="3206877"/>
                </a:lnTo>
                <a:lnTo>
                  <a:pt x="7666915" y="3228466"/>
                </a:lnTo>
                <a:lnTo>
                  <a:pt x="7658987" y="3239897"/>
                </a:lnTo>
                <a:lnTo>
                  <a:pt x="7651579" y="3251327"/>
                </a:lnTo>
                <a:lnTo>
                  <a:pt x="7644714" y="3262756"/>
                </a:lnTo>
                <a:lnTo>
                  <a:pt x="7638413" y="3272916"/>
                </a:lnTo>
                <a:lnTo>
                  <a:pt x="7618157" y="3318637"/>
                </a:lnTo>
                <a:lnTo>
                  <a:pt x="7604879" y="3356737"/>
                </a:lnTo>
                <a:lnTo>
                  <a:pt x="7600869" y="3368166"/>
                </a:lnTo>
                <a:lnTo>
                  <a:pt x="7597007" y="3380866"/>
                </a:lnTo>
                <a:lnTo>
                  <a:pt x="7593254" y="3392297"/>
                </a:lnTo>
                <a:lnTo>
                  <a:pt x="7582291" y="3427856"/>
                </a:lnTo>
                <a:lnTo>
                  <a:pt x="7578613" y="3439287"/>
                </a:lnTo>
                <a:lnTo>
                  <a:pt x="7574860" y="3450716"/>
                </a:lnTo>
                <a:lnTo>
                  <a:pt x="7567110" y="3477387"/>
                </a:lnTo>
                <a:lnTo>
                  <a:pt x="7562830" y="3492627"/>
                </a:lnTo>
                <a:lnTo>
                  <a:pt x="7558513" y="3507866"/>
                </a:lnTo>
                <a:lnTo>
                  <a:pt x="7554335" y="3521837"/>
                </a:lnTo>
                <a:lnTo>
                  <a:pt x="7550472" y="3535806"/>
                </a:lnTo>
                <a:lnTo>
                  <a:pt x="7542528" y="3573906"/>
                </a:lnTo>
                <a:lnTo>
                  <a:pt x="7541794" y="3586606"/>
                </a:lnTo>
                <a:lnTo>
                  <a:pt x="7542024" y="3591687"/>
                </a:lnTo>
                <a:lnTo>
                  <a:pt x="7543737" y="3596766"/>
                </a:lnTo>
                <a:lnTo>
                  <a:pt x="7544821" y="3598037"/>
                </a:lnTo>
                <a:lnTo>
                  <a:pt x="7549425" y="3600577"/>
                </a:lnTo>
                <a:lnTo>
                  <a:pt x="7555700" y="3598037"/>
                </a:lnTo>
                <a:lnTo>
                  <a:pt x="7563183" y="3591687"/>
                </a:lnTo>
                <a:lnTo>
                  <a:pt x="7571413" y="3581527"/>
                </a:lnTo>
                <a:lnTo>
                  <a:pt x="7579925" y="3571366"/>
                </a:lnTo>
                <a:lnTo>
                  <a:pt x="7588257" y="3559937"/>
                </a:lnTo>
                <a:lnTo>
                  <a:pt x="7595947" y="3549777"/>
                </a:lnTo>
                <a:lnTo>
                  <a:pt x="7612851" y="3526916"/>
                </a:lnTo>
                <a:lnTo>
                  <a:pt x="7620615" y="3515487"/>
                </a:lnTo>
                <a:lnTo>
                  <a:pt x="7627959" y="3505327"/>
                </a:lnTo>
                <a:lnTo>
                  <a:pt x="7634909" y="3495166"/>
                </a:lnTo>
                <a:lnTo>
                  <a:pt x="7641493" y="3485006"/>
                </a:lnTo>
                <a:lnTo>
                  <a:pt x="7647740" y="3474847"/>
                </a:lnTo>
                <a:lnTo>
                  <a:pt x="7653676" y="3464687"/>
                </a:lnTo>
                <a:lnTo>
                  <a:pt x="7660486" y="3454527"/>
                </a:lnTo>
                <a:lnTo>
                  <a:pt x="7667034" y="3443097"/>
                </a:lnTo>
                <a:lnTo>
                  <a:pt x="7673349" y="3431666"/>
                </a:lnTo>
                <a:lnTo>
                  <a:pt x="7679458" y="3421506"/>
                </a:lnTo>
                <a:lnTo>
                  <a:pt x="7696821" y="3387216"/>
                </a:lnTo>
                <a:lnTo>
                  <a:pt x="7718499" y="3341497"/>
                </a:lnTo>
                <a:lnTo>
                  <a:pt x="7723576" y="3328797"/>
                </a:lnTo>
                <a:lnTo>
                  <a:pt x="7728426" y="3317366"/>
                </a:lnTo>
                <a:lnTo>
                  <a:pt x="7743104" y="3269106"/>
                </a:lnTo>
                <a:lnTo>
                  <a:pt x="7745804" y="3246247"/>
                </a:lnTo>
                <a:lnTo>
                  <a:pt x="7745725" y="3233547"/>
                </a:lnTo>
                <a:lnTo>
                  <a:pt x="7744135" y="3214497"/>
                </a:lnTo>
                <a:lnTo>
                  <a:pt x="7741619" y="3203066"/>
                </a:lnTo>
                <a:lnTo>
                  <a:pt x="7738622" y="3195447"/>
                </a:lnTo>
                <a:lnTo>
                  <a:pt x="7726980" y="3187827"/>
                </a:lnTo>
                <a:lnTo>
                  <a:pt x="7715484" y="3186556"/>
                </a:lnTo>
                <a:close/>
              </a:path>
              <a:path w="11203945" h="6851903">
                <a:moveTo>
                  <a:pt x="7543865" y="2955416"/>
                </a:moveTo>
                <a:lnTo>
                  <a:pt x="7532600" y="2955416"/>
                </a:lnTo>
                <a:lnTo>
                  <a:pt x="7521383" y="2959227"/>
                </a:lnTo>
                <a:lnTo>
                  <a:pt x="7494923" y="2990977"/>
                </a:lnTo>
                <a:lnTo>
                  <a:pt x="7483088" y="3025266"/>
                </a:lnTo>
                <a:lnTo>
                  <a:pt x="7483365" y="3039237"/>
                </a:lnTo>
                <a:lnTo>
                  <a:pt x="7484890" y="3079877"/>
                </a:lnTo>
                <a:lnTo>
                  <a:pt x="7487319" y="3117977"/>
                </a:lnTo>
                <a:lnTo>
                  <a:pt x="7490480" y="3156077"/>
                </a:lnTo>
                <a:lnTo>
                  <a:pt x="7494199" y="3192906"/>
                </a:lnTo>
                <a:lnTo>
                  <a:pt x="7495532" y="3205606"/>
                </a:lnTo>
                <a:lnTo>
                  <a:pt x="7496902" y="3218306"/>
                </a:lnTo>
                <a:lnTo>
                  <a:pt x="7498302" y="3229737"/>
                </a:lnTo>
                <a:lnTo>
                  <a:pt x="7501165" y="3253866"/>
                </a:lnTo>
                <a:lnTo>
                  <a:pt x="7502615" y="3266566"/>
                </a:lnTo>
                <a:lnTo>
                  <a:pt x="7505104" y="3280537"/>
                </a:lnTo>
                <a:lnTo>
                  <a:pt x="7509301" y="3307206"/>
                </a:lnTo>
                <a:lnTo>
                  <a:pt x="7512985" y="3331337"/>
                </a:lnTo>
                <a:lnTo>
                  <a:pt x="7514830" y="3344037"/>
                </a:lnTo>
                <a:lnTo>
                  <a:pt x="7516783" y="3355466"/>
                </a:lnTo>
                <a:lnTo>
                  <a:pt x="7518922" y="3366897"/>
                </a:lnTo>
                <a:lnTo>
                  <a:pt x="7520638" y="3373247"/>
                </a:lnTo>
                <a:lnTo>
                  <a:pt x="7522907" y="3383406"/>
                </a:lnTo>
                <a:lnTo>
                  <a:pt x="7525695" y="3393566"/>
                </a:lnTo>
                <a:lnTo>
                  <a:pt x="7528967" y="3403727"/>
                </a:lnTo>
                <a:lnTo>
                  <a:pt x="7532689" y="3412616"/>
                </a:lnTo>
                <a:lnTo>
                  <a:pt x="7536824" y="3416427"/>
                </a:lnTo>
                <a:lnTo>
                  <a:pt x="7541340" y="3415156"/>
                </a:lnTo>
                <a:lnTo>
                  <a:pt x="7553962" y="3377056"/>
                </a:lnTo>
                <a:lnTo>
                  <a:pt x="7561191" y="3338956"/>
                </a:lnTo>
                <a:lnTo>
                  <a:pt x="7567712" y="3289427"/>
                </a:lnTo>
                <a:lnTo>
                  <a:pt x="7568957" y="3276727"/>
                </a:lnTo>
                <a:lnTo>
                  <a:pt x="7570148" y="3265297"/>
                </a:lnTo>
                <a:lnTo>
                  <a:pt x="7575895" y="3227197"/>
                </a:lnTo>
                <a:lnTo>
                  <a:pt x="7580257" y="3186556"/>
                </a:lnTo>
                <a:lnTo>
                  <a:pt x="7583901" y="3138297"/>
                </a:lnTo>
                <a:lnTo>
                  <a:pt x="7584693" y="3126866"/>
                </a:lnTo>
                <a:lnTo>
                  <a:pt x="7585451" y="3114166"/>
                </a:lnTo>
                <a:lnTo>
                  <a:pt x="7586327" y="3100197"/>
                </a:lnTo>
                <a:lnTo>
                  <a:pt x="7587057" y="3086227"/>
                </a:lnTo>
                <a:lnTo>
                  <a:pt x="7587520" y="3072256"/>
                </a:lnTo>
                <a:lnTo>
                  <a:pt x="7587595" y="3058287"/>
                </a:lnTo>
                <a:lnTo>
                  <a:pt x="7587161" y="3043047"/>
                </a:lnTo>
                <a:lnTo>
                  <a:pt x="7581589" y="3003677"/>
                </a:lnTo>
                <a:lnTo>
                  <a:pt x="7559670" y="2964306"/>
                </a:lnTo>
                <a:lnTo>
                  <a:pt x="7554346" y="2959227"/>
                </a:lnTo>
                <a:lnTo>
                  <a:pt x="7543865" y="2955416"/>
                </a:lnTo>
                <a:close/>
              </a:path>
              <a:path w="11203945" h="6851903">
                <a:moveTo>
                  <a:pt x="11162670" y="6851846"/>
                </a:moveTo>
                <a:lnTo>
                  <a:pt x="11165770" y="6851902"/>
                </a:lnTo>
                <a:lnTo>
                  <a:pt x="11162670" y="6851846"/>
                </a:lnTo>
                <a:close/>
              </a:path>
              <a:path w="11203945" h="6851903">
                <a:moveTo>
                  <a:pt x="11008102" y="6810961"/>
                </a:moveTo>
                <a:lnTo>
                  <a:pt x="10971264" y="6840477"/>
                </a:lnTo>
                <a:lnTo>
                  <a:pt x="10969122" y="6851834"/>
                </a:lnTo>
                <a:lnTo>
                  <a:pt x="11061070" y="6851901"/>
                </a:lnTo>
                <a:lnTo>
                  <a:pt x="11061070" y="6848728"/>
                </a:lnTo>
                <a:lnTo>
                  <a:pt x="11058022" y="6848728"/>
                </a:lnTo>
                <a:lnTo>
                  <a:pt x="11050425" y="6837214"/>
                </a:lnTo>
                <a:lnTo>
                  <a:pt x="11041679" y="6826830"/>
                </a:lnTo>
                <a:lnTo>
                  <a:pt x="11031783" y="6818707"/>
                </a:lnTo>
                <a:lnTo>
                  <a:pt x="11020736" y="6813975"/>
                </a:lnTo>
                <a:lnTo>
                  <a:pt x="11019922" y="6813801"/>
                </a:lnTo>
                <a:lnTo>
                  <a:pt x="11008102" y="6810961"/>
                </a:lnTo>
                <a:close/>
              </a:path>
              <a:path w="11203945" h="6851903">
                <a:moveTo>
                  <a:pt x="11034835" y="6547375"/>
                </a:moveTo>
                <a:lnTo>
                  <a:pt x="11000173" y="6579609"/>
                </a:lnTo>
                <a:lnTo>
                  <a:pt x="10997112" y="6603954"/>
                </a:lnTo>
                <a:lnTo>
                  <a:pt x="10998404" y="6615818"/>
                </a:lnTo>
                <a:lnTo>
                  <a:pt x="11010169" y="6655757"/>
                </a:lnTo>
                <a:lnTo>
                  <a:pt x="11022736" y="6693746"/>
                </a:lnTo>
                <a:lnTo>
                  <a:pt x="11036279" y="6730059"/>
                </a:lnTo>
                <a:lnTo>
                  <a:pt x="11055676" y="6775139"/>
                </a:lnTo>
                <a:lnTo>
                  <a:pt x="11076924" y="6816939"/>
                </a:lnTo>
                <a:lnTo>
                  <a:pt x="11083013" y="6829011"/>
                </a:lnTo>
                <a:lnTo>
                  <a:pt x="11089109" y="6840477"/>
                </a:lnTo>
                <a:lnTo>
                  <a:pt x="11095169" y="6850646"/>
                </a:lnTo>
                <a:lnTo>
                  <a:pt x="11162670" y="6851846"/>
                </a:lnTo>
                <a:lnTo>
                  <a:pt x="11162670" y="6845553"/>
                </a:lnTo>
                <a:lnTo>
                  <a:pt x="11152401" y="6796328"/>
                </a:lnTo>
                <a:lnTo>
                  <a:pt x="11139683" y="6747103"/>
                </a:lnTo>
                <a:lnTo>
                  <a:pt x="11129179" y="6710182"/>
                </a:lnTo>
                <a:lnTo>
                  <a:pt x="11117439" y="6671987"/>
                </a:lnTo>
                <a:lnTo>
                  <a:pt x="11109141" y="6646112"/>
                </a:lnTo>
                <a:lnTo>
                  <a:pt x="11094278" y="6605610"/>
                </a:lnTo>
                <a:lnTo>
                  <a:pt x="11074197" y="6570846"/>
                </a:lnTo>
                <a:lnTo>
                  <a:pt x="11046290" y="6550555"/>
                </a:lnTo>
                <a:lnTo>
                  <a:pt x="11034835" y="6547375"/>
                </a:lnTo>
                <a:close/>
              </a:path>
              <a:path w="11203945" h="6851903">
                <a:moveTo>
                  <a:pt x="11192549" y="6316499"/>
                </a:moveTo>
                <a:lnTo>
                  <a:pt x="11152961" y="6344000"/>
                </a:lnTo>
                <a:lnTo>
                  <a:pt x="11137837" y="6393606"/>
                </a:lnTo>
                <a:lnTo>
                  <a:pt x="11138308" y="6406837"/>
                </a:lnTo>
                <a:lnTo>
                  <a:pt x="11140354" y="6446111"/>
                </a:lnTo>
                <a:lnTo>
                  <a:pt x="11143225" y="6484776"/>
                </a:lnTo>
                <a:lnTo>
                  <a:pt x="11146753" y="6522859"/>
                </a:lnTo>
                <a:lnTo>
                  <a:pt x="11152194" y="6572776"/>
                </a:lnTo>
                <a:lnTo>
                  <a:pt x="11158117" y="6621764"/>
                </a:lnTo>
                <a:lnTo>
                  <a:pt x="11160673" y="6636463"/>
                </a:lnTo>
                <a:lnTo>
                  <a:pt x="11162926" y="6650348"/>
                </a:lnTo>
                <a:lnTo>
                  <a:pt x="11164951" y="6663529"/>
                </a:lnTo>
                <a:lnTo>
                  <a:pt x="11168622" y="6688213"/>
                </a:lnTo>
                <a:lnTo>
                  <a:pt x="11170419" y="6699933"/>
                </a:lnTo>
                <a:lnTo>
                  <a:pt x="11172294" y="6711384"/>
                </a:lnTo>
                <a:lnTo>
                  <a:pt x="11174320" y="6722675"/>
                </a:lnTo>
                <a:lnTo>
                  <a:pt x="11176161" y="6730059"/>
                </a:lnTo>
                <a:lnTo>
                  <a:pt x="11178479" y="6739961"/>
                </a:lnTo>
                <a:lnTo>
                  <a:pt x="11196345" y="6775139"/>
                </a:lnTo>
                <a:lnTo>
                  <a:pt x="11200770" y="6769350"/>
                </a:lnTo>
                <a:lnTo>
                  <a:pt x="11200770" y="6766175"/>
                </a:lnTo>
                <a:lnTo>
                  <a:pt x="11203945" y="6766175"/>
                </a:lnTo>
                <a:lnTo>
                  <a:pt x="11203945" y="6318534"/>
                </a:lnTo>
                <a:lnTo>
                  <a:pt x="11192549" y="6316499"/>
                </a:lnTo>
                <a:close/>
              </a:path>
              <a:path w="11203945" h="6851903">
                <a:moveTo>
                  <a:pt x="7513071" y="5998425"/>
                </a:moveTo>
                <a:lnTo>
                  <a:pt x="7500371" y="5998425"/>
                </a:lnTo>
                <a:lnTo>
                  <a:pt x="7503546" y="6000965"/>
                </a:lnTo>
                <a:lnTo>
                  <a:pt x="7506721" y="6000965"/>
                </a:lnTo>
                <a:lnTo>
                  <a:pt x="7513071" y="5998425"/>
                </a:lnTo>
                <a:close/>
              </a:path>
              <a:path w="11203945" h="6851903">
                <a:moveTo>
                  <a:pt x="7352344" y="5684735"/>
                </a:moveTo>
                <a:lnTo>
                  <a:pt x="7315250" y="5712675"/>
                </a:lnTo>
                <a:lnTo>
                  <a:pt x="7312316" y="5725375"/>
                </a:lnTo>
                <a:lnTo>
                  <a:pt x="7312373" y="5736805"/>
                </a:lnTo>
                <a:lnTo>
                  <a:pt x="7318470" y="5774905"/>
                </a:lnTo>
                <a:lnTo>
                  <a:pt x="7336376" y="5816815"/>
                </a:lnTo>
                <a:lnTo>
                  <a:pt x="7350110" y="5840945"/>
                </a:lnTo>
                <a:lnTo>
                  <a:pt x="7357455" y="5853645"/>
                </a:lnTo>
                <a:lnTo>
                  <a:pt x="7381146" y="5887935"/>
                </a:lnTo>
                <a:lnTo>
                  <a:pt x="7406890" y="5918415"/>
                </a:lnTo>
                <a:lnTo>
                  <a:pt x="7415831" y="5927305"/>
                </a:lnTo>
                <a:lnTo>
                  <a:pt x="7424917" y="5937465"/>
                </a:lnTo>
                <a:lnTo>
                  <a:pt x="7462298" y="5973025"/>
                </a:lnTo>
                <a:lnTo>
                  <a:pt x="7487671" y="5992075"/>
                </a:lnTo>
                <a:lnTo>
                  <a:pt x="7494021" y="5998425"/>
                </a:lnTo>
                <a:lnTo>
                  <a:pt x="7516246" y="5998425"/>
                </a:lnTo>
                <a:lnTo>
                  <a:pt x="7519421" y="5994615"/>
                </a:lnTo>
                <a:lnTo>
                  <a:pt x="7523238" y="5985725"/>
                </a:lnTo>
                <a:lnTo>
                  <a:pt x="7523469" y="5974295"/>
                </a:lnTo>
                <a:lnTo>
                  <a:pt x="7521218" y="5960325"/>
                </a:lnTo>
                <a:lnTo>
                  <a:pt x="7517589" y="5946355"/>
                </a:lnTo>
                <a:lnTo>
                  <a:pt x="7513684" y="5933655"/>
                </a:lnTo>
                <a:lnTo>
                  <a:pt x="7510609" y="5924765"/>
                </a:lnTo>
                <a:lnTo>
                  <a:pt x="7505011" y="5912065"/>
                </a:lnTo>
                <a:lnTo>
                  <a:pt x="7499486" y="5899365"/>
                </a:lnTo>
                <a:lnTo>
                  <a:pt x="7494022" y="5887935"/>
                </a:lnTo>
                <a:lnTo>
                  <a:pt x="7488606" y="5876505"/>
                </a:lnTo>
                <a:lnTo>
                  <a:pt x="7483227" y="5866345"/>
                </a:lnTo>
                <a:lnTo>
                  <a:pt x="7477873" y="5854915"/>
                </a:lnTo>
                <a:lnTo>
                  <a:pt x="7471796" y="5842215"/>
                </a:lnTo>
                <a:lnTo>
                  <a:pt x="7466508" y="5832055"/>
                </a:lnTo>
                <a:lnTo>
                  <a:pt x="7461048" y="5820625"/>
                </a:lnTo>
                <a:lnTo>
                  <a:pt x="7455401" y="5809195"/>
                </a:lnTo>
                <a:lnTo>
                  <a:pt x="7449553" y="5797765"/>
                </a:lnTo>
                <a:lnTo>
                  <a:pt x="7443488" y="5786335"/>
                </a:lnTo>
                <a:lnTo>
                  <a:pt x="7437194" y="5776175"/>
                </a:lnTo>
                <a:lnTo>
                  <a:pt x="7430656" y="5764745"/>
                </a:lnTo>
                <a:lnTo>
                  <a:pt x="7399779" y="5719025"/>
                </a:lnTo>
                <a:lnTo>
                  <a:pt x="7364346" y="5687275"/>
                </a:lnTo>
                <a:lnTo>
                  <a:pt x="7352344" y="5684735"/>
                </a:lnTo>
                <a:close/>
              </a:path>
              <a:path w="11203945" h="6851903">
                <a:moveTo>
                  <a:pt x="7747278" y="5693625"/>
                </a:moveTo>
                <a:lnTo>
                  <a:pt x="7703251" y="5713945"/>
                </a:lnTo>
                <a:lnTo>
                  <a:pt x="7674755" y="5739345"/>
                </a:lnTo>
                <a:lnTo>
                  <a:pt x="7665936" y="5748235"/>
                </a:lnTo>
                <a:lnTo>
                  <a:pt x="7657440" y="5758395"/>
                </a:lnTo>
                <a:lnTo>
                  <a:pt x="7649254" y="5769825"/>
                </a:lnTo>
                <a:lnTo>
                  <a:pt x="7641370" y="5779985"/>
                </a:lnTo>
                <a:lnTo>
                  <a:pt x="7633775" y="5791415"/>
                </a:lnTo>
                <a:lnTo>
                  <a:pt x="7626116" y="5802845"/>
                </a:lnTo>
                <a:lnTo>
                  <a:pt x="7618464" y="5815545"/>
                </a:lnTo>
                <a:lnTo>
                  <a:pt x="7610885" y="5828245"/>
                </a:lnTo>
                <a:lnTo>
                  <a:pt x="7603449" y="5842215"/>
                </a:lnTo>
                <a:lnTo>
                  <a:pt x="7596222" y="5854915"/>
                </a:lnTo>
                <a:lnTo>
                  <a:pt x="7576478" y="5896825"/>
                </a:lnTo>
                <a:lnTo>
                  <a:pt x="7561060" y="5936195"/>
                </a:lnTo>
                <a:lnTo>
                  <a:pt x="7550393" y="5975565"/>
                </a:lnTo>
                <a:lnTo>
                  <a:pt x="7549944" y="5981915"/>
                </a:lnTo>
                <a:lnTo>
                  <a:pt x="7550518" y="5986995"/>
                </a:lnTo>
                <a:lnTo>
                  <a:pt x="7553005" y="5989535"/>
                </a:lnTo>
                <a:lnTo>
                  <a:pt x="7557155" y="5990805"/>
                </a:lnTo>
                <a:lnTo>
                  <a:pt x="7562810" y="5989535"/>
                </a:lnTo>
                <a:lnTo>
                  <a:pt x="7569811" y="5988265"/>
                </a:lnTo>
                <a:lnTo>
                  <a:pt x="7578000" y="5985725"/>
                </a:lnTo>
                <a:lnTo>
                  <a:pt x="7587217" y="5980645"/>
                </a:lnTo>
                <a:lnTo>
                  <a:pt x="7597304" y="5975565"/>
                </a:lnTo>
                <a:lnTo>
                  <a:pt x="7608102" y="5970485"/>
                </a:lnTo>
                <a:lnTo>
                  <a:pt x="7619452" y="5962865"/>
                </a:lnTo>
                <a:lnTo>
                  <a:pt x="7631195" y="5955245"/>
                </a:lnTo>
                <a:lnTo>
                  <a:pt x="7667198" y="5928575"/>
                </a:lnTo>
                <a:lnTo>
                  <a:pt x="7701025" y="5898095"/>
                </a:lnTo>
                <a:lnTo>
                  <a:pt x="7711077" y="5886665"/>
                </a:lnTo>
                <a:lnTo>
                  <a:pt x="7720251" y="5876505"/>
                </a:lnTo>
                <a:lnTo>
                  <a:pt x="7728390" y="5865075"/>
                </a:lnTo>
                <a:lnTo>
                  <a:pt x="7734024" y="5857455"/>
                </a:lnTo>
                <a:lnTo>
                  <a:pt x="7740088" y="5848565"/>
                </a:lnTo>
                <a:lnTo>
                  <a:pt x="7764765" y="5807925"/>
                </a:lnTo>
                <a:lnTo>
                  <a:pt x="7780831" y="5762205"/>
                </a:lnTo>
                <a:lnTo>
                  <a:pt x="7781929" y="5750775"/>
                </a:lnTo>
                <a:lnTo>
                  <a:pt x="7781837" y="5741885"/>
                </a:lnTo>
                <a:lnTo>
                  <a:pt x="7768558" y="5703785"/>
                </a:lnTo>
                <a:lnTo>
                  <a:pt x="7760858" y="5697435"/>
                </a:lnTo>
                <a:lnTo>
                  <a:pt x="7760594" y="5696165"/>
                </a:lnTo>
                <a:lnTo>
                  <a:pt x="7757419" y="5696165"/>
                </a:lnTo>
                <a:lnTo>
                  <a:pt x="7747278" y="5693625"/>
                </a:lnTo>
                <a:close/>
              </a:path>
              <a:path w="11203945" h="6851903">
                <a:moveTo>
                  <a:pt x="7380314" y="5421845"/>
                </a:moveTo>
                <a:lnTo>
                  <a:pt x="7368760" y="5421845"/>
                </a:lnTo>
                <a:lnTo>
                  <a:pt x="7358538" y="5428195"/>
                </a:lnTo>
                <a:lnTo>
                  <a:pt x="7350436" y="5439625"/>
                </a:lnTo>
                <a:lnTo>
                  <a:pt x="7345040" y="5452325"/>
                </a:lnTo>
                <a:lnTo>
                  <a:pt x="7342021" y="5465025"/>
                </a:lnTo>
                <a:lnTo>
                  <a:pt x="7341049" y="5476455"/>
                </a:lnTo>
                <a:lnTo>
                  <a:pt x="7341794" y="5489155"/>
                </a:lnTo>
                <a:lnTo>
                  <a:pt x="7355403" y="5537415"/>
                </a:lnTo>
                <a:lnTo>
                  <a:pt x="7363680" y="5561545"/>
                </a:lnTo>
                <a:lnTo>
                  <a:pt x="7368009" y="5574245"/>
                </a:lnTo>
                <a:lnTo>
                  <a:pt x="7372468" y="5585675"/>
                </a:lnTo>
                <a:lnTo>
                  <a:pt x="7377057" y="5598375"/>
                </a:lnTo>
                <a:lnTo>
                  <a:pt x="7381777" y="5609805"/>
                </a:lnTo>
                <a:lnTo>
                  <a:pt x="7401997" y="5655525"/>
                </a:lnTo>
                <a:lnTo>
                  <a:pt x="7418601" y="5688545"/>
                </a:lnTo>
                <a:lnTo>
                  <a:pt x="7425319" y="5701245"/>
                </a:lnTo>
                <a:lnTo>
                  <a:pt x="7431879" y="5712675"/>
                </a:lnTo>
                <a:lnTo>
                  <a:pt x="7444783" y="5735535"/>
                </a:lnTo>
                <a:lnTo>
                  <a:pt x="7451255" y="5745695"/>
                </a:lnTo>
                <a:lnTo>
                  <a:pt x="7457826" y="5755855"/>
                </a:lnTo>
                <a:lnTo>
                  <a:pt x="7464561" y="5766015"/>
                </a:lnTo>
                <a:lnTo>
                  <a:pt x="7471524" y="5776175"/>
                </a:lnTo>
                <a:lnTo>
                  <a:pt x="7475126" y="5781255"/>
                </a:lnTo>
                <a:lnTo>
                  <a:pt x="7480164" y="5788875"/>
                </a:lnTo>
                <a:lnTo>
                  <a:pt x="7486246" y="5799035"/>
                </a:lnTo>
                <a:lnTo>
                  <a:pt x="7492983" y="5809195"/>
                </a:lnTo>
                <a:lnTo>
                  <a:pt x="7499983" y="5819355"/>
                </a:lnTo>
                <a:lnTo>
                  <a:pt x="7506856" y="5829515"/>
                </a:lnTo>
                <a:lnTo>
                  <a:pt x="7513211" y="5837135"/>
                </a:lnTo>
                <a:lnTo>
                  <a:pt x="7518658" y="5842215"/>
                </a:lnTo>
                <a:lnTo>
                  <a:pt x="7522805" y="5843485"/>
                </a:lnTo>
                <a:lnTo>
                  <a:pt x="7525264" y="5840945"/>
                </a:lnTo>
                <a:lnTo>
                  <a:pt x="7523057" y="5801575"/>
                </a:lnTo>
                <a:lnTo>
                  <a:pt x="7516742" y="5763475"/>
                </a:lnTo>
                <a:lnTo>
                  <a:pt x="7508214" y="5727915"/>
                </a:lnTo>
                <a:lnTo>
                  <a:pt x="7505708" y="5713945"/>
                </a:lnTo>
                <a:lnTo>
                  <a:pt x="7503056" y="5701245"/>
                </a:lnTo>
                <a:lnTo>
                  <a:pt x="7500270" y="5687275"/>
                </a:lnTo>
                <a:lnTo>
                  <a:pt x="7497361" y="5674575"/>
                </a:lnTo>
                <a:lnTo>
                  <a:pt x="7494340" y="5661875"/>
                </a:lnTo>
                <a:lnTo>
                  <a:pt x="7491221" y="5649175"/>
                </a:lnTo>
                <a:lnTo>
                  <a:pt x="7488013" y="5637745"/>
                </a:lnTo>
                <a:lnTo>
                  <a:pt x="7484729" y="5625045"/>
                </a:lnTo>
                <a:lnTo>
                  <a:pt x="7481380" y="5613615"/>
                </a:lnTo>
                <a:lnTo>
                  <a:pt x="7477977" y="5600915"/>
                </a:lnTo>
                <a:lnTo>
                  <a:pt x="7474533" y="5589485"/>
                </a:lnTo>
                <a:lnTo>
                  <a:pt x="7467567" y="5566625"/>
                </a:lnTo>
                <a:lnTo>
                  <a:pt x="7465446" y="5560275"/>
                </a:lnTo>
                <a:lnTo>
                  <a:pt x="7461562" y="5548845"/>
                </a:lnTo>
                <a:lnTo>
                  <a:pt x="7457586" y="5534875"/>
                </a:lnTo>
                <a:lnTo>
                  <a:pt x="7453427" y="5522175"/>
                </a:lnTo>
                <a:lnTo>
                  <a:pt x="7448992" y="5508205"/>
                </a:lnTo>
                <a:lnTo>
                  <a:pt x="7438927" y="5481535"/>
                </a:lnTo>
                <a:lnTo>
                  <a:pt x="7419465" y="5447245"/>
                </a:lnTo>
                <a:lnTo>
                  <a:pt x="7392561" y="5425655"/>
                </a:lnTo>
                <a:lnTo>
                  <a:pt x="7380314" y="5421845"/>
                </a:lnTo>
                <a:close/>
              </a:path>
              <a:path w="11203945" h="6851903">
                <a:moveTo>
                  <a:pt x="7715392" y="5421845"/>
                </a:moveTo>
                <a:lnTo>
                  <a:pt x="7681066" y="5443435"/>
                </a:lnTo>
                <a:lnTo>
                  <a:pt x="7658078" y="5475185"/>
                </a:lnTo>
                <a:lnTo>
                  <a:pt x="7650748" y="5486615"/>
                </a:lnTo>
                <a:lnTo>
                  <a:pt x="7643909" y="5498045"/>
                </a:lnTo>
                <a:lnTo>
                  <a:pt x="7637601" y="5509475"/>
                </a:lnTo>
                <a:lnTo>
                  <a:pt x="7631866" y="5519635"/>
                </a:lnTo>
                <a:lnTo>
                  <a:pt x="7612989" y="5565355"/>
                </a:lnTo>
                <a:lnTo>
                  <a:pt x="7608709" y="5578055"/>
                </a:lnTo>
                <a:lnTo>
                  <a:pt x="7604624" y="5589485"/>
                </a:lnTo>
                <a:lnTo>
                  <a:pt x="7600700" y="5600915"/>
                </a:lnTo>
                <a:lnTo>
                  <a:pt x="7596903" y="5613615"/>
                </a:lnTo>
                <a:lnTo>
                  <a:pt x="7593199" y="5625045"/>
                </a:lnTo>
                <a:lnTo>
                  <a:pt x="7589555" y="5637745"/>
                </a:lnTo>
                <a:lnTo>
                  <a:pt x="7578635" y="5673305"/>
                </a:lnTo>
                <a:lnTo>
                  <a:pt x="7574887" y="5686005"/>
                </a:lnTo>
                <a:lnTo>
                  <a:pt x="7571209" y="5698705"/>
                </a:lnTo>
                <a:lnTo>
                  <a:pt x="7562871" y="5726645"/>
                </a:lnTo>
                <a:lnTo>
                  <a:pt x="7558560" y="5740615"/>
                </a:lnTo>
                <a:lnTo>
                  <a:pt x="7554387" y="5755855"/>
                </a:lnTo>
                <a:lnTo>
                  <a:pt x="7544436" y="5796495"/>
                </a:lnTo>
                <a:lnTo>
                  <a:pt x="7541791" y="5820625"/>
                </a:lnTo>
                <a:lnTo>
                  <a:pt x="7542000" y="5825705"/>
                </a:lnTo>
                <a:lnTo>
                  <a:pt x="7543670" y="5832055"/>
                </a:lnTo>
                <a:lnTo>
                  <a:pt x="7548406" y="5834595"/>
                </a:lnTo>
                <a:lnTo>
                  <a:pt x="7554601" y="5832055"/>
                </a:lnTo>
                <a:lnTo>
                  <a:pt x="7586112" y="5797765"/>
                </a:lnTo>
                <a:lnTo>
                  <a:pt x="7600405" y="5774905"/>
                </a:lnTo>
                <a:lnTo>
                  <a:pt x="7601971" y="5772365"/>
                </a:lnTo>
                <a:lnTo>
                  <a:pt x="7624990" y="5741885"/>
                </a:lnTo>
                <a:lnTo>
                  <a:pt x="7653549" y="5699975"/>
                </a:lnTo>
                <a:lnTo>
                  <a:pt x="7660399" y="5688545"/>
                </a:lnTo>
                <a:lnTo>
                  <a:pt x="7679455" y="5654255"/>
                </a:lnTo>
                <a:lnTo>
                  <a:pt x="7691196" y="5631395"/>
                </a:lnTo>
                <a:lnTo>
                  <a:pt x="7696862" y="5621235"/>
                </a:lnTo>
                <a:lnTo>
                  <a:pt x="7702430" y="5609805"/>
                </a:lnTo>
                <a:lnTo>
                  <a:pt x="7713381" y="5588215"/>
                </a:lnTo>
                <a:lnTo>
                  <a:pt x="7718457" y="5575515"/>
                </a:lnTo>
                <a:lnTo>
                  <a:pt x="7723436" y="5562815"/>
                </a:lnTo>
                <a:lnTo>
                  <a:pt x="7728204" y="5551385"/>
                </a:lnTo>
                <a:lnTo>
                  <a:pt x="7732642" y="5539955"/>
                </a:lnTo>
                <a:lnTo>
                  <a:pt x="7744775" y="5492965"/>
                </a:lnTo>
                <a:lnTo>
                  <a:pt x="7745838" y="5468835"/>
                </a:lnTo>
                <a:lnTo>
                  <a:pt x="7744153" y="5449785"/>
                </a:lnTo>
                <a:lnTo>
                  <a:pt x="7741580" y="5438355"/>
                </a:lnTo>
                <a:lnTo>
                  <a:pt x="7738550" y="5430735"/>
                </a:lnTo>
                <a:lnTo>
                  <a:pt x="7726918" y="5423115"/>
                </a:lnTo>
                <a:lnTo>
                  <a:pt x="7715392" y="5421845"/>
                </a:lnTo>
                <a:close/>
              </a:path>
              <a:path w="11203945" h="6851903">
                <a:moveTo>
                  <a:pt x="7533557" y="5190705"/>
                </a:moveTo>
                <a:lnTo>
                  <a:pt x="7495540" y="5223725"/>
                </a:lnTo>
                <a:lnTo>
                  <a:pt x="7481514" y="5269445"/>
                </a:lnTo>
                <a:lnTo>
                  <a:pt x="7482040" y="5283415"/>
                </a:lnTo>
                <a:lnTo>
                  <a:pt x="7484218" y="5321515"/>
                </a:lnTo>
                <a:lnTo>
                  <a:pt x="7487173" y="5359615"/>
                </a:lnTo>
                <a:lnTo>
                  <a:pt x="7490750" y="5396445"/>
                </a:lnTo>
                <a:lnTo>
                  <a:pt x="7492053" y="5409145"/>
                </a:lnTo>
                <a:lnTo>
                  <a:pt x="7496215" y="5447245"/>
                </a:lnTo>
                <a:lnTo>
                  <a:pt x="7502137" y="5498045"/>
                </a:lnTo>
                <a:lnTo>
                  <a:pt x="7504760" y="5513285"/>
                </a:lnTo>
                <a:lnTo>
                  <a:pt x="7507064" y="5527255"/>
                </a:lnTo>
                <a:lnTo>
                  <a:pt x="7514730" y="5576785"/>
                </a:lnTo>
                <a:lnTo>
                  <a:pt x="7520473" y="5604725"/>
                </a:lnTo>
                <a:lnTo>
                  <a:pt x="7522673" y="5614885"/>
                </a:lnTo>
                <a:lnTo>
                  <a:pt x="7540216" y="5651715"/>
                </a:lnTo>
                <a:lnTo>
                  <a:pt x="7544821" y="5645365"/>
                </a:lnTo>
                <a:lnTo>
                  <a:pt x="7554862" y="5608535"/>
                </a:lnTo>
                <a:lnTo>
                  <a:pt x="7563471" y="5559005"/>
                </a:lnTo>
                <a:lnTo>
                  <a:pt x="7569104" y="5509475"/>
                </a:lnTo>
                <a:lnTo>
                  <a:pt x="7571307" y="5495505"/>
                </a:lnTo>
                <a:lnTo>
                  <a:pt x="7576671" y="5456135"/>
                </a:lnTo>
                <a:lnTo>
                  <a:pt x="7580526" y="5418035"/>
                </a:lnTo>
                <a:lnTo>
                  <a:pt x="7584120" y="5368505"/>
                </a:lnTo>
                <a:lnTo>
                  <a:pt x="7584857" y="5357075"/>
                </a:lnTo>
                <a:lnTo>
                  <a:pt x="7585563" y="5344375"/>
                </a:lnTo>
                <a:lnTo>
                  <a:pt x="7586437" y="5330405"/>
                </a:lnTo>
                <a:lnTo>
                  <a:pt x="7587157" y="5316435"/>
                </a:lnTo>
                <a:lnTo>
                  <a:pt x="7587591" y="5302465"/>
                </a:lnTo>
                <a:lnTo>
                  <a:pt x="7587608" y="5288495"/>
                </a:lnTo>
                <a:lnTo>
                  <a:pt x="7587075" y="5273255"/>
                </a:lnTo>
                <a:lnTo>
                  <a:pt x="7580851" y="5233885"/>
                </a:lnTo>
                <a:lnTo>
                  <a:pt x="7556831" y="5197055"/>
                </a:lnTo>
                <a:lnTo>
                  <a:pt x="7545336" y="5191975"/>
                </a:lnTo>
                <a:lnTo>
                  <a:pt x="7533557" y="5190705"/>
                </a:lnTo>
                <a:close/>
              </a:path>
              <a:path w="11203945" h="6851903">
                <a:moveTo>
                  <a:pt x="201084" y="5998425"/>
                </a:moveTo>
                <a:lnTo>
                  <a:pt x="188384" y="5998425"/>
                </a:lnTo>
                <a:lnTo>
                  <a:pt x="191559" y="6000965"/>
                </a:lnTo>
                <a:lnTo>
                  <a:pt x="197909" y="6000965"/>
                </a:lnTo>
                <a:lnTo>
                  <a:pt x="201084" y="5998425"/>
                </a:lnTo>
                <a:close/>
              </a:path>
              <a:path w="11203945" h="6851903">
                <a:moveTo>
                  <a:pt x="40431" y="5684735"/>
                </a:moveTo>
                <a:lnTo>
                  <a:pt x="3249" y="5712675"/>
                </a:lnTo>
                <a:lnTo>
                  <a:pt x="298" y="5725375"/>
                </a:lnTo>
                <a:lnTo>
                  <a:pt x="341" y="5736805"/>
                </a:lnTo>
                <a:lnTo>
                  <a:pt x="6435" y="5774905"/>
                </a:lnTo>
                <a:lnTo>
                  <a:pt x="24382" y="5816815"/>
                </a:lnTo>
                <a:lnTo>
                  <a:pt x="38135" y="5840945"/>
                </a:lnTo>
                <a:lnTo>
                  <a:pt x="45487" y="5853645"/>
                </a:lnTo>
                <a:lnTo>
                  <a:pt x="69191" y="5887935"/>
                </a:lnTo>
                <a:lnTo>
                  <a:pt x="94938" y="5918415"/>
                </a:lnTo>
                <a:lnTo>
                  <a:pt x="103878" y="5927305"/>
                </a:lnTo>
                <a:lnTo>
                  <a:pt x="112962" y="5937465"/>
                </a:lnTo>
                <a:lnTo>
                  <a:pt x="150332" y="5973025"/>
                </a:lnTo>
                <a:lnTo>
                  <a:pt x="175697" y="5992075"/>
                </a:lnTo>
                <a:lnTo>
                  <a:pt x="182047" y="5998425"/>
                </a:lnTo>
                <a:lnTo>
                  <a:pt x="204259" y="5998425"/>
                </a:lnTo>
                <a:lnTo>
                  <a:pt x="207434" y="5994615"/>
                </a:lnTo>
                <a:lnTo>
                  <a:pt x="211247" y="5985725"/>
                </a:lnTo>
                <a:lnTo>
                  <a:pt x="211476" y="5974295"/>
                </a:lnTo>
                <a:lnTo>
                  <a:pt x="209225" y="5960325"/>
                </a:lnTo>
                <a:lnTo>
                  <a:pt x="205596" y="5946355"/>
                </a:lnTo>
                <a:lnTo>
                  <a:pt x="201694" y="5933655"/>
                </a:lnTo>
                <a:lnTo>
                  <a:pt x="198620" y="5924765"/>
                </a:lnTo>
                <a:lnTo>
                  <a:pt x="193023" y="5912065"/>
                </a:lnTo>
                <a:lnTo>
                  <a:pt x="187500" y="5899365"/>
                </a:lnTo>
                <a:lnTo>
                  <a:pt x="182037" y="5887935"/>
                </a:lnTo>
                <a:lnTo>
                  <a:pt x="176624" y="5876505"/>
                </a:lnTo>
                <a:lnTo>
                  <a:pt x="171247" y="5866345"/>
                </a:lnTo>
                <a:lnTo>
                  <a:pt x="165894" y="5854915"/>
                </a:lnTo>
                <a:lnTo>
                  <a:pt x="159822" y="5842215"/>
                </a:lnTo>
                <a:lnTo>
                  <a:pt x="154537" y="5832055"/>
                </a:lnTo>
                <a:lnTo>
                  <a:pt x="149079" y="5820625"/>
                </a:lnTo>
                <a:lnTo>
                  <a:pt x="143435" y="5809195"/>
                </a:lnTo>
                <a:lnTo>
                  <a:pt x="137589" y="5797765"/>
                </a:lnTo>
                <a:lnTo>
                  <a:pt x="131527" y="5786335"/>
                </a:lnTo>
                <a:lnTo>
                  <a:pt x="125236" y="5776175"/>
                </a:lnTo>
                <a:lnTo>
                  <a:pt x="118699" y="5764745"/>
                </a:lnTo>
                <a:lnTo>
                  <a:pt x="87833" y="5719025"/>
                </a:lnTo>
                <a:lnTo>
                  <a:pt x="52401" y="5687275"/>
                </a:lnTo>
                <a:lnTo>
                  <a:pt x="40431" y="5684735"/>
                </a:lnTo>
                <a:close/>
              </a:path>
              <a:path w="11203945" h="6851903">
                <a:moveTo>
                  <a:pt x="435219" y="5693625"/>
                </a:moveTo>
                <a:lnTo>
                  <a:pt x="391271" y="5713945"/>
                </a:lnTo>
                <a:lnTo>
                  <a:pt x="362797" y="5739345"/>
                </a:lnTo>
                <a:lnTo>
                  <a:pt x="353980" y="5748235"/>
                </a:lnTo>
                <a:lnTo>
                  <a:pt x="345483" y="5758395"/>
                </a:lnTo>
                <a:lnTo>
                  <a:pt x="337296" y="5769825"/>
                </a:lnTo>
                <a:lnTo>
                  <a:pt x="329409" y="5779985"/>
                </a:lnTo>
                <a:lnTo>
                  <a:pt x="321811" y="5791415"/>
                </a:lnTo>
                <a:lnTo>
                  <a:pt x="314625" y="5802845"/>
                </a:lnTo>
                <a:lnTo>
                  <a:pt x="300012" y="5828245"/>
                </a:lnTo>
                <a:lnTo>
                  <a:pt x="292742" y="5842215"/>
                </a:lnTo>
                <a:lnTo>
                  <a:pt x="285602" y="5854915"/>
                </a:lnTo>
                <a:lnTo>
                  <a:pt x="265740" y="5896825"/>
                </a:lnTo>
                <a:lnTo>
                  <a:pt x="249863" y="5936195"/>
                </a:lnTo>
                <a:lnTo>
                  <a:pt x="238551" y="5975565"/>
                </a:lnTo>
                <a:lnTo>
                  <a:pt x="238006" y="5981915"/>
                </a:lnTo>
                <a:lnTo>
                  <a:pt x="238531" y="5986995"/>
                </a:lnTo>
                <a:lnTo>
                  <a:pt x="241014" y="5989535"/>
                </a:lnTo>
                <a:lnTo>
                  <a:pt x="245162" y="5990805"/>
                </a:lnTo>
                <a:lnTo>
                  <a:pt x="250817" y="5990805"/>
                </a:lnTo>
                <a:lnTo>
                  <a:pt x="257818" y="5988265"/>
                </a:lnTo>
                <a:lnTo>
                  <a:pt x="266008" y="5985725"/>
                </a:lnTo>
                <a:lnTo>
                  <a:pt x="275228" y="5981915"/>
                </a:lnTo>
                <a:lnTo>
                  <a:pt x="285318" y="5975565"/>
                </a:lnTo>
                <a:lnTo>
                  <a:pt x="296119" y="5970485"/>
                </a:lnTo>
                <a:lnTo>
                  <a:pt x="307474" y="5962865"/>
                </a:lnTo>
                <a:lnTo>
                  <a:pt x="319222" y="5955245"/>
                </a:lnTo>
                <a:lnTo>
                  <a:pt x="355241" y="5928575"/>
                </a:lnTo>
                <a:lnTo>
                  <a:pt x="366976" y="5918415"/>
                </a:lnTo>
                <a:lnTo>
                  <a:pt x="378310" y="5908255"/>
                </a:lnTo>
                <a:lnTo>
                  <a:pt x="389085" y="5898095"/>
                </a:lnTo>
                <a:lnTo>
                  <a:pt x="399141" y="5886665"/>
                </a:lnTo>
                <a:lnTo>
                  <a:pt x="408320" y="5876505"/>
                </a:lnTo>
                <a:lnTo>
                  <a:pt x="416462" y="5866345"/>
                </a:lnTo>
                <a:lnTo>
                  <a:pt x="422078" y="5857455"/>
                </a:lnTo>
                <a:lnTo>
                  <a:pt x="428126" y="5848565"/>
                </a:lnTo>
                <a:lnTo>
                  <a:pt x="452763" y="5807925"/>
                </a:lnTo>
                <a:lnTo>
                  <a:pt x="468811" y="5762205"/>
                </a:lnTo>
                <a:lnTo>
                  <a:pt x="469906" y="5750775"/>
                </a:lnTo>
                <a:lnTo>
                  <a:pt x="469812" y="5741885"/>
                </a:lnTo>
                <a:lnTo>
                  <a:pt x="456527" y="5703785"/>
                </a:lnTo>
                <a:lnTo>
                  <a:pt x="448821" y="5697435"/>
                </a:lnTo>
                <a:lnTo>
                  <a:pt x="448569" y="5696165"/>
                </a:lnTo>
                <a:lnTo>
                  <a:pt x="445394" y="5696165"/>
                </a:lnTo>
                <a:lnTo>
                  <a:pt x="435219" y="5693625"/>
                </a:lnTo>
                <a:close/>
              </a:path>
              <a:path w="11203945" h="6851903">
                <a:moveTo>
                  <a:pt x="69416" y="5420575"/>
                </a:moveTo>
                <a:lnTo>
                  <a:pt x="33431" y="5451055"/>
                </a:lnTo>
                <a:lnTo>
                  <a:pt x="29177" y="5476455"/>
                </a:lnTo>
                <a:lnTo>
                  <a:pt x="29822" y="5487885"/>
                </a:lnTo>
                <a:lnTo>
                  <a:pt x="43368" y="5537415"/>
                </a:lnTo>
                <a:lnTo>
                  <a:pt x="51644" y="5561545"/>
                </a:lnTo>
                <a:lnTo>
                  <a:pt x="55968" y="5574245"/>
                </a:lnTo>
                <a:lnTo>
                  <a:pt x="60419" y="5585675"/>
                </a:lnTo>
                <a:lnTo>
                  <a:pt x="64998" y="5597105"/>
                </a:lnTo>
                <a:lnTo>
                  <a:pt x="69705" y="5609805"/>
                </a:lnTo>
                <a:lnTo>
                  <a:pt x="89853" y="5655525"/>
                </a:lnTo>
                <a:lnTo>
                  <a:pt x="100736" y="5677115"/>
                </a:lnTo>
                <a:lnTo>
                  <a:pt x="106384" y="5688545"/>
                </a:lnTo>
                <a:lnTo>
                  <a:pt x="113281" y="5701245"/>
                </a:lnTo>
                <a:lnTo>
                  <a:pt x="127044" y="5724105"/>
                </a:lnTo>
                <a:lnTo>
                  <a:pt x="133827" y="5735535"/>
                </a:lnTo>
                <a:lnTo>
                  <a:pt x="140490" y="5745695"/>
                </a:lnTo>
                <a:lnTo>
                  <a:pt x="153284" y="5766015"/>
                </a:lnTo>
                <a:lnTo>
                  <a:pt x="159332" y="5774905"/>
                </a:lnTo>
                <a:lnTo>
                  <a:pt x="162974" y="5781255"/>
                </a:lnTo>
                <a:lnTo>
                  <a:pt x="168032" y="5788875"/>
                </a:lnTo>
                <a:lnTo>
                  <a:pt x="174120" y="5797765"/>
                </a:lnTo>
                <a:lnTo>
                  <a:pt x="180853" y="5809195"/>
                </a:lnTo>
                <a:lnTo>
                  <a:pt x="187845" y="5819355"/>
                </a:lnTo>
                <a:lnTo>
                  <a:pt x="194712" y="5829515"/>
                </a:lnTo>
                <a:lnTo>
                  <a:pt x="201067" y="5837135"/>
                </a:lnTo>
                <a:lnTo>
                  <a:pt x="206526" y="5842215"/>
                </a:lnTo>
                <a:lnTo>
                  <a:pt x="210703" y="5843485"/>
                </a:lnTo>
                <a:lnTo>
                  <a:pt x="213213" y="5840945"/>
                </a:lnTo>
                <a:lnTo>
                  <a:pt x="211051" y="5801575"/>
                </a:lnTo>
                <a:lnTo>
                  <a:pt x="204771" y="5763475"/>
                </a:lnTo>
                <a:lnTo>
                  <a:pt x="196267" y="5727915"/>
                </a:lnTo>
                <a:lnTo>
                  <a:pt x="193755" y="5713945"/>
                </a:lnTo>
                <a:lnTo>
                  <a:pt x="191099" y="5701245"/>
                </a:lnTo>
                <a:lnTo>
                  <a:pt x="188310" y="5687275"/>
                </a:lnTo>
                <a:lnTo>
                  <a:pt x="185401" y="5674575"/>
                </a:lnTo>
                <a:lnTo>
                  <a:pt x="182381" y="5661875"/>
                </a:lnTo>
                <a:lnTo>
                  <a:pt x="179263" y="5649175"/>
                </a:lnTo>
                <a:lnTo>
                  <a:pt x="176058" y="5637745"/>
                </a:lnTo>
                <a:lnTo>
                  <a:pt x="172778" y="5625045"/>
                </a:lnTo>
                <a:lnTo>
                  <a:pt x="169433" y="5613615"/>
                </a:lnTo>
                <a:lnTo>
                  <a:pt x="166036" y="5600915"/>
                </a:lnTo>
                <a:lnTo>
                  <a:pt x="162598" y="5589485"/>
                </a:lnTo>
                <a:lnTo>
                  <a:pt x="155642" y="5566625"/>
                </a:lnTo>
                <a:lnTo>
                  <a:pt x="153484" y="5560275"/>
                </a:lnTo>
                <a:lnTo>
                  <a:pt x="150222" y="5547575"/>
                </a:lnTo>
                <a:lnTo>
                  <a:pt x="138374" y="5508205"/>
                </a:lnTo>
                <a:lnTo>
                  <a:pt x="122329" y="5468835"/>
                </a:lnTo>
                <a:lnTo>
                  <a:pt x="100665" y="5437085"/>
                </a:lnTo>
                <a:lnTo>
                  <a:pt x="82400" y="5424385"/>
                </a:lnTo>
                <a:lnTo>
                  <a:pt x="69416" y="5420575"/>
                </a:lnTo>
                <a:close/>
              </a:path>
              <a:path w="11203945" h="6851903">
                <a:moveTo>
                  <a:pt x="403487" y="5421845"/>
                </a:moveTo>
                <a:lnTo>
                  <a:pt x="369166" y="5443435"/>
                </a:lnTo>
                <a:lnTo>
                  <a:pt x="346177" y="5475185"/>
                </a:lnTo>
                <a:lnTo>
                  <a:pt x="338848" y="5486615"/>
                </a:lnTo>
                <a:lnTo>
                  <a:pt x="332009" y="5498045"/>
                </a:lnTo>
                <a:lnTo>
                  <a:pt x="325702" y="5509475"/>
                </a:lnTo>
                <a:lnTo>
                  <a:pt x="319966" y="5519635"/>
                </a:lnTo>
                <a:lnTo>
                  <a:pt x="301040" y="5565355"/>
                </a:lnTo>
                <a:lnTo>
                  <a:pt x="296742" y="5578055"/>
                </a:lnTo>
                <a:lnTo>
                  <a:pt x="292642" y="5589485"/>
                </a:lnTo>
                <a:lnTo>
                  <a:pt x="288706" y="5600915"/>
                </a:lnTo>
                <a:lnTo>
                  <a:pt x="284901" y="5613615"/>
                </a:lnTo>
                <a:lnTo>
                  <a:pt x="281192" y="5625045"/>
                </a:lnTo>
                <a:lnTo>
                  <a:pt x="277544" y="5637745"/>
                </a:lnTo>
                <a:lnTo>
                  <a:pt x="266627" y="5673305"/>
                </a:lnTo>
                <a:lnTo>
                  <a:pt x="262883" y="5686005"/>
                </a:lnTo>
                <a:lnTo>
                  <a:pt x="259203" y="5698705"/>
                </a:lnTo>
                <a:lnTo>
                  <a:pt x="250866" y="5726645"/>
                </a:lnTo>
                <a:lnTo>
                  <a:pt x="246556" y="5740615"/>
                </a:lnTo>
                <a:lnTo>
                  <a:pt x="242384" y="5755855"/>
                </a:lnTo>
                <a:lnTo>
                  <a:pt x="232437" y="5796495"/>
                </a:lnTo>
                <a:lnTo>
                  <a:pt x="229790" y="5820625"/>
                </a:lnTo>
                <a:lnTo>
                  <a:pt x="229998" y="5825705"/>
                </a:lnTo>
                <a:lnTo>
                  <a:pt x="231666" y="5832055"/>
                </a:lnTo>
                <a:lnTo>
                  <a:pt x="236399" y="5834595"/>
                </a:lnTo>
                <a:lnTo>
                  <a:pt x="242591" y="5832055"/>
                </a:lnTo>
                <a:lnTo>
                  <a:pt x="274091" y="5797765"/>
                </a:lnTo>
                <a:lnTo>
                  <a:pt x="288382" y="5774905"/>
                </a:lnTo>
                <a:lnTo>
                  <a:pt x="289946" y="5772365"/>
                </a:lnTo>
                <a:lnTo>
                  <a:pt x="313048" y="5741885"/>
                </a:lnTo>
                <a:lnTo>
                  <a:pt x="341615" y="5699975"/>
                </a:lnTo>
                <a:lnTo>
                  <a:pt x="348471" y="5688545"/>
                </a:lnTo>
                <a:lnTo>
                  <a:pt x="367536" y="5654255"/>
                </a:lnTo>
                <a:lnTo>
                  <a:pt x="379278" y="5631395"/>
                </a:lnTo>
                <a:lnTo>
                  <a:pt x="384943" y="5621235"/>
                </a:lnTo>
                <a:lnTo>
                  <a:pt x="390509" y="5609805"/>
                </a:lnTo>
                <a:lnTo>
                  <a:pt x="401455" y="5588215"/>
                </a:lnTo>
                <a:lnTo>
                  <a:pt x="406534" y="5575515"/>
                </a:lnTo>
                <a:lnTo>
                  <a:pt x="411511" y="5562815"/>
                </a:lnTo>
                <a:lnTo>
                  <a:pt x="416270" y="5551385"/>
                </a:lnTo>
                <a:lnTo>
                  <a:pt x="420696" y="5539955"/>
                </a:lnTo>
                <a:lnTo>
                  <a:pt x="432771" y="5492965"/>
                </a:lnTo>
                <a:lnTo>
                  <a:pt x="433817" y="5468835"/>
                </a:lnTo>
                <a:lnTo>
                  <a:pt x="432133" y="5449785"/>
                </a:lnTo>
                <a:lnTo>
                  <a:pt x="429590" y="5438355"/>
                </a:lnTo>
                <a:lnTo>
                  <a:pt x="426644" y="5430735"/>
                </a:lnTo>
                <a:lnTo>
                  <a:pt x="415015" y="5423115"/>
                </a:lnTo>
                <a:lnTo>
                  <a:pt x="403487" y="5421845"/>
                </a:lnTo>
                <a:close/>
              </a:path>
              <a:path w="11203945" h="6851903">
                <a:moveTo>
                  <a:pt x="221486" y="5190705"/>
                </a:moveTo>
                <a:lnTo>
                  <a:pt x="183519" y="5223725"/>
                </a:lnTo>
                <a:lnTo>
                  <a:pt x="169527" y="5270715"/>
                </a:lnTo>
                <a:lnTo>
                  <a:pt x="170056" y="5283415"/>
                </a:lnTo>
                <a:lnTo>
                  <a:pt x="172239" y="5321515"/>
                </a:lnTo>
                <a:lnTo>
                  <a:pt x="175198" y="5359615"/>
                </a:lnTo>
                <a:lnTo>
                  <a:pt x="178777" y="5396445"/>
                </a:lnTo>
                <a:lnTo>
                  <a:pt x="180081" y="5409145"/>
                </a:lnTo>
                <a:lnTo>
                  <a:pt x="184242" y="5447245"/>
                </a:lnTo>
                <a:lnTo>
                  <a:pt x="190161" y="5498045"/>
                </a:lnTo>
                <a:lnTo>
                  <a:pt x="192782" y="5513285"/>
                </a:lnTo>
                <a:lnTo>
                  <a:pt x="195085" y="5527255"/>
                </a:lnTo>
                <a:lnTo>
                  <a:pt x="202752" y="5576785"/>
                </a:lnTo>
                <a:lnTo>
                  <a:pt x="208496" y="5604725"/>
                </a:lnTo>
                <a:lnTo>
                  <a:pt x="210693" y="5614885"/>
                </a:lnTo>
                <a:lnTo>
                  <a:pt x="228238" y="5651715"/>
                </a:lnTo>
                <a:lnTo>
                  <a:pt x="232821" y="5645365"/>
                </a:lnTo>
                <a:lnTo>
                  <a:pt x="242853" y="5608535"/>
                </a:lnTo>
                <a:lnTo>
                  <a:pt x="251459" y="5559005"/>
                </a:lnTo>
                <a:lnTo>
                  <a:pt x="257092" y="5509475"/>
                </a:lnTo>
                <a:lnTo>
                  <a:pt x="259342" y="5495505"/>
                </a:lnTo>
                <a:lnTo>
                  <a:pt x="261451" y="5481535"/>
                </a:lnTo>
                <a:lnTo>
                  <a:pt x="263414" y="5468835"/>
                </a:lnTo>
                <a:lnTo>
                  <a:pt x="265227" y="5456135"/>
                </a:lnTo>
                <a:lnTo>
                  <a:pt x="269718" y="5418035"/>
                </a:lnTo>
                <a:lnTo>
                  <a:pt x="273319" y="5368505"/>
                </a:lnTo>
                <a:lnTo>
                  <a:pt x="274012" y="5344375"/>
                </a:lnTo>
                <a:lnTo>
                  <a:pt x="274780" y="5330405"/>
                </a:lnTo>
                <a:lnTo>
                  <a:pt x="275411" y="5316435"/>
                </a:lnTo>
                <a:lnTo>
                  <a:pt x="275772" y="5302465"/>
                </a:lnTo>
                <a:lnTo>
                  <a:pt x="275728" y="5288495"/>
                </a:lnTo>
                <a:lnTo>
                  <a:pt x="271827" y="5246585"/>
                </a:lnTo>
                <a:lnTo>
                  <a:pt x="252828" y="5203405"/>
                </a:lnTo>
                <a:lnTo>
                  <a:pt x="233255" y="5191975"/>
                </a:lnTo>
                <a:lnTo>
                  <a:pt x="221486" y="5190705"/>
                </a:lnTo>
                <a:close/>
              </a:path>
              <a:path w="11203945" h="6851903">
                <a:moveTo>
                  <a:pt x="3722847" y="6547382"/>
                </a:moveTo>
                <a:lnTo>
                  <a:pt x="3688163" y="6579586"/>
                </a:lnTo>
                <a:lnTo>
                  <a:pt x="3685087" y="6603925"/>
                </a:lnTo>
                <a:lnTo>
                  <a:pt x="3686373" y="6615785"/>
                </a:lnTo>
                <a:lnTo>
                  <a:pt x="3698137" y="6655724"/>
                </a:lnTo>
                <a:lnTo>
                  <a:pt x="3710705" y="6693709"/>
                </a:lnTo>
                <a:lnTo>
                  <a:pt x="3724226" y="6729941"/>
                </a:lnTo>
                <a:lnTo>
                  <a:pt x="3743619" y="6774952"/>
                </a:lnTo>
                <a:lnTo>
                  <a:pt x="3764991" y="6816875"/>
                </a:lnTo>
                <a:lnTo>
                  <a:pt x="3770947" y="6828508"/>
                </a:lnTo>
                <a:lnTo>
                  <a:pt x="3777427" y="6839556"/>
                </a:lnTo>
                <a:lnTo>
                  <a:pt x="3784985" y="6849491"/>
                </a:lnTo>
                <a:lnTo>
                  <a:pt x="3853947" y="6851903"/>
                </a:lnTo>
                <a:lnTo>
                  <a:pt x="3850772" y="6848728"/>
                </a:lnTo>
                <a:lnTo>
                  <a:pt x="3850772" y="6845553"/>
                </a:lnTo>
                <a:lnTo>
                  <a:pt x="3840428" y="6796019"/>
                </a:lnTo>
                <a:lnTo>
                  <a:pt x="3827784" y="6747099"/>
                </a:lnTo>
                <a:lnTo>
                  <a:pt x="3817281" y="6710182"/>
                </a:lnTo>
                <a:lnTo>
                  <a:pt x="3809497" y="6683616"/>
                </a:lnTo>
                <a:lnTo>
                  <a:pt x="3806205" y="6671992"/>
                </a:lnTo>
                <a:lnTo>
                  <a:pt x="3794091" y="6632452"/>
                </a:lnTo>
                <a:lnTo>
                  <a:pt x="3777366" y="6592988"/>
                </a:lnTo>
                <a:lnTo>
                  <a:pt x="3754195" y="6562075"/>
                </a:lnTo>
                <a:lnTo>
                  <a:pt x="3734322" y="6550571"/>
                </a:lnTo>
                <a:lnTo>
                  <a:pt x="3722847" y="6547382"/>
                </a:lnTo>
                <a:close/>
              </a:path>
              <a:path w="11203945" h="6851903">
                <a:moveTo>
                  <a:pt x="4090351" y="6817772"/>
                </a:moveTo>
                <a:lnTo>
                  <a:pt x="4044875" y="6839034"/>
                </a:lnTo>
                <a:lnTo>
                  <a:pt x="4034432" y="6847126"/>
                </a:lnTo>
                <a:lnTo>
                  <a:pt x="4123695" y="6851903"/>
                </a:lnTo>
                <a:lnTo>
                  <a:pt x="4120520" y="6848728"/>
                </a:lnTo>
                <a:lnTo>
                  <a:pt x="4120520" y="6842377"/>
                </a:lnTo>
                <a:lnTo>
                  <a:pt x="4114170" y="6829677"/>
                </a:lnTo>
                <a:lnTo>
                  <a:pt x="4110995" y="6826502"/>
                </a:lnTo>
                <a:lnTo>
                  <a:pt x="4104645" y="6823327"/>
                </a:lnTo>
                <a:lnTo>
                  <a:pt x="4101470" y="6820152"/>
                </a:lnTo>
                <a:lnTo>
                  <a:pt x="4090351" y="6817772"/>
                </a:lnTo>
                <a:close/>
              </a:path>
              <a:path w="11203945" h="6851903">
                <a:moveTo>
                  <a:pt x="3696077" y="6810961"/>
                </a:moveTo>
                <a:lnTo>
                  <a:pt x="3659239" y="6840477"/>
                </a:lnTo>
                <a:lnTo>
                  <a:pt x="3657097" y="6851834"/>
                </a:lnTo>
                <a:lnTo>
                  <a:pt x="3749172" y="6851901"/>
                </a:lnTo>
                <a:lnTo>
                  <a:pt x="3749172" y="6848728"/>
                </a:lnTo>
                <a:lnTo>
                  <a:pt x="3745997" y="6848728"/>
                </a:lnTo>
                <a:lnTo>
                  <a:pt x="3738400" y="6837214"/>
                </a:lnTo>
                <a:lnTo>
                  <a:pt x="3729654" y="6826830"/>
                </a:lnTo>
                <a:lnTo>
                  <a:pt x="3719758" y="6818707"/>
                </a:lnTo>
                <a:lnTo>
                  <a:pt x="3708711" y="6813975"/>
                </a:lnTo>
                <a:lnTo>
                  <a:pt x="3707897" y="6813801"/>
                </a:lnTo>
                <a:lnTo>
                  <a:pt x="3696077" y="6810961"/>
                </a:lnTo>
                <a:close/>
              </a:path>
              <a:path w="11203945" h="6851903">
                <a:moveTo>
                  <a:pt x="4061142" y="6545911"/>
                </a:moveTo>
                <a:lnTo>
                  <a:pt x="4026440" y="6565754"/>
                </a:lnTo>
                <a:lnTo>
                  <a:pt x="4003415" y="6598747"/>
                </a:lnTo>
                <a:lnTo>
                  <a:pt x="3995950" y="6610643"/>
                </a:lnTo>
                <a:lnTo>
                  <a:pt x="3971916" y="6653274"/>
                </a:lnTo>
                <a:lnTo>
                  <a:pt x="3957688" y="6689758"/>
                </a:lnTo>
                <a:lnTo>
                  <a:pt x="3944973" y="6726842"/>
                </a:lnTo>
                <a:lnTo>
                  <a:pt x="3926382" y="6785734"/>
                </a:lnTo>
                <a:lnTo>
                  <a:pt x="3922733" y="6797221"/>
                </a:lnTo>
                <a:lnTo>
                  <a:pt x="3919004" y="6808714"/>
                </a:lnTo>
                <a:lnTo>
                  <a:pt x="3915225" y="6822524"/>
                </a:lnTo>
                <a:lnTo>
                  <a:pt x="3911599" y="6834622"/>
                </a:lnTo>
                <a:lnTo>
                  <a:pt x="3907493" y="6845669"/>
                </a:lnTo>
                <a:lnTo>
                  <a:pt x="3977578" y="6851897"/>
                </a:lnTo>
                <a:lnTo>
                  <a:pt x="3986608" y="6841886"/>
                </a:lnTo>
                <a:lnTo>
                  <a:pt x="4008278" y="6807645"/>
                </a:lnTo>
                <a:lnTo>
                  <a:pt x="4027025" y="6773492"/>
                </a:lnTo>
                <a:lnTo>
                  <a:pt x="4048957" y="6729778"/>
                </a:lnTo>
                <a:lnTo>
                  <a:pt x="4068883" y="6685154"/>
                </a:lnTo>
                <a:lnTo>
                  <a:pt x="4085150" y="6638749"/>
                </a:lnTo>
                <a:lnTo>
                  <a:pt x="4089902" y="6598747"/>
                </a:lnTo>
                <a:lnTo>
                  <a:pt x="4089478" y="6588420"/>
                </a:lnTo>
                <a:lnTo>
                  <a:pt x="4088680" y="6581294"/>
                </a:lnTo>
                <a:lnTo>
                  <a:pt x="4087236" y="6569618"/>
                </a:lnTo>
                <a:lnTo>
                  <a:pt x="4083672" y="6557221"/>
                </a:lnTo>
                <a:lnTo>
                  <a:pt x="4072080" y="6548762"/>
                </a:lnTo>
                <a:lnTo>
                  <a:pt x="4061142" y="6545911"/>
                </a:lnTo>
                <a:close/>
              </a:path>
              <a:path w="11203945" h="6851903">
                <a:moveTo>
                  <a:pt x="3879251" y="6318157"/>
                </a:moveTo>
                <a:lnTo>
                  <a:pt x="3842049" y="6342729"/>
                </a:lnTo>
                <a:lnTo>
                  <a:pt x="3826258" y="6391426"/>
                </a:lnTo>
                <a:lnTo>
                  <a:pt x="3826676" y="6404866"/>
                </a:lnTo>
                <a:lnTo>
                  <a:pt x="3828585" y="6444575"/>
                </a:lnTo>
                <a:lnTo>
                  <a:pt x="3831341" y="6483432"/>
                </a:lnTo>
                <a:lnTo>
                  <a:pt x="3834777" y="6521510"/>
                </a:lnTo>
                <a:lnTo>
                  <a:pt x="3840124" y="6571204"/>
                </a:lnTo>
                <a:lnTo>
                  <a:pt x="3845979" y="6619832"/>
                </a:lnTo>
                <a:lnTo>
                  <a:pt x="3849849" y="6644576"/>
                </a:lnTo>
                <a:lnTo>
                  <a:pt x="3852089" y="6657958"/>
                </a:lnTo>
                <a:lnTo>
                  <a:pt x="3854019" y="6670352"/>
                </a:lnTo>
                <a:lnTo>
                  <a:pt x="3857708" y="6694779"/>
                </a:lnTo>
                <a:lnTo>
                  <a:pt x="3859952" y="6708710"/>
                </a:lnTo>
                <a:lnTo>
                  <a:pt x="3861853" y="6719624"/>
                </a:lnTo>
                <a:lnTo>
                  <a:pt x="3863816" y="6727734"/>
                </a:lnTo>
                <a:lnTo>
                  <a:pt x="3866184" y="6738018"/>
                </a:lnTo>
                <a:lnTo>
                  <a:pt x="3879333" y="6774335"/>
                </a:lnTo>
                <a:lnTo>
                  <a:pt x="3883448" y="6775572"/>
                </a:lnTo>
                <a:lnTo>
                  <a:pt x="3887857" y="6771016"/>
                </a:lnTo>
                <a:lnTo>
                  <a:pt x="3898951" y="6734348"/>
                </a:lnTo>
                <a:lnTo>
                  <a:pt x="3905712" y="6695684"/>
                </a:lnTo>
                <a:lnTo>
                  <a:pt x="3910620" y="6657223"/>
                </a:lnTo>
                <a:lnTo>
                  <a:pt x="3913121" y="6633496"/>
                </a:lnTo>
                <a:lnTo>
                  <a:pt x="3915413" y="6618932"/>
                </a:lnTo>
                <a:lnTo>
                  <a:pt x="3920694" y="6579327"/>
                </a:lnTo>
                <a:lnTo>
                  <a:pt x="3924544" y="6541233"/>
                </a:lnTo>
                <a:lnTo>
                  <a:pt x="3928136" y="6492575"/>
                </a:lnTo>
                <a:lnTo>
                  <a:pt x="3930020" y="6461366"/>
                </a:lnTo>
                <a:lnTo>
                  <a:pt x="3930818" y="6449223"/>
                </a:lnTo>
                <a:lnTo>
                  <a:pt x="3931455" y="6436102"/>
                </a:lnTo>
                <a:lnTo>
                  <a:pt x="3931771" y="6422314"/>
                </a:lnTo>
                <a:lnTo>
                  <a:pt x="3931603" y="6408168"/>
                </a:lnTo>
                <a:lnTo>
                  <a:pt x="3926594" y="6366677"/>
                </a:lnTo>
                <a:lnTo>
                  <a:pt x="3903388" y="6325128"/>
                </a:lnTo>
                <a:lnTo>
                  <a:pt x="3891218" y="6319702"/>
                </a:lnTo>
                <a:lnTo>
                  <a:pt x="3879251" y="6318157"/>
                </a:lnTo>
                <a:close/>
              </a:path>
            </a:pathLst>
          </a:custGeom>
          <a:solidFill>
            <a:srgbClr val="C0CF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8672" y="3048"/>
            <a:ext cx="7787081" cy="6854951"/>
          </a:xfrm>
          <a:custGeom>
            <a:avLst/>
            <a:gdLst/>
            <a:ahLst/>
            <a:cxnLst/>
            <a:rect l="l" t="t" r="r" b="b"/>
            <a:pathLst>
              <a:path w="7787081" h="6854951">
                <a:moveTo>
                  <a:pt x="3856362" y="1515871"/>
                </a:moveTo>
                <a:lnTo>
                  <a:pt x="3846837" y="1515871"/>
                </a:lnTo>
                <a:lnTo>
                  <a:pt x="3850012" y="1518411"/>
                </a:lnTo>
                <a:lnTo>
                  <a:pt x="3853187" y="1518411"/>
                </a:lnTo>
                <a:lnTo>
                  <a:pt x="3856362" y="1515871"/>
                </a:lnTo>
                <a:close/>
              </a:path>
              <a:path w="7787081" h="6854951">
                <a:moveTo>
                  <a:pt x="3704461" y="1203451"/>
                </a:moveTo>
                <a:lnTo>
                  <a:pt x="3691691" y="1203451"/>
                </a:lnTo>
                <a:lnTo>
                  <a:pt x="3680716" y="1207261"/>
                </a:lnTo>
                <a:lnTo>
                  <a:pt x="3671757" y="1213611"/>
                </a:lnTo>
                <a:lnTo>
                  <a:pt x="3664042" y="1226311"/>
                </a:lnTo>
                <a:lnTo>
                  <a:pt x="3659672" y="1237741"/>
                </a:lnTo>
                <a:lnTo>
                  <a:pt x="3658364" y="1249171"/>
                </a:lnTo>
                <a:lnTo>
                  <a:pt x="3659672" y="1265681"/>
                </a:lnTo>
                <a:lnTo>
                  <a:pt x="3671311" y="1310131"/>
                </a:lnTo>
                <a:lnTo>
                  <a:pt x="3677168" y="1322831"/>
                </a:lnTo>
                <a:lnTo>
                  <a:pt x="3683411" y="1336801"/>
                </a:lnTo>
                <a:lnTo>
                  <a:pt x="3690017" y="1348231"/>
                </a:lnTo>
                <a:lnTo>
                  <a:pt x="3696967" y="1360931"/>
                </a:lnTo>
                <a:lnTo>
                  <a:pt x="3704238" y="1372361"/>
                </a:lnTo>
                <a:lnTo>
                  <a:pt x="3727766" y="1405381"/>
                </a:lnTo>
                <a:lnTo>
                  <a:pt x="3753416" y="1435861"/>
                </a:lnTo>
                <a:lnTo>
                  <a:pt x="3762337" y="1444751"/>
                </a:lnTo>
                <a:lnTo>
                  <a:pt x="3771408" y="1454911"/>
                </a:lnTo>
                <a:lnTo>
                  <a:pt x="3808765" y="1490471"/>
                </a:lnTo>
                <a:lnTo>
                  <a:pt x="3834137" y="1509521"/>
                </a:lnTo>
                <a:lnTo>
                  <a:pt x="3840487" y="1515871"/>
                </a:lnTo>
                <a:lnTo>
                  <a:pt x="3862712" y="1515871"/>
                </a:lnTo>
                <a:lnTo>
                  <a:pt x="3865887" y="1509521"/>
                </a:lnTo>
                <a:lnTo>
                  <a:pt x="3869701" y="1500631"/>
                </a:lnTo>
                <a:lnTo>
                  <a:pt x="3869938" y="1489201"/>
                </a:lnTo>
                <a:lnTo>
                  <a:pt x="3867697" y="1475231"/>
                </a:lnTo>
                <a:lnTo>
                  <a:pt x="3864077" y="1462531"/>
                </a:lnTo>
                <a:lnTo>
                  <a:pt x="3860176" y="1449831"/>
                </a:lnTo>
                <a:lnTo>
                  <a:pt x="3857094" y="1439671"/>
                </a:lnTo>
                <a:lnTo>
                  <a:pt x="3851344" y="1426971"/>
                </a:lnTo>
                <a:lnTo>
                  <a:pt x="3845671" y="1415541"/>
                </a:lnTo>
                <a:lnTo>
                  <a:pt x="3840063" y="1404111"/>
                </a:lnTo>
                <a:lnTo>
                  <a:pt x="3834507" y="1392681"/>
                </a:lnTo>
                <a:lnTo>
                  <a:pt x="3828990" y="1381251"/>
                </a:lnTo>
                <a:lnTo>
                  <a:pt x="3823497" y="1371091"/>
                </a:lnTo>
                <a:lnTo>
                  <a:pt x="3817413" y="1358391"/>
                </a:lnTo>
                <a:lnTo>
                  <a:pt x="3805385" y="1332991"/>
                </a:lnTo>
                <a:lnTo>
                  <a:pt x="3799382" y="1321561"/>
                </a:lnTo>
                <a:lnTo>
                  <a:pt x="3793347" y="1310131"/>
                </a:lnTo>
                <a:lnTo>
                  <a:pt x="3787250" y="1299971"/>
                </a:lnTo>
                <a:lnTo>
                  <a:pt x="3781060" y="1288541"/>
                </a:lnTo>
                <a:lnTo>
                  <a:pt x="3745399" y="1233931"/>
                </a:lnTo>
                <a:lnTo>
                  <a:pt x="3718806" y="1207261"/>
                </a:lnTo>
                <a:lnTo>
                  <a:pt x="3704461" y="1203451"/>
                </a:lnTo>
                <a:close/>
              </a:path>
              <a:path w="7787081" h="6854951">
                <a:moveTo>
                  <a:pt x="4093020" y="1208531"/>
                </a:moveTo>
                <a:lnTo>
                  <a:pt x="4049109" y="1230121"/>
                </a:lnTo>
                <a:lnTo>
                  <a:pt x="4012591" y="1265681"/>
                </a:lnTo>
                <a:lnTo>
                  <a:pt x="3996046" y="1287271"/>
                </a:lnTo>
                <a:lnTo>
                  <a:pt x="3988191" y="1297431"/>
                </a:lnTo>
                <a:lnTo>
                  <a:pt x="3980610" y="1308861"/>
                </a:lnTo>
                <a:lnTo>
                  <a:pt x="3972926" y="1320291"/>
                </a:lnTo>
                <a:lnTo>
                  <a:pt x="3965250" y="1332991"/>
                </a:lnTo>
                <a:lnTo>
                  <a:pt x="3942949" y="1372361"/>
                </a:lnTo>
                <a:lnTo>
                  <a:pt x="3923149" y="1414271"/>
                </a:lnTo>
                <a:lnTo>
                  <a:pt x="3907669" y="1453641"/>
                </a:lnTo>
                <a:lnTo>
                  <a:pt x="3896895" y="1493011"/>
                </a:lnTo>
                <a:lnTo>
                  <a:pt x="3896412" y="1499361"/>
                </a:lnTo>
                <a:lnTo>
                  <a:pt x="3896948" y="1504441"/>
                </a:lnTo>
                <a:lnTo>
                  <a:pt x="3899454" y="1506981"/>
                </a:lnTo>
                <a:lnTo>
                  <a:pt x="3903619" y="1508251"/>
                </a:lnTo>
                <a:lnTo>
                  <a:pt x="3909283" y="1506981"/>
                </a:lnTo>
                <a:lnTo>
                  <a:pt x="3916289" y="1505711"/>
                </a:lnTo>
                <a:lnTo>
                  <a:pt x="3924478" y="1501901"/>
                </a:lnTo>
                <a:lnTo>
                  <a:pt x="3933693" y="1498091"/>
                </a:lnTo>
                <a:lnTo>
                  <a:pt x="3943775" y="1493011"/>
                </a:lnTo>
                <a:lnTo>
                  <a:pt x="3954567" y="1486661"/>
                </a:lnTo>
                <a:lnTo>
                  <a:pt x="3965909" y="1479041"/>
                </a:lnTo>
                <a:lnTo>
                  <a:pt x="3977645" y="1471421"/>
                </a:lnTo>
                <a:lnTo>
                  <a:pt x="4013631" y="1444751"/>
                </a:lnTo>
                <a:lnTo>
                  <a:pt x="4047464" y="1414271"/>
                </a:lnTo>
                <a:lnTo>
                  <a:pt x="4074876" y="1383791"/>
                </a:lnTo>
                <a:lnTo>
                  <a:pt x="4092682" y="1357121"/>
                </a:lnTo>
                <a:lnTo>
                  <a:pt x="4098952" y="1348231"/>
                </a:lnTo>
                <a:lnTo>
                  <a:pt x="4105083" y="1336801"/>
                </a:lnTo>
                <a:lnTo>
                  <a:pt x="4110891" y="1326641"/>
                </a:lnTo>
                <a:lnTo>
                  <a:pt x="4116193" y="1315211"/>
                </a:lnTo>
                <a:lnTo>
                  <a:pt x="4128655" y="1268221"/>
                </a:lnTo>
                <a:lnTo>
                  <a:pt x="4128666" y="1256791"/>
                </a:lnTo>
                <a:lnTo>
                  <a:pt x="4127067" y="1245361"/>
                </a:lnTo>
                <a:lnTo>
                  <a:pt x="4123674" y="1233931"/>
                </a:lnTo>
                <a:lnTo>
                  <a:pt x="4115499" y="1221231"/>
                </a:lnTo>
                <a:lnTo>
                  <a:pt x="4107794" y="1214881"/>
                </a:lnTo>
                <a:lnTo>
                  <a:pt x="4107314" y="1213611"/>
                </a:lnTo>
                <a:lnTo>
                  <a:pt x="4104139" y="1213611"/>
                </a:lnTo>
                <a:lnTo>
                  <a:pt x="4104139" y="1211071"/>
                </a:lnTo>
                <a:lnTo>
                  <a:pt x="4093020" y="1208531"/>
                </a:lnTo>
                <a:close/>
              </a:path>
              <a:path w="7787081" h="6854951">
                <a:moveTo>
                  <a:pt x="3727973" y="939291"/>
                </a:moveTo>
                <a:lnTo>
                  <a:pt x="3716232" y="939291"/>
                </a:lnTo>
                <a:lnTo>
                  <a:pt x="3706028" y="944371"/>
                </a:lnTo>
                <a:lnTo>
                  <a:pt x="3697766" y="953261"/>
                </a:lnTo>
                <a:lnTo>
                  <a:pt x="3691768" y="963421"/>
                </a:lnTo>
                <a:lnTo>
                  <a:pt x="3688306" y="976121"/>
                </a:lnTo>
                <a:lnTo>
                  <a:pt x="3687108" y="988821"/>
                </a:lnTo>
                <a:lnTo>
                  <a:pt x="3687903" y="1002791"/>
                </a:lnTo>
                <a:lnTo>
                  <a:pt x="3697952" y="1040891"/>
                </a:lnTo>
                <a:lnTo>
                  <a:pt x="3710191" y="1078991"/>
                </a:lnTo>
                <a:lnTo>
                  <a:pt x="3714527" y="1090421"/>
                </a:lnTo>
                <a:lnTo>
                  <a:pt x="3718992" y="1103121"/>
                </a:lnTo>
                <a:lnTo>
                  <a:pt x="3738178" y="1148841"/>
                </a:lnTo>
                <a:lnTo>
                  <a:pt x="3753988" y="1181861"/>
                </a:lnTo>
                <a:lnTo>
                  <a:pt x="3759535" y="1193291"/>
                </a:lnTo>
                <a:lnTo>
                  <a:pt x="3765222" y="1203451"/>
                </a:lnTo>
                <a:lnTo>
                  <a:pt x="3767462" y="1207261"/>
                </a:lnTo>
                <a:lnTo>
                  <a:pt x="3773538" y="1219961"/>
                </a:lnTo>
                <a:lnTo>
                  <a:pt x="3792162" y="1254251"/>
                </a:lnTo>
                <a:lnTo>
                  <a:pt x="3812205" y="1284731"/>
                </a:lnTo>
                <a:lnTo>
                  <a:pt x="3817016" y="1292351"/>
                </a:lnTo>
                <a:lnTo>
                  <a:pt x="3822895" y="1301241"/>
                </a:lnTo>
                <a:lnTo>
                  <a:pt x="3829527" y="1311401"/>
                </a:lnTo>
                <a:lnTo>
                  <a:pt x="3836602" y="1321561"/>
                </a:lnTo>
                <a:lnTo>
                  <a:pt x="3843804" y="1331721"/>
                </a:lnTo>
                <a:lnTo>
                  <a:pt x="3850823" y="1341881"/>
                </a:lnTo>
                <a:lnTo>
                  <a:pt x="3857343" y="1349501"/>
                </a:lnTo>
                <a:lnTo>
                  <a:pt x="3863054" y="1355851"/>
                </a:lnTo>
                <a:lnTo>
                  <a:pt x="3867641" y="1358391"/>
                </a:lnTo>
                <a:lnTo>
                  <a:pt x="3870792" y="1357121"/>
                </a:lnTo>
                <a:lnTo>
                  <a:pt x="3872194" y="1352041"/>
                </a:lnTo>
                <a:lnTo>
                  <a:pt x="3871867" y="1339341"/>
                </a:lnTo>
                <a:lnTo>
                  <a:pt x="3867425" y="1301241"/>
                </a:lnTo>
                <a:lnTo>
                  <a:pt x="3859440" y="1263141"/>
                </a:lnTo>
                <a:lnTo>
                  <a:pt x="3856358" y="1251711"/>
                </a:lnTo>
                <a:lnTo>
                  <a:pt x="3853198" y="1239011"/>
                </a:lnTo>
                <a:lnTo>
                  <a:pt x="3850962" y="1226311"/>
                </a:lnTo>
                <a:lnTo>
                  <a:pt x="3848530" y="1213611"/>
                </a:lnTo>
                <a:lnTo>
                  <a:pt x="3845919" y="1202181"/>
                </a:lnTo>
                <a:lnTo>
                  <a:pt x="3843143" y="1189481"/>
                </a:lnTo>
                <a:lnTo>
                  <a:pt x="3840219" y="1176781"/>
                </a:lnTo>
                <a:lnTo>
                  <a:pt x="3837163" y="1164081"/>
                </a:lnTo>
                <a:lnTo>
                  <a:pt x="3833989" y="1152651"/>
                </a:lnTo>
                <a:lnTo>
                  <a:pt x="3830715" y="1139951"/>
                </a:lnTo>
                <a:lnTo>
                  <a:pt x="3827355" y="1127251"/>
                </a:lnTo>
                <a:lnTo>
                  <a:pt x="3823926" y="1115821"/>
                </a:lnTo>
                <a:lnTo>
                  <a:pt x="3820443" y="1103121"/>
                </a:lnTo>
                <a:lnTo>
                  <a:pt x="3813378" y="1078991"/>
                </a:lnTo>
                <a:lnTo>
                  <a:pt x="3809872" y="1067561"/>
                </a:lnTo>
                <a:lnTo>
                  <a:pt x="3806114" y="1053591"/>
                </a:lnTo>
                <a:lnTo>
                  <a:pt x="3802043" y="1040891"/>
                </a:lnTo>
                <a:lnTo>
                  <a:pt x="3797594" y="1026921"/>
                </a:lnTo>
                <a:lnTo>
                  <a:pt x="3792705" y="1012951"/>
                </a:lnTo>
                <a:lnTo>
                  <a:pt x="3774764" y="974851"/>
                </a:lnTo>
                <a:lnTo>
                  <a:pt x="3740846" y="943101"/>
                </a:lnTo>
                <a:lnTo>
                  <a:pt x="3727973" y="939291"/>
                </a:lnTo>
                <a:close/>
              </a:path>
              <a:path w="7787081" h="6854951">
                <a:moveTo>
                  <a:pt x="4061840" y="938021"/>
                </a:moveTo>
                <a:lnTo>
                  <a:pt x="4028083" y="957071"/>
                </a:lnTo>
                <a:lnTo>
                  <a:pt x="4005206" y="991361"/>
                </a:lnTo>
                <a:lnTo>
                  <a:pt x="3997875" y="1002791"/>
                </a:lnTo>
                <a:lnTo>
                  <a:pt x="3991051" y="1012951"/>
                </a:lnTo>
                <a:lnTo>
                  <a:pt x="3984767" y="1024381"/>
                </a:lnTo>
                <a:lnTo>
                  <a:pt x="3979056" y="1034541"/>
                </a:lnTo>
                <a:lnTo>
                  <a:pt x="3959885" y="1081531"/>
                </a:lnTo>
                <a:lnTo>
                  <a:pt x="3951301" y="1106931"/>
                </a:lnTo>
                <a:lnTo>
                  <a:pt x="3947296" y="1118361"/>
                </a:lnTo>
                <a:lnTo>
                  <a:pt x="3943432" y="1131061"/>
                </a:lnTo>
                <a:lnTo>
                  <a:pt x="3939674" y="1142491"/>
                </a:lnTo>
                <a:lnTo>
                  <a:pt x="3928666" y="1178051"/>
                </a:lnTo>
                <a:lnTo>
                  <a:pt x="3924963" y="1189481"/>
                </a:lnTo>
                <a:lnTo>
                  <a:pt x="3921182" y="1200911"/>
                </a:lnTo>
                <a:lnTo>
                  <a:pt x="3917611" y="1213611"/>
                </a:lnTo>
                <a:lnTo>
                  <a:pt x="3913648" y="1227581"/>
                </a:lnTo>
                <a:lnTo>
                  <a:pt x="3909461" y="1241551"/>
                </a:lnTo>
                <a:lnTo>
                  <a:pt x="3905222" y="1256791"/>
                </a:lnTo>
                <a:lnTo>
                  <a:pt x="3893889" y="1298701"/>
                </a:lnTo>
                <a:lnTo>
                  <a:pt x="3888273" y="1336801"/>
                </a:lnTo>
                <a:lnTo>
                  <a:pt x="3888361" y="1341881"/>
                </a:lnTo>
                <a:lnTo>
                  <a:pt x="3889825" y="1348231"/>
                </a:lnTo>
                <a:lnTo>
                  <a:pt x="3891287" y="1350771"/>
                </a:lnTo>
                <a:lnTo>
                  <a:pt x="3895753" y="1352041"/>
                </a:lnTo>
                <a:lnTo>
                  <a:pt x="3901823" y="1349501"/>
                </a:lnTo>
                <a:lnTo>
                  <a:pt x="3933552" y="1311401"/>
                </a:lnTo>
                <a:lnTo>
                  <a:pt x="3947861" y="1291081"/>
                </a:lnTo>
                <a:lnTo>
                  <a:pt x="3955773" y="1280921"/>
                </a:lnTo>
                <a:lnTo>
                  <a:pt x="3963574" y="1270761"/>
                </a:lnTo>
                <a:lnTo>
                  <a:pt x="3971226" y="1259331"/>
                </a:lnTo>
                <a:lnTo>
                  <a:pt x="3978695" y="1249171"/>
                </a:lnTo>
                <a:lnTo>
                  <a:pt x="4006586" y="1207261"/>
                </a:lnTo>
                <a:lnTo>
                  <a:pt x="4013239" y="1194561"/>
                </a:lnTo>
                <a:lnTo>
                  <a:pt x="4019630" y="1183131"/>
                </a:lnTo>
                <a:lnTo>
                  <a:pt x="4025788" y="1171701"/>
                </a:lnTo>
                <a:lnTo>
                  <a:pt x="4031745" y="1160271"/>
                </a:lnTo>
                <a:lnTo>
                  <a:pt x="4037530" y="1150111"/>
                </a:lnTo>
                <a:lnTo>
                  <a:pt x="4043175" y="1138681"/>
                </a:lnTo>
                <a:lnTo>
                  <a:pt x="4048710" y="1128521"/>
                </a:lnTo>
                <a:lnTo>
                  <a:pt x="4054165" y="1117091"/>
                </a:lnTo>
                <a:lnTo>
                  <a:pt x="4059570" y="1105661"/>
                </a:lnTo>
                <a:lnTo>
                  <a:pt x="4064735" y="1092961"/>
                </a:lnTo>
                <a:lnTo>
                  <a:pt x="4069783" y="1081531"/>
                </a:lnTo>
                <a:lnTo>
                  <a:pt x="4074602" y="1068831"/>
                </a:lnTo>
                <a:lnTo>
                  <a:pt x="4079082" y="1057401"/>
                </a:lnTo>
                <a:lnTo>
                  <a:pt x="4083110" y="1045971"/>
                </a:lnTo>
                <a:lnTo>
                  <a:pt x="4092493" y="998981"/>
                </a:lnTo>
                <a:lnTo>
                  <a:pt x="4092599" y="986281"/>
                </a:lnTo>
                <a:lnTo>
                  <a:pt x="4091586" y="973581"/>
                </a:lnTo>
                <a:lnTo>
                  <a:pt x="4089722" y="959611"/>
                </a:lnTo>
                <a:lnTo>
                  <a:pt x="4085758" y="948181"/>
                </a:lnTo>
                <a:lnTo>
                  <a:pt x="4073602" y="940561"/>
                </a:lnTo>
                <a:lnTo>
                  <a:pt x="4061840" y="938021"/>
                </a:lnTo>
                <a:close/>
              </a:path>
              <a:path w="7787081" h="6854951">
                <a:moveTo>
                  <a:pt x="3882435" y="709421"/>
                </a:moveTo>
                <a:lnTo>
                  <a:pt x="3844975" y="732281"/>
                </a:lnTo>
                <a:lnTo>
                  <a:pt x="3828827" y="780541"/>
                </a:lnTo>
                <a:lnTo>
                  <a:pt x="3829215" y="794511"/>
                </a:lnTo>
                <a:lnTo>
                  <a:pt x="3831023" y="833881"/>
                </a:lnTo>
                <a:lnTo>
                  <a:pt x="3833671" y="871981"/>
                </a:lnTo>
                <a:lnTo>
                  <a:pt x="3836996" y="910081"/>
                </a:lnTo>
                <a:lnTo>
                  <a:pt x="3840835" y="948181"/>
                </a:lnTo>
                <a:lnTo>
                  <a:pt x="3842200" y="959611"/>
                </a:lnTo>
                <a:lnTo>
                  <a:pt x="3843598" y="972311"/>
                </a:lnTo>
                <a:lnTo>
                  <a:pt x="3846468" y="996441"/>
                </a:lnTo>
                <a:lnTo>
                  <a:pt x="3849398" y="1021841"/>
                </a:lnTo>
                <a:lnTo>
                  <a:pt x="3851915" y="1035811"/>
                </a:lnTo>
                <a:lnTo>
                  <a:pt x="3854145" y="1048511"/>
                </a:lnTo>
                <a:lnTo>
                  <a:pt x="3860000" y="1085341"/>
                </a:lnTo>
                <a:lnTo>
                  <a:pt x="3861971" y="1098041"/>
                </a:lnTo>
                <a:lnTo>
                  <a:pt x="3864101" y="1109471"/>
                </a:lnTo>
                <a:lnTo>
                  <a:pt x="3865887" y="1118361"/>
                </a:lnTo>
                <a:lnTo>
                  <a:pt x="3869540" y="1133601"/>
                </a:lnTo>
                <a:lnTo>
                  <a:pt x="3872209" y="1145031"/>
                </a:lnTo>
                <a:lnTo>
                  <a:pt x="3875386" y="1155191"/>
                </a:lnTo>
                <a:lnTo>
                  <a:pt x="3879030" y="1164081"/>
                </a:lnTo>
                <a:lnTo>
                  <a:pt x="3883102" y="1169161"/>
                </a:lnTo>
                <a:lnTo>
                  <a:pt x="3887560" y="1167891"/>
                </a:lnTo>
                <a:lnTo>
                  <a:pt x="3900388" y="1129791"/>
                </a:lnTo>
                <a:lnTo>
                  <a:pt x="3907580" y="1091691"/>
                </a:lnTo>
                <a:lnTo>
                  <a:pt x="3912720" y="1053591"/>
                </a:lnTo>
                <a:lnTo>
                  <a:pt x="3916443" y="1018031"/>
                </a:lnTo>
                <a:lnTo>
                  <a:pt x="3920525" y="991361"/>
                </a:lnTo>
                <a:lnTo>
                  <a:pt x="3925203" y="953261"/>
                </a:lnTo>
                <a:lnTo>
                  <a:pt x="3928575" y="915161"/>
                </a:lnTo>
                <a:lnTo>
                  <a:pt x="3932605" y="852931"/>
                </a:lnTo>
                <a:lnTo>
                  <a:pt x="3933416" y="841501"/>
                </a:lnTo>
                <a:lnTo>
                  <a:pt x="3934066" y="827531"/>
                </a:lnTo>
                <a:lnTo>
                  <a:pt x="3934400" y="813561"/>
                </a:lnTo>
                <a:lnTo>
                  <a:pt x="3934261" y="799591"/>
                </a:lnTo>
                <a:lnTo>
                  <a:pt x="3929435" y="757681"/>
                </a:lnTo>
                <a:lnTo>
                  <a:pt x="3906875" y="717041"/>
                </a:lnTo>
                <a:lnTo>
                  <a:pt x="3894488" y="710691"/>
                </a:lnTo>
                <a:lnTo>
                  <a:pt x="3882435" y="709421"/>
                </a:lnTo>
                <a:close/>
              </a:path>
              <a:path w="7787081" h="6854951">
                <a:moveTo>
                  <a:pt x="3699800" y="3451097"/>
                </a:moveTo>
                <a:lnTo>
                  <a:pt x="3662062" y="3479037"/>
                </a:lnTo>
                <a:lnTo>
                  <a:pt x="3658567" y="3501897"/>
                </a:lnTo>
                <a:lnTo>
                  <a:pt x="3659893" y="3517137"/>
                </a:lnTo>
                <a:lnTo>
                  <a:pt x="3671311" y="3559047"/>
                </a:lnTo>
                <a:lnTo>
                  <a:pt x="3690017" y="3597147"/>
                </a:lnTo>
                <a:lnTo>
                  <a:pt x="3696967" y="3609847"/>
                </a:lnTo>
                <a:lnTo>
                  <a:pt x="3719659" y="3644137"/>
                </a:lnTo>
                <a:lnTo>
                  <a:pt x="3744666" y="3674617"/>
                </a:lnTo>
                <a:lnTo>
                  <a:pt x="3762337" y="3693667"/>
                </a:lnTo>
                <a:lnTo>
                  <a:pt x="3771408" y="3703827"/>
                </a:lnTo>
                <a:lnTo>
                  <a:pt x="3780608" y="3712717"/>
                </a:lnTo>
                <a:lnTo>
                  <a:pt x="3789916" y="3721607"/>
                </a:lnTo>
                <a:lnTo>
                  <a:pt x="3808765" y="3739387"/>
                </a:lnTo>
                <a:lnTo>
                  <a:pt x="3827787" y="3754627"/>
                </a:lnTo>
                <a:lnTo>
                  <a:pt x="3834137" y="3760977"/>
                </a:lnTo>
                <a:lnTo>
                  <a:pt x="3846837" y="3767327"/>
                </a:lnTo>
                <a:lnTo>
                  <a:pt x="3859537" y="3767327"/>
                </a:lnTo>
                <a:lnTo>
                  <a:pt x="3865887" y="3760977"/>
                </a:lnTo>
                <a:lnTo>
                  <a:pt x="3869704" y="3752087"/>
                </a:lnTo>
                <a:lnTo>
                  <a:pt x="3869935" y="3740657"/>
                </a:lnTo>
                <a:lnTo>
                  <a:pt x="3867684" y="3727957"/>
                </a:lnTo>
                <a:lnTo>
                  <a:pt x="3864055" y="3713987"/>
                </a:lnTo>
                <a:lnTo>
                  <a:pt x="3860150" y="3701287"/>
                </a:lnTo>
                <a:lnTo>
                  <a:pt x="3857075" y="3691127"/>
                </a:lnTo>
                <a:lnTo>
                  <a:pt x="3851325" y="3678427"/>
                </a:lnTo>
                <a:lnTo>
                  <a:pt x="3845652" y="3665727"/>
                </a:lnTo>
                <a:lnTo>
                  <a:pt x="3840042" y="3654297"/>
                </a:lnTo>
                <a:lnTo>
                  <a:pt x="3834482" y="3644137"/>
                </a:lnTo>
                <a:lnTo>
                  <a:pt x="3823462" y="3622547"/>
                </a:lnTo>
                <a:lnTo>
                  <a:pt x="3817490" y="3609847"/>
                </a:lnTo>
                <a:lnTo>
                  <a:pt x="3805681" y="3584447"/>
                </a:lnTo>
                <a:lnTo>
                  <a:pt x="3793864" y="3561587"/>
                </a:lnTo>
                <a:lnTo>
                  <a:pt x="3769300" y="3518407"/>
                </a:lnTo>
                <a:lnTo>
                  <a:pt x="3756099" y="3499357"/>
                </a:lnTo>
                <a:lnTo>
                  <a:pt x="3741340" y="3477767"/>
                </a:lnTo>
                <a:lnTo>
                  <a:pt x="3732613" y="3468877"/>
                </a:lnTo>
                <a:lnTo>
                  <a:pt x="3722924" y="3459987"/>
                </a:lnTo>
                <a:lnTo>
                  <a:pt x="3712213" y="3454907"/>
                </a:lnTo>
                <a:lnTo>
                  <a:pt x="3699800" y="3451097"/>
                </a:lnTo>
                <a:close/>
              </a:path>
              <a:path w="7787081" h="6854951">
                <a:moveTo>
                  <a:pt x="4093020" y="3461257"/>
                </a:moveTo>
                <a:lnTo>
                  <a:pt x="4048686" y="3480307"/>
                </a:lnTo>
                <a:lnTo>
                  <a:pt x="4020518" y="3506977"/>
                </a:lnTo>
                <a:lnTo>
                  <a:pt x="3995003" y="3538727"/>
                </a:lnTo>
                <a:lnTo>
                  <a:pt x="3987072" y="3548887"/>
                </a:lnTo>
                <a:lnTo>
                  <a:pt x="3964242" y="3583177"/>
                </a:lnTo>
                <a:lnTo>
                  <a:pt x="3942087" y="3623817"/>
                </a:lnTo>
                <a:lnTo>
                  <a:pt x="3928558" y="3651757"/>
                </a:lnTo>
                <a:lnTo>
                  <a:pt x="3922380" y="3664457"/>
                </a:lnTo>
                <a:lnTo>
                  <a:pt x="3907047" y="3703827"/>
                </a:lnTo>
                <a:lnTo>
                  <a:pt x="3896730" y="3743197"/>
                </a:lnTo>
                <a:lnTo>
                  <a:pt x="3896434" y="3749547"/>
                </a:lnTo>
                <a:lnTo>
                  <a:pt x="3897194" y="3754627"/>
                </a:lnTo>
                <a:lnTo>
                  <a:pt x="3899617" y="3757167"/>
                </a:lnTo>
                <a:lnTo>
                  <a:pt x="3903656" y="3758437"/>
                </a:lnTo>
                <a:lnTo>
                  <a:pt x="3909161" y="3758437"/>
                </a:lnTo>
                <a:lnTo>
                  <a:pt x="3915980" y="3755897"/>
                </a:lnTo>
                <a:lnTo>
                  <a:pt x="3923961" y="3753357"/>
                </a:lnTo>
                <a:lnTo>
                  <a:pt x="3932952" y="3749547"/>
                </a:lnTo>
                <a:lnTo>
                  <a:pt x="3942801" y="3744467"/>
                </a:lnTo>
                <a:lnTo>
                  <a:pt x="3953358" y="3738117"/>
                </a:lnTo>
                <a:lnTo>
                  <a:pt x="3964470" y="3731767"/>
                </a:lnTo>
                <a:lnTo>
                  <a:pt x="4011441" y="3697477"/>
                </a:lnTo>
                <a:lnTo>
                  <a:pt x="4045071" y="3666997"/>
                </a:lnTo>
                <a:lnTo>
                  <a:pt x="4064455" y="3645407"/>
                </a:lnTo>
                <a:lnTo>
                  <a:pt x="4072782" y="3635247"/>
                </a:lnTo>
                <a:lnTo>
                  <a:pt x="4098003" y="3598417"/>
                </a:lnTo>
                <a:lnTo>
                  <a:pt x="4110269" y="3576827"/>
                </a:lnTo>
                <a:lnTo>
                  <a:pt x="4115696" y="3566667"/>
                </a:lnTo>
                <a:lnTo>
                  <a:pt x="4128572" y="3520947"/>
                </a:lnTo>
                <a:lnTo>
                  <a:pt x="4128698" y="3509517"/>
                </a:lnTo>
                <a:lnTo>
                  <a:pt x="4127233" y="3498087"/>
                </a:lnTo>
                <a:lnTo>
                  <a:pt x="4123999" y="3486657"/>
                </a:lnTo>
                <a:lnTo>
                  <a:pt x="4115765" y="3472687"/>
                </a:lnTo>
                <a:lnTo>
                  <a:pt x="4108338" y="3466337"/>
                </a:lnTo>
                <a:lnTo>
                  <a:pt x="4107314" y="3466337"/>
                </a:lnTo>
                <a:lnTo>
                  <a:pt x="4107314" y="3462527"/>
                </a:lnTo>
                <a:lnTo>
                  <a:pt x="4104139" y="3462527"/>
                </a:lnTo>
                <a:lnTo>
                  <a:pt x="4093020" y="3461257"/>
                </a:lnTo>
                <a:close/>
              </a:path>
              <a:path w="7787081" h="6854951">
                <a:moveTo>
                  <a:pt x="3726031" y="3189477"/>
                </a:moveTo>
                <a:lnTo>
                  <a:pt x="3690605" y="3221227"/>
                </a:lnTo>
                <a:lnTo>
                  <a:pt x="3687579" y="3246627"/>
                </a:lnTo>
                <a:lnTo>
                  <a:pt x="3688623" y="3258057"/>
                </a:lnTo>
                <a:lnTo>
                  <a:pt x="3691166" y="3269487"/>
                </a:lnTo>
                <a:lnTo>
                  <a:pt x="3694785" y="3280917"/>
                </a:lnTo>
                <a:lnTo>
                  <a:pt x="3698547" y="3293617"/>
                </a:lnTo>
                <a:lnTo>
                  <a:pt x="3702453" y="3306317"/>
                </a:lnTo>
                <a:lnTo>
                  <a:pt x="3706502" y="3317747"/>
                </a:lnTo>
                <a:lnTo>
                  <a:pt x="3710694" y="3330447"/>
                </a:lnTo>
                <a:lnTo>
                  <a:pt x="3715031" y="3341877"/>
                </a:lnTo>
                <a:lnTo>
                  <a:pt x="3719511" y="3354577"/>
                </a:lnTo>
                <a:lnTo>
                  <a:pt x="3724135" y="3366007"/>
                </a:lnTo>
                <a:lnTo>
                  <a:pt x="3728904" y="3377437"/>
                </a:lnTo>
                <a:lnTo>
                  <a:pt x="3733817" y="3388867"/>
                </a:lnTo>
                <a:lnTo>
                  <a:pt x="3738875" y="3400297"/>
                </a:lnTo>
                <a:lnTo>
                  <a:pt x="3744077" y="3411727"/>
                </a:lnTo>
                <a:lnTo>
                  <a:pt x="3749424" y="3424427"/>
                </a:lnTo>
                <a:lnTo>
                  <a:pt x="3754915" y="3434587"/>
                </a:lnTo>
                <a:lnTo>
                  <a:pt x="3760552" y="3446017"/>
                </a:lnTo>
                <a:lnTo>
                  <a:pt x="3766334" y="3457447"/>
                </a:lnTo>
                <a:lnTo>
                  <a:pt x="3772637" y="3468877"/>
                </a:lnTo>
                <a:lnTo>
                  <a:pt x="3785126" y="3491737"/>
                </a:lnTo>
                <a:lnTo>
                  <a:pt x="3791413" y="3501897"/>
                </a:lnTo>
                <a:lnTo>
                  <a:pt x="3797794" y="3513327"/>
                </a:lnTo>
                <a:lnTo>
                  <a:pt x="3804319" y="3523487"/>
                </a:lnTo>
                <a:lnTo>
                  <a:pt x="3811037" y="3534917"/>
                </a:lnTo>
                <a:lnTo>
                  <a:pt x="3817999" y="3545077"/>
                </a:lnTo>
                <a:lnTo>
                  <a:pt x="3821690" y="3550157"/>
                </a:lnTo>
                <a:lnTo>
                  <a:pt x="3833121" y="3567937"/>
                </a:lnTo>
                <a:lnTo>
                  <a:pt x="3840028" y="3578097"/>
                </a:lnTo>
                <a:lnTo>
                  <a:pt x="3847177" y="3588257"/>
                </a:lnTo>
                <a:lnTo>
                  <a:pt x="3854152" y="3598417"/>
                </a:lnTo>
                <a:lnTo>
                  <a:pt x="3860536" y="3604767"/>
                </a:lnTo>
                <a:lnTo>
                  <a:pt x="3865915" y="3609847"/>
                </a:lnTo>
                <a:lnTo>
                  <a:pt x="3869872" y="3609847"/>
                </a:lnTo>
                <a:lnTo>
                  <a:pt x="3871993" y="3606037"/>
                </a:lnTo>
                <a:lnTo>
                  <a:pt x="3871751" y="3593337"/>
                </a:lnTo>
                <a:lnTo>
                  <a:pt x="3867760" y="3553967"/>
                </a:lnTo>
                <a:lnTo>
                  <a:pt x="3860345" y="3515867"/>
                </a:lnTo>
                <a:lnTo>
                  <a:pt x="3854436" y="3493007"/>
                </a:lnTo>
                <a:lnTo>
                  <a:pt x="3851967" y="3480307"/>
                </a:lnTo>
                <a:lnTo>
                  <a:pt x="3843679" y="3442207"/>
                </a:lnTo>
                <a:lnTo>
                  <a:pt x="3837544" y="3418077"/>
                </a:lnTo>
                <a:lnTo>
                  <a:pt x="3834331" y="3405377"/>
                </a:lnTo>
                <a:lnTo>
                  <a:pt x="3831038" y="3392677"/>
                </a:lnTo>
                <a:lnTo>
                  <a:pt x="3827676" y="3381247"/>
                </a:lnTo>
                <a:lnTo>
                  <a:pt x="3824258" y="3368547"/>
                </a:lnTo>
                <a:lnTo>
                  <a:pt x="3820797" y="3357117"/>
                </a:lnTo>
                <a:lnTo>
                  <a:pt x="3811912" y="3326637"/>
                </a:lnTo>
                <a:lnTo>
                  <a:pt x="3808684" y="3313937"/>
                </a:lnTo>
                <a:lnTo>
                  <a:pt x="3805143" y="3301237"/>
                </a:lnTo>
                <a:lnTo>
                  <a:pt x="3792038" y="3261867"/>
                </a:lnTo>
                <a:lnTo>
                  <a:pt x="3773922" y="3223767"/>
                </a:lnTo>
                <a:lnTo>
                  <a:pt x="3739122" y="3190747"/>
                </a:lnTo>
                <a:lnTo>
                  <a:pt x="3726031" y="3189477"/>
                </a:lnTo>
                <a:close/>
              </a:path>
              <a:path w="7787081" h="6854951">
                <a:moveTo>
                  <a:pt x="4062295" y="3188207"/>
                </a:moveTo>
                <a:lnTo>
                  <a:pt x="4028619" y="3208527"/>
                </a:lnTo>
                <a:lnTo>
                  <a:pt x="4005745" y="3241547"/>
                </a:lnTo>
                <a:lnTo>
                  <a:pt x="3998340" y="3252977"/>
                </a:lnTo>
                <a:lnTo>
                  <a:pt x="3991479" y="3263137"/>
                </a:lnTo>
                <a:lnTo>
                  <a:pt x="3985182" y="3274567"/>
                </a:lnTo>
                <a:lnTo>
                  <a:pt x="3979472" y="3284727"/>
                </a:lnTo>
                <a:lnTo>
                  <a:pt x="3974369" y="3296157"/>
                </a:lnTo>
                <a:lnTo>
                  <a:pt x="3969897" y="3307587"/>
                </a:lnTo>
                <a:lnTo>
                  <a:pt x="3964898" y="3320287"/>
                </a:lnTo>
                <a:lnTo>
                  <a:pt x="3960199" y="3332987"/>
                </a:lnTo>
                <a:lnTo>
                  <a:pt x="3955763" y="3345687"/>
                </a:lnTo>
                <a:lnTo>
                  <a:pt x="3951552" y="3358387"/>
                </a:lnTo>
                <a:lnTo>
                  <a:pt x="3947529" y="3369817"/>
                </a:lnTo>
                <a:lnTo>
                  <a:pt x="3943657" y="3382517"/>
                </a:lnTo>
                <a:lnTo>
                  <a:pt x="3939899" y="3393947"/>
                </a:lnTo>
                <a:lnTo>
                  <a:pt x="3928937" y="3429507"/>
                </a:lnTo>
                <a:lnTo>
                  <a:pt x="3925264" y="3440937"/>
                </a:lnTo>
                <a:lnTo>
                  <a:pt x="3921518" y="3452367"/>
                </a:lnTo>
                <a:lnTo>
                  <a:pt x="3913752" y="3479037"/>
                </a:lnTo>
                <a:lnTo>
                  <a:pt x="3909463" y="3494277"/>
                </a:lnTo>
                <a:lnTo>
                  <a:pt x="3905135" y="3508247"/>
                </a:lnTo>
                <a:lnTo>
                  <a:pt x="3900944" y="3523487"/>
                </a:lnTo>
                <a:lnTo>
                  <a:pt x="3890942" y="3564127"/>
                </a:lnTo>
                <a:lnTo>
                  <a:pt x="3888209" y="3585717"/>
                </a:lnTo>
                <a:lnTo>
                  <a:pt x="3888470" y="3593337"/>
                </a:lnTo>
                <a:lnTo>
                  <a:pt x="3890135" y="3598417"/>
                </a:lnTo>
                <a:lnTo>
                  <a:pt x="3891287" y="3599687"/>
                </a:lnTo>
                <a:lnTo>
                  <a:pt x="3895887" y="3602227"/>
                </a:lnTo>
                <a:lnTo>
                  <a:pt x="3902162" y="3599687"/>
                </a:lnTo>
                <a:lnTo>
                  <a:pt x="3909649" y="3593337"/>
                </a:lnTo>
                <a:lnTo>
                  <a:pt x="3917884" y="3583177"/>
                </a:lnTo>
                <a:lnTo>
                  <a:pt x="3926404" y="3573017"/>
                </a:lnTo>
                <a:lnTo>
                  <a:pt x="3934746" y="3561587"/>
                </a:lnTo>
                <a:lnTo>
                  <a:pt x="3942447" y="3551427"/>
                </a:lnTo>
                <a:lnTo>
                  <a:pt x="3951186" y="3538727"/>
                </a:lnTo>
                <a:lnTo>
                  <a:pt x="3959434" y="3528567"/>
                </a:lnTo>
                <a:lnTo>
                  <a:pt x="3967222" y="3517137"/>
                </a:lnTo>
                <a:lnTo>
                  <a:pt x="3974577" y="3506977"/>
                </a:lnTo>
                <a:lnTo>
                  <a:pt x="3981531" y="3496817"/>
                </a:lnTo>
                <a:lnTo>
                  <a:pt x="3988114" y="3486657"/>
                </a:lnTo>
                <a:lnTo>
                  <a:pt x="3994355" y="3476497"/>
                </a:lnTo>
                <a:lnTo>
                  <a:pt x="4000283" y="3467607"/>
                </a:lnTo>
                <a:lnTo>
                  <a:pt x="4007110" y="3456177"/>
                </a:lnTo>
                <a:lnTo>
                  <a:pt x="4013672" y="3444747"/>
                </a:lnTo>
                <a:lnTo>
                  <a:pt x="4019996" y="3433317"/>
                </a:lnTo>
                <a:lnTo>
                  <a:pt x="4026110" y="3423157"/>
                </a:lnTo>
                <a:lnTo>
                  <a:pt x="4043470" y="3388867"/>
                </a:lnTo>
                <a:lnTo>
                  <a:pt x="4065137" y="3343147"/>
                </a:lnTo>
                <a:lnTo>
                  <a:pt x="4070221" y="3330447"/>
                </a:lnTo>
                <a:lnTo>
                  <a:pt x="4075076" y="3319017"/>
                </a:lnTo>
                <a:lnTo>
                  <a:pt x="4089780" y="3270757"/>
                </a:lnTo>
                <a:lnTo>
                  <a:pt x="4092512" y="3247897"/>
                </a:lnTo>
                <a:lnTo>
                  <a:pt x="4092463" y="3235197"/>
                </a:lnTo>
                <a:lnTo>
                  <a:pt x="4090877" y="3216147"/>
                </a:lnTo>
                <a:lnTo>
                  <a:pt x="4088383" y="3204717"/>
                </a:lnTo>
                <a:lnTo>
                  <a:pt x="4085413" y="3197097"/>
                </a:lnTo>
                <a:lnTo>
                  <a:pt x="4073761" y="3189477"/>
                </a:lnTo>
                <a:lnTo>
                  <a:pt x="4062295" y="3188207"/>
                </a:lnTo>
                <a:close/>
              </a:path>
              <a:path w="7787081" h="6854951">
                <a:moveTo>
                  <a:pt x="3890331" y="2957067"/>
                </a:moveTo>
                <a:lnTo>
                  <a:pt x="3879066" y="2957067"/>
                </a:lnTo>
                <a:lnTo>
                  <a:pt x="3867849" y="2960877"/>
                </a:lnTo>
                <a:lnTo>
                  <a:pt x="3841408" y="2992627"/>
                </a:lnTo>
                <a:lnTo>
                  <a:pt x="3829572" y="3026917"/>
                </a:lnTo>
                <a:lnTo>
                  <a:pt x="3829846" y="3040887"/>
                </a:lnTo>
                <a:lnTo>
                  <a:pt x="3831363" y="3080257"/>
                </a:lnTo>
                <a:lnTo>
                  <a:pt x="3833787" y="3119627"/>
                </a:lnTo>
                <a:lnTo>
                  <a:pt x="3836942" y="3157727"/>
                </a:lnTo>
                <a:lnTo>
                  <a:pt x="3839367" y="3181857"/>
                </a:lnTo>
                <a:lnTo>
                  <a:pt x="3840656" y="3194557"/>
                </a:lnTo>
                <a:lnTo>
                  <a:pt x="3841989" y="3207257"/>
                </a:lnTo>
                <a:lnTo>
                  <a:pt x="3843357" y="3218687"/>
                </a:lnTo>
                <a:lnTo>
                  <a:pt x="3844756" y="3231387"/>
                </a:lnTo>
                <a:lnTo>
                  <a:pt x="3847617" y="3255517"/>
                </a:lnTo>
                <a:lnTo>
                  <a:pt x="3849066" y="3268217"/>
                </a:lnTo>
                <a:lnTo>
                  <a:pt x="3851554" y="3282187"/>
                </a:lnTo>
                <a:lnTo>
                  <a:pt x="3853756" y="3294887"/>
                </a:lnTo>
                <a:lnTo>
                  <a:pt x="3855750" y="3308857"/>
                </a:lnTo>
                <a:lnTo>
                  <a:pt x="3859428" y="3332987"/>
                </a:lnTo>
                <a:lnTo>
                  <a:pt x="3861269" y="3344417"/>
                </a:lnTo>
                <a:lnTo>
                  <a:pt x="3863215" y="3357117"/>
                </a:lnTo>
                <a:lnTo>
                  <a:pt x="3865345" y="3368547"/>
                </a:lnTo>
                <a:lnTo>
                  <a:pt x="3867070" y="3374897"/>
                </a:lnTo>
                <a:lnTo>
                  <a:pt x="3869344" y="3385057"/>
                </a:lnTo>
                <a:lnTo>
                  <a:pt x="3872130" y="3395217"/>
                </a:lnTo>
                <a:lnTo>
                  <a:pt x="3875396" y="3405377"/>
                </a:lnTo>
                <a:lnTo>
                  <a:pt x="3879108" y="3414267"/>
                </a:lnTo>
                <a:lnTo>
                  <a:pt x="3883230" y="3418077"/>
                </a:lnTo>
                <a:lnTo>
                  <a:pt x="3887730" y="3416807"/>
                </a:lnTo>
                <a:lnTo>
                  <a:pt x="3900413" y="3378707"/>
                </a:lnTo>
                <a:lnTo>
                  <a:pt x="3907716" y="3340607"/>
                </a:lnTo>
                <a:lnTo>
                  <a:pt x="3914287" y="3291077"/>
                </a:lnTo>
                <a:lnTo>
                  <a:pt x="3915532" y="3278377"/>
                </a:lnTo>
                <a:lnTo>
                  <a:pt x="3916722" y="3266947"/>
                </a:lnTo>
                <a:lnTo>
                  <a:pt x="3922473" y="3228847"/>
                </a:lnTo>
                <a:lnTo>
                  <a:pt x="3926839" y="3188207"/>
                </a:lnTo>
                <a:lnTo>
                  <a:pt x="3930484" y="3139947"/>
                </a:lnTo>
                <a:lnTo>
                  <a:pt x="3931276" y="3127247"/>
                </a:lnTo>
                <a:lnTo>
                  <a:pt x="3932033" y="3115817"/>
                </a:lnTo>
                <a:lnTo>
                  <a:pt x="3932909" y="3101847"/>
                </a:lnTo>
                <a:lnTo>
                  <a:pt x="3933640" y="3087877"/>
                </a:lnTo>
                <a:lnTo>
                  <a:pt x="3934105" y="3073907"/>
                </a:lnTo>
                <a:lnTo>
                  <a:pt x="3934182" y="3059937"/>
                </a:lnTo>
                <a:lnTo>
                  <a:pt x="3933751" y="3044697"/>
                </a:lnTo>
                <a:lnTo>
                  <a:pt x="3928202" y="3005327"/>
                </a:lnTo>
                <a:lnTo>
                  <a:pt x="3906358" y="2965957"/>
                </a:lnTo>
                <a:lnTo>
                  <a:pt x="3900812" y="2960877"/>
                </a:lnTo>
                <a:lnTo>
                  <a:pt x="3890331" y="2957067"/>
                </a:lnTo>
                <a:close/>
              </a:path>
              <a:path w="7787081" h="6854951">
                <a:moveTo>
                  <a:pt x="201175" y="403478"/>
                </a:moveTo>
                <a:lnTo>
                  <a:pt x="188475" y="403478"/>
                </a:lnTo>
                <a:lnTo>
                  <a:pt x="191650" y="406653"/>
                </a:lnTo>
                <a:lnTo>
                  <a:pt x="198000" y="406653"/>
                </a:lnTo>
                <a:lnTo>
                  <a:pt x="201175" y="403478"/>
                </a:lnTo>
                <a:close/>
              </a:path>
              <a:path w="7787081" h="6854951">
                <a:moveTo>
                  <a:pt x="33608" y="91304"/>
                </a:moveTo>
                <a:lnTo>
                  <a:pt x="1414" y="125380"/>
                </a:lnTo>
                <a:lnTo>
                  <a:pt x="33" y="137079"/>
                </a:lnTo>
                <a:lnTo>
                  <a:pt x="1297" y="152458"/>
                </a:lnTo>
                <a:lnTo>
                  <a:pt x="13028" y="198052"/>
                </a:lnTo>
                <a:lnTo>
                  <a:pt x="31655" y="236245"/>
                </a:lnTo>
                <a:lnTo>
                  <a:pt x="53447" y="271271"/>
                </a:lnTo>
                <a:lnTo>
                  <a:pt x="77747" y="303339"/>
                </a:lnTo>
                <a:lnTo>
                  <a:pt x="103975" y="332836"/>
                </a:lnTo>
                <a:lnTo>
                  <a:pt x="131554" y="360146"/>
                </a:lnTo>
                <a:lnTo>
                  <a:pt x="159903" y="385656"/>
                </a:lnTo>
                <a:lnTo>
                  <a:pt x="175775" y="397128"/>
                </a:lnTo>
                <a:lnTo>
                  <a:pt x="182125" y="403478"/>
                </a:lnTo>
                <a:lnTo>
                  <a:pt x="204350" y="403478"/>
                </a:lnTo>
                <a:lnTo>
                  <a:pt x="207525" y="397128"/>
                </a:lnTo>
                <a:lnTo>
                  <a:pt x="211339" y="389002"/>
                </a:lnTo>
                <a:lnTo>
                  <a:pt x="211520" y="380302"/>
                </a:lnTo>
                <a:lnTo>
                  <a:pt x="211529" y="377329"/>
                </a:lnTo>
                <a:lnTo>
                  <a:pt x="209335" y="364335"/>
                </a:lnTo>
                <a:lnTo>
                  <a:pt x="205693" y="350499"/>
                </a:lnTo>
                <a:lnTo>
                  <a:pt x="201814" y="337706"/>
                </a:lnTo>
                <a:lnTo>
                  <a:pt x="198732" y="327128"/>
                </a:lnTo>
                <a:lnTo>
                  <a:pt x="181703" y="291693"/>
                </a:lnTo>
                <a:lnTo>
                  <a:pt x="165139" y="258259"/>
                </a:lnTo>
                <a:lnTo>
                  <a:pt x="158962" y="245238"/>
                </a:lnTo>
                <a:lnTo>
                  <a:pt x="141040" y="209365"/>
                </a:lnTo>
                <a:lnTo>
                  <a:pt x="116425" y="165877"/>
                </a:lnTo>
                <a:lnTo>
                  <a:pt x="96474" y="135792"/>
                </a:lnTo>
                <a:lnTo>
                  <a:pt x="87085" y="122170"/>
                </a:lnTo>
                <a:lnTo>
                  <a:pt x="78179" y="111239"/>
                </a:lnTo>
                <a:lnTo>
                  <a:pt x="69431" y="102713"/>
                </a:lnTo>
                <a:lnTo>
                  <a:pt x="60515" y="96310"/>
                </a:lnTo>
                <a:lnTo>
                  <a:pt x="46285" y="91887"/>
                </a:lnTo>
                <a:lnTo>
                  <a:pt x="33608" y="91304"/>
                </a:lnTo>
                <a:close/>
              </a:path>
              <a:path w="7787081" h="6854951">
                <a:moveTo>
                  <a:pt x="435636" y="97943"/>
                </a:moveTo>
                <a:lnTo>
                  <a:pt x="391626" y="118204"/>
                </a:lnTo>
                <a:lnTo>
                  <a:pt x="363145" y="143695"/>
                </a:lnTo>
                <a:lnTo>
                  <a:pt x="337655" y="174402"/>
                </a:lnTo>
                <a:lnTo>
                  <a:pt x="314965" y="207894"/>
                </a:lnTo>
                <a:lnTo>
                  <a:pt x="293015" y="246517"/>
                </a:lnTo>
                <a:lnTo>
                  <a:pt x="272251" y="288140"/>
                </a:lnTo>
                <a:lnTo>
                  <a:pt x="254777" y="328357"/>
                </a:lnTo>
                <a:lnTo>
                  <a:pt x="240231" y="372182"/>
                </a:lnTo>
                <a:lnTo>
                  <a:pt x="238111" y="386960"/>
                </a:lnTo>
                <a:lnTo>
                  <a:pt x="238612" y="391994"/>
                </a:lnTo>
                <a:lnTo>
                  <a:pt x="241097" y="394484"/>
                </a:lnTo>
                <a:lnTo>
                  <a:pt x="245243" y="395421"/>
                </a:lnTo>
                <a:lnTo>
                  <a:pt x="250893" y="394905"/>
                </a:lnTo>
                <a:lnTo>
                  <a:pt x="296150" y="374034"/>
                </a:lnTo>
                <a:lnTo>
                  <a:pt x="331208" y="350499"/>
                </a:lnTo>
                <a:lnTo>
                  <a:pt x="366967" y="322018"/>
                </a:lnTo>
                <a:lnTo>
                  <a:pt x="399149" y="291303"/>
                </a:lnTo>
                <a:lnTo>
                  <a:pt x="428081" y="254576"/>
                </a:lnTo>
                <a:lnTo>
                  <a:pt x="452506" y="213772"/>
                </a:lnTo>
                <a:lnTo>
                  <a:pt x="468843" y="167463"/>
                </a:lnTo>
                <a:lnTo>
                  <a:pt x="470288" y="155770"/>
                </a:lnTo>
                <a:lnTo>
                  <a:pt x="470235" y="143695"/>
                </a:lnTo>
                <a:lnTo>
                  <a:pt x="449511" y="101892"/>
                </a:lnTo>
                <a:lnTo>
                  <a:pt x="445777" y="101599"/>
                </a:lnTo>
                <a:lnTo>
                  <a:pt x="435636" y="97943"/>
                </a:lnTo>
                <a:close/>
              </a:path>
              <a:path w="7787081" h="6854951">
                <a:moveTo>
                  <a:pt x="64651" y="0"/>
                </a:moveTo>
                <a:lnTo>
                  <a:pt x="79137" y="35917"/>
                </a:lnTo>
                <a:lnTo>
                  <a:pt x="100696" y="81564"/>
                </a:lnTo>
                <a:lnTo>
                  <a:pt x="120079" y="117051"/>
                </a:lnTo>
                <a:lnTo>
                  <a:pt x="140332" y="150135"/>
                </a:lnTo>
                <a:lnTo>
                  <a:pt x="163355" y="186161"/>
                </a:lnTo>
                <a:lnTo>
                  <a:pt x="174106" y="203060"/>
                </a:lnTo>
                <a:lnTo>
                  <a:pt x="200571" y="240275"/>
                </a:lnTo>
                <a:lnTo>
                  <a:pt x="210345" y="247048"/>
                </a:lnTo>
                <a:lnTo>
                  <a:pt x="213069" y="244514"/>
                </a:lnTo>
                <a:lnTo>
                  <a:pt x="211012" y="205192"/>
                </a:lnTo>
                <a:lnTo>
                  <a:pt x="204645" y="167054"/>
                </a:lnTo>
                <a:lnTo>
                  <a:pt x="195994" y="131336"/>
                </a:lnTo>
                <a:lnTo>
                  <a:pt x="189090" y="100157"/>
                </a:lnTo>
                <a:lnTo>
                  <a:pt x="184328" y="78927"/>
                </a:lnTo>
                <a:lnTo>
                  <a:pt x="177683" y="49724"/>
                </a:lnTo>
                <a:lnTo>
                  <a:pt x="167876" y="7047"/>
                </a:lnTo>
                <a:lnTo>
                  <a:pt x="64651" y="0"/>
                </a:lnTo>
                <a:close/>
              </a:path>
              <a:path w="7787081" h="6854951">
                <a:moveTo>
                  <a:pt x="290081" y="0"/>
                </a:moveTo>
                <a:lnTo>
                  <a:pt x="278375" y="38779"/>
                </a:lnTo>
                <a:lnTo>
                  <a:pt x="263725" y="85342"/>
                </a:lnTo>
                <a:lnTo>
                  <a:pt x="260012" y="98604"/>
                </a:lnTo>
                <a:lnTo>
                  <a:pt x="247447" y="142263"/>
                </a:lnTo>
                <a:lnTo>
                  <a:pt x="236022" y="185504"/>
                </a:lnTo>
                <a:lnTo>
                  <a:pt x="229851" y="228678"/>
                </a:lnTo>
                <a:lnTo>
                  <a:pt x="230967" y="234909"/>
                </a:lnTo>
                <a:lnTo>
                  <a:pt x="232925" y="238251"/>
                </a:lnTo>
                <a:lnTo>
                  <a:pt x="237389" y="240226"/>
                </a:lnTo>
                <a:lnTo>
                  <a:pt x="243451" y="237446"/>
                </a:lnTo>
                <a:lnTo>
                  <a:pt x="275117" y="199476"/>
                </a:lnTo>
                <a:lnTo>
                  <a:pt x="289405" y="178867"/>
                </a:lnTo>
                <a:lnTo>
                  <a:pt x="297341" y="168313"/>
                </a:lnTo>
                <a:lnTo>
                  <a:pt x="320286" y="137079"/>
                </a:lnTo>
                <a:lnTo>
                  <a:pt x="348075" y="94813"/>
                </a:lnTo>
                <a:lnTo>
                  <a:pt x="367446" y="60919"/>
                </a:lnTo>
                <a:lnTo>
                  <a:pt x="390425" y="16487"/>
                </a:lnTo>
                <a:lnTo>
                  <a:pt x="395651" y="5445"/>
                </a:lnTo>
                <a:lnTo>
                  <a:pt x="290081" y="0"/>
                </a:lnTo>
                <a:close/>
              </a:path>
              <a:path w="7787081" h="6854951">
                <a:moveTo>
                  <a:pt x="208869" y="50"/>
                </a:moveTo>
                <a:lnTo>
                  <a:pt x="207525" y="3174"/>
                </a:lnTo>
                <a:lnTo>
                  <a:pt x="207525" y="6349"/>
                </a:lnTo>
                <a:lnTo>
                  <a:pt x="209061" y="12268"/>
                </a:lnTo>
                <a:lnTo>
                  <a:pt x="211190" y="21495"/>
                </a:lnTo>
                <a:lnTo>
                  <a:pt x="213869" y="32277"/>
                </a:lnTo>
                <a:lnTo>
                  <a:pt x="217058" y="42863"/>
                </a:lnTo>
                <a:lnTo>
                  <a:pt x="220716" y="51502"/>
                </a:lnTo>
                <a:lnTo>
                  <a:pt x="224804" y="56442"/>
                </a:lnTo>
                <a:lnTo>
                  <a:pt x="229279" y="55931"/>
                </a:lnTo>
                <a:lnTo>
                  <a:pt x="242966" y="13551"/>
                </a:lnTo>
                <a:lnTo>
                  <a:pt x="245340" y="1430"/>
                </a:lnTo>
                <a:lnTo>
                  <a:pt x="208869" y="50"/>
                </a:lnTo>
                <a:close/>
              </a:path>
              <a:path w="7787081" h="6854951">
                <a:moveTo>
                  <a:pt x="40812" y="4572507"/>
                </a:moveTo>
                <a:lnTo>
                  <a:pt x="3430" y="4599177"/>
                </a:lnTo>
                <a:lnTo>
                  <a:pt x="370" y="4611877"/>
                </a:lnTo>
                <a:lnTo>
                  <a:pt x="392" y="4625847"/>
                </a:lnTo>
                <a:lnTo>
                  <a:pt x="11948" y="4676647"/>
                </a:lnTo>
                <a:lnTo>
                  <a:pt x="31057" y="4716017"/>
                </a:lnTo>
                <a:lnTo>
                  <a:pt x="53126" y="4752847"/>
                </a:lnTo>
                <a:lnTo>
                  <a:pt x="69210" y="4774437"/>
                </a:lnTo>
                <a:lnTo>
                  <a:pt x="77601" y="4785867"/>
                </a:lnTo>
                <a:lnTo>
                  <a:pt x="86197" y="4796027"/>
                </a:lnTo>
                <a:lnTo>
                  <a:pt x="94979" y="4806187"/>
                </a:lnTo>
                <a:lnTo>
                  <a:pt x="103925" y="4815077"/>
                </a:lnTo>
                <a:lnTo>
                  <a:pt x="113015" y="4825237"/>
                </a:lnTo>
                <a:lnTo>
                  <a:pt x="122228" y="4834127"/>
                </a:lnTo>
                <a:lnTo>
                  <a:pt x="140942" y="4851907"/>
                </a:lnTo>
                <a:lnTo>
                  <a:pt x="150402" y="4859527"/>
                </a:lnTo>
                <a:lnTo>
                  <a:pt x="159903" y="4868417"/>
                </a:lnTo>
                <a:lnTo>
                  <a:pt x="169425" y="4876037"/>
                </a:lnTo>
                <a:lnTo>
                  <a:pt x="175775" y="4879847"/>
                </a:lnTo>
                <a:lnTo>
                  <a:pt x="182125" y="4886197"/>
                </a:lnTo>
                <a:lnTo>
                  <a:pt x="188475" y="4888737"/>
                </a:lnTo>
                <a:lnTo>
                  <a:pt x="201175" y="4888737"/>
                </a:lnTo>
                <a:lnTo>
                  <a:pt x="207525" y="4882387"/>
                </a:lnTo>
                <a:lnTo>
                  <a:pt x="211339" y="4873497"/>
                </a:lnTo>
                <a:lnTo>
                  <a:pt x="211576" y="4862067"/>
                </a:lnTo>
                <a:lnTo>
                  <a:pt x="209335" y="4848097"/>
                </a:lnTo>
                <a:lnTo>
                  <a:pt x="205715" y="4834127"/>
                </a:lnTo>
                <a:lnTo>
                  <a:pt x="201814" y="4821427"/>
                </a:lnTo>
                <a:lnTo>
                  <a:pt x="198732" y="4812537"/>
                </a:lnTo>
                <a:lnTo>
                  <a:pt x="192951" y="4799837"/>
                </a:lnTo>
                <a:lnTo>
                  <a:pt x="187249" y="4787137"/>
                </a:lnTo>
                <a:lnTo>
                  <a:pt x="181611" y="4774437"/>
                </a:lnTo>
                <a:lnTo>
                  <a:pt x="176026" y="4764277"/>
                </a:lnTo>
                <a:lnTo>
                  <a:pt x="170480" y="4752847"/>
                </a:lnTo>
                <a:lnTo>
                  <a:pt x="164959" y="4742687"/>
                </a:lnTo>
                <a:lnTo>
                  <a:pt x="158975" y="4729987"/>
                </a:lnTo>
                <a:lnTo>
                  <a:pt x="147128" y="4704587"/>
                </a:lnTo>
                <a:lnTo>
                  <a:pt x="141208" y="4693157"/>
                </a:lnTo>
                <a:lnTo>
                  <a:pt x="116887" y="4649977"/>
                </a:lnTo>
                <a:lnTo>
                  <a:pt x="90175" y="4609337"/>
                </a:lnTo>
                <a:lnTo>
                  <a:pt x="63937" y="4581397"/>
                </a:lnTo>
                <a:lnTo>
                  <a:pt x="52947" y="4575047"/>
                </a:lnTo>
                <a:lnTo>
                  <a:pt x="40812" y="4572507"/>
                </a:lnTo>
                <a:close/>
              </a:path>
              <a:path w="7787081" h="6854951">
                <a:moveTo>
                  <a:pt x="435636" y="4580127"/>
                </a:moveTo>
                <a:lnTo>
                  <a:pt x="391626" y="4601717"/>
                </a:lnTo>
                <a:lnTo>
                  <a:pt x="363145" y="4627117"/>
                </a:lnTo>
                <a:lnTo>
                  <a:pt x="337655" y="4658867"/>
                </a:lnTo>
                <a:lnTo>
                  <a:pt x="329773" y="4669027"/>
                </a:lnTo>
                <a:lnTo>
                  <a:pt x="300249" y="4716017"/>
                </a:lnTo>
                <a:lnTo>
                  <a:pt x="278810" y="4757927"/>
                </a:lnTo>
                <a:lnTo>
                  <a:pt x="272139" y="4770627"/>
                </a:lnTo>
                <a:lnTo>
                  <a:pt x="254653" y="4811267"/>
                </a:lnTo>
                <a:lnTo>
                  <a:pt x="240162" y="4855717"/>
                </a:lnTo>
                <a:lnTo>
                  <a:pt x="238110" y="4869687"/>
                </a:lnTo>
                <a:lnTo>
                  <a:pt x="238658" y="4874767"/>
                </a:lnTo>
                <a:lnTo>
                  <a:pt x="241079" y="4877307"/>
                </a:lnTo>
                <a:lnTo>
                  <a:pt x="245110" y="4878577"/>
                </a:lnTo>
                <a:lnTo>
                  <a:pt x="250599" y="4878577"/>
                </a:lnTo>
                <a:lnTo>
                  <a:pt x="294658" y="4859527"/>
                </a:lnTo>
                <a:lnTo>
                  <a:pt x="305739" y="4853177"/>
                </a:lnTo>
                <a:lnTo>
                  <a:pt x="352608" y="4818887"/>
                </a:lnTo>
                <a:lnTo>
                  <a:pt x="386219" y="4788407"/>
                </a:lnTo>
                <a:lnTo>
                  <a:pt x="413994" y="4756657"/>
                </a:lnTo>
                <a:lnTo>
                  <a:pt x="420000" y="4749037"/>
                </a:lnTo>
                <a:lnTo>
                  <a:pt x="445710" y="4709667"/>
                </a:lnTo>
                <a:lnTo>
                  <a:pt x="465754" y="4663947"/>
                </a:lnTo>
                <a:lnTo>
                  <a:pt x="470360" y="4629657"/>
                </a:lnTo>
                <a:lnTo>
                  <a:pt x="468981" y="4619497"/>
                </a:lnTo>
                <a:lnTo>
                  <a:pt x="465853" y="4608067"/>
                </a:lnTo>
                <a:lnTo>
                  <a:pt x="458105" y="4594097"/>
                </a:lnTo>
                <a:lnTo>
                  <a:pt x="451502" y="4586477"/>
                </a:lnTo>
                <a:lnTo>
                  <a:pt x="448952" y="4583937"/>
                </a:lnTo>
                <a:lnTo>
                  <a:pt x="445777" y="4583937"/>
                </a:lnTo>
                <a:lnTo>
                  <a:pt x="435636" y="4580127"/>
                </a:lnTo>
                <a:close/>
              </a:path>
              <a:path w="7787081" h="6854951">
                <a:moveTo>
                  <a:pt x="68482" y="4309617"/>
                </a:moveTo>
                <a:lnTo>
                  <a:pt x="33054" y="4340097"/>
                </a:lnTo>
                <a:lnTo>
                  <a:pt x="29155" y="4365497"/>
                </a:lnTo>
                <a:lnTo>
                  <a:pt x="30000" y="4376927"/>
                </a:lnTo>
                <a:lnTo>
                  <a:pt x="32250" y="4388357"/>
                </a:lnTo>
                <a:lnTo>
                  <a:pt x="35929" y="4401057"/>
                </a:lnTo>
                <a:lnTo>
                  <a:pt x="39737" y="4413757"/>
                </a:lnTo>
                <a:lnTo>
                  <a:pt x="43674" y="4425187"/>
                </a:lnTo>
                <a:lnTo>
                  <a:pt x="47743" y="4437887"/>
                </a:lnTo>
                <a:lnTo>
                  <a:pt x="51942" y="4450587"/>
                </a:lnTo>
                <a:lnTo>
                  <a:pt x="56275" y="4462017"/>
                </a:lnTo>
                <a:lnTo>
                  <a:pt x="60740" y="4474717"/>
                </a:lnTo>
                <a:lnTo>
                  <a:pt x="79953" y="4520437"/>
                </a:lnTo>
                <a:lnTo>
                  <a:pt x="101370" y="4566157"/>
                </a:lnTo>
                <a:lnTo>
                  <a:pt x="127512" y="4611877"/>
                </a:lnTo>
                <a:lnTo>
                  <a:pt x="134302" y="4623307"/>
                </a:lnTo>
                <a:lnTo>
                  <a:pt x="140997" y="4633467"/>
                </a:lnTo>
                <a:lnTo>
                  <a:pt x="153896" y="4653787"/>
                </a:lnTo>
                <a:lnTo>
                  <a:pt x="164221" y="4671567"/>
                </a:lnTo>
                <a:lnTo>
                  <a:pt x="170626" y="4681727"/>
                </a:lnTo>
                <a:lnTo>
                  <a:pt x="177475" y="4691887"/>
                </a:lnTo>
                <a:lnTo>
                  <a:pt x="184479" y="4703317"/>
                </a:lnTo>
                <a:lnTo>
                  <a:pt x="191350" y="4713477"/>
                </a:lnTo>
                <a:lnTo>
                  <a:pt x="197799" y="4721097"/>
                </a:lnTo>
                <a:lnTo>
                  <a:pt x="203539" y="4727447"/>
                </a:lnTo>
                <a:lnTo>
                  <a:pt x="208281" y="4731257"/>
                </a:lnTo>
                <a:lnTo>
                  <a:pt x="211735" y="4731257"/>
                </a:lnTo>
                <a:lnTo>
                  <a:pt x="213615" y="4727447"/>
                </a:lnTo>
                <a:lnTo>
                  <a:pt x="213379" y="4714747"/>
                </a:lnTo>
                <a:lnTo>
                  <a:pt x="209401" y="4675377"/>
                </a:lnTo>
                <a:lnTo>
                  <a:pt x="201997" y="4637277"/>
                </a:lnTo>
                <a:lnTo>
                  <a:pt x="196094" y="4614417"/>
                </a:lnTo>
                <a:lnTo>
                  <a:pt x="193622" y="4601717"/>
                </a:lnTo>
                <a:lnTo>
                  <a:pt x="190996" y="4589017"/>
                </a:lnTo>
                <a:lnTo>
                  <a:pt x="188228" y="4576317"/>
                </a:lnTo>
                <a:lnTo>
                  <a:pt x="185330" y="4562347"/>
                </a:lnTo>
                <a:lnTo>
                  <a:pt x="182316" y="4550917"/>
                </a:lnTo>
                <a:lnTo>
                  <a:pt x="179196" y="4538217"/>
                </a:lnTo>
                <a:lnTo>
                  <a:pt x="175984" y="4525517"/>
                </a:lnTo>
                <a:lnTo>
                  <a:pt x="172692" y="4512817"/>
                </a:lnTo>
                <a:lnTo>
                  <a:pt x="169331" y="4501387"/>
                </a:lnTo>
                <a:lnTo>
                  <a:pt x="165915" y="4488687"/>
                </a:lnTo>
                <a:lnTo>
                  <a:pt x="162456" y="4477257"/>
                </a:lnTo>
                <a:lnTo>
                  <a:pt x="155455" y="4454397"/>
                </a:lnTo>
                <a:lnTo>
                  <a:pt x="153550" y="4448047"/>
                </a:lnTo>
                <a:lnTo>
                  <a:pt x="142867" y="4409947"/>
                </a:lnTo>
                <a:lnTo>
                  <a:pt x="128275" y="4369307"/>
                </a:lnTo>
                <a:lnTo>
                  <a:pt x="108123" y="4335017"/>
                </a:lnTo>
                <a:lnTo>
                  <a:pt x="80760" y="4312157"/>
                </a:lnTo>
                <a:lnTo>
                  <a:pt x="68482" y="4309617"/>
                </a:lnTo>
                <a:close/>
              </a:path>
              <a:path w="7787081" h="6854951">
                <a:moveTo>
                  <a:pt x="404666" y="4309617"/>
                </a:moveTo>
                <a:lnTo>
                  <a:pt x="390717" y="4314697"/>
                </a:lnTo>
                <a:lnTo>
                  <a:pt x="379287" y="4322317"/>
                </a:lnTo>
                <a:lnTo>
                  <a:pt x="369830" y="4329937"/>
                </a:lnTo>
                <a:lnTo>
                  <a:pt x="361796" y="4340097"/>
                </a:lnTo>
                <a:lnTo>
                  <a:pt x="354640" y="4348987"/>
                </a:lnTo>
                <a:lnTo>
                  <a:pt x="346993" y="4361687"/>
                </a:lnTo>
                <a:lnTo>
                  <a:pt x="339800" y="4373117"/>
                </a:lnTo>
                <a:lnTo>
                  <a:pt x="333093" y="4384547"/>
                </a:lnTo>
                <a:lnTo>
                  <a:pt x="326901" y="4395977"/>
                </a:lnTo>
                <a:lnTo>
                  <a:pt x="321255" y="4406137"/>
                </a:lnTo>
                <a:lnTo>
                  <a:pt x="316184" y="4417567"/>
                </a:lnTo>
                <a:lnTo>
                  <a:pt x="311720" y="4427727"/>
                </a:lnTo>
                <a:lnTo>
                  <a:pt x="306668" y="4440427"/>
                </a:lnTo>
                <a:lnTo>
                  <a:pt x="301926" y="4453127"/>
                </a:lnTo>
                <a:lnTo>
                  <a:pt x="297454" y="4464557"/>
                </a:lnTo>
                <a:lnTo>
                  <a:pt x="293216" y="4477257"/>
                </a:lnTo>
                <a:lnTo>
                  <a:pt x="289174" y="4488687"/>
                </a:lnTo>
                <a:lnTo>
                  <a:pt x="285290" y="4500117"/>
                </a:lnTo>
                <a:lnTo>
                  <a:pt x="281525" y="4512817"/>
                </a:lnTo>
                <a:lnTo>
                  <a:pt x="277844" y="4524247"/>
                </a:lnTo>
                <a:lnTo>
                  <a:pt x="266915" y="4559807"/>
                </a:lnTo>
                <a:lnTo>
                  <a:pt x="263185" y="4572507"/>
                </a:lnTo>
                <a:lnTo>
                  <a:pt x="259483" y="4585207"/>
                </a:lnTo>
                <a:lnTo>
                  <a:pt x="251123" y="4613147"/>
                </a:lnTo>
                <a:lnTo>
                  <a:pt x="246808" y="4628387"/>
                </a:lnTo>
                <a:lnTo>
                  <a:pt x="242632" y="4642357"/>
                </a:lnTo>
                <a:lnTo>
                  <a:pt x="238764" y="4657597"/>
                </a:lnTo>
                <a:lnTo>
                  <a:pt x="230728" y="4695697"/>
                </a:lnTo>
                <a:lnTo>
                  <a:pt x="229932" y="4709667"/>
                </a:lnTo>
                <a:lnTo>
                  <a:pt x="230054" y="4713477"/>
                </a:lnTo>
                <a:lnTo>
                  <a:pt x="231636" y="4718557"/>
                </a:lnTo>
                <a:lnTo>
                  <a:pt x="232925" y="4721097"/>
                </a:lnTo>
                <a:lnTo>
                  <a:pt x="237389" y="4723637"/>
                </a:lnTo>
                <a:lnTo>
                  <a:pt x="243451" y="4721097"/>
                </a:lnTo>
                <a:lnTo>
                  <a:pt x="275117" y="4682997"/>
                </a:lnTo>
                <a:lnTo>
                  <a:pt x="289405" y="4661407"/>
                </a:lnTo>
                <a:lnTo>
                  <a:pt x="297332" y="4652517"/>
                </a:lnTo>
                <a:lnTo>
                  <a:pt x="305138" y="4642357"/>
                </a:lnTo>
                <a:lnTo>
                  <a:pt x="312790" y="4632197"/>
                </a:lnTo>
                <a:lnTo>
                  <a:pt x="320253" y="4620767"/>
                </a:lnTo>
                <a:lnTo>
                  <a:pt x="327494" y="4610607"/>
                </a:lnTo>
                <a:lnTo>
                  <a:pt x="334477" y="4599177"/>
                </a:lnTo>
                <a:lnTo>
                  <a:pt x="341169" y="4589017"/>
                </a:lnTo>
                <a:lnTo>
                  <a:pt x="348137" y="4577587"/>
                </a:lnTo>
                <a:lnTo>
                  <a:pt x="354807" y="4567427"/>
                </a:lnTo>
                <a:lnTo>
                  <a:pt x="361211" y="4555997"/>
                </a:lnTo>
                <a:lnTo>
                  <a:pt x="367378" y="4544567"/>
                </a:lnTo>
                <a:lnTo>
                  <a:pt x="373340" y="4533137"/>
                </a:lnTo>
                <a:lnTo>
                  <a:pt x="379128" y="4522977"/>
                </a:lnTo>
                <a:lnTo>
                  <a:pt x="395759" y="4488687"/>
                </a:lnTo>
                <a:lnTo>
                  <a:pt x="406310" y="4464557"/>
                </a:lnTo>
                <a:lnTo>
                  <a:pt x="411343" y="4453127"/>
                </a:lnTo>
                <a:lnTo>
                  <a:pt x="428113" y="4406137"/>
                </a:lnTo>
                <a:lnTo>
                  <a:pt x="434205" y="4361687"/>
                </a:lnTo>
                <a:lnTo>
                  <a:pt x="434163" y="4356607"/>
                </a:lnTo>
                <a:lnTo>
                  <a:pt x="433313" y="4345177"/>
                </a:lnTo>
                <a:lnTo>
                  <a:pt x="431458" y="4329937"/>
                </a:lnTo>
                <a:lnTo>
                  <a:pt x="427625" y="4319777"/>
                </a:lnTo>
                <a:lnTo>
                  <a:pt x="415899" y="4310887"/>
                </a:lnTo>
                <a:lnTo>
                  <a:pt x="404666" y="4309617"/>
                </a:lnTo>
                <a:close/>
              </a:path>
              <a:path w="7787081" h="6854951">
                <a:moveTo>
                  <a:pt x="231661" y="4078477"/>
                </a:moveTo>
                <a:lnTo>
                  <a:pt x="220069" y="4078477"/>
                </a:lnTo>
                <a:lnTo>
                  <a:pt x="208576" y="4082287"/>
                </a:lnTo>
                <a:lnTo>
                  <a:pt x="182791" y="4111497"/>
                </a:lnTo>
                <a:lnTo>
                  <a:pt x="171259" y="4148327"/>
                </a:lnTo>
                <a:lnTo>
                  <a:pt x="171525" y="4161027"/>
                </a:lnTo>
                <a:lnTo>
                  <a:pt x="173020" y="4201667"/>
                </a:lnTo>
                <a:lnTo>
                  <a:pt x="175423" y="4241037"/>
                </a:lnTo>
                <a:lnTo>
                  <a:pt x="178561" y="4277867"/>
                </a:lnTo>
                <a:lnTo>
                  <a:pt x="179740" y="4290567"/>
                </a:lnTo>
                <a:lnTo>
                  <a:pt x="180975" y="4303267"/>
                </a:lnTo>
                <a:lnTo>
                  <a:pt x="182259" y="4315967"/>
                </a:lnTo>
                <a:lnTo>
                  <a:pt x="183586" y="4327397"/>
                </a:lnTo>
                <a:lnTo>
                  <a:pt x="184950" y="4340097"/>
                </a:lnTo>
                <a:lnTo>
                  <a:pt x="186345" y="4352797"/>
                </a:lnTo>
                <a:lnTo>
                  <a:pt x="189198" y="4376927"/>
                </a:lnTo>
                <a:lnTo>
                  <a:pt x="190644" y="4388357"/>
                </a:lnTo>
                <a:lnTo>
                  <a:pt x="193214" y="4403597"/>
                </a:lnTo>
                <a:lnTo>
                  <a:pt x="197527" y="4430267"/>
                </a:lnTo>
                <a:lnTo>
                  <a:pt x="199441" y="4442967"/>
                </a:lnTo>
                <a:lnTo>
                  <a:pt x="201307" y="4455667"/>
                </a:lnTo>
                <a:lnTo>
                  <a:pt x="203210" y="4467097"/>
                </a:lnTo>
                <a:lnTo>
                  <a:pt x="205237" y="4478527"/>
                </a:lnTo>
                <a:lnTo>
                  <a:pt x="207472" y="4488687"/>
                </a:lnTo>
                <a:lnTo>
                  <a:pt x="209022" y="4495037"/>
                </a:lnTo>
                <a:lnTo>
                  <a:pt x="211156" y="4503927"/>
                </a:lnTo>
                <a:lnTo>
                  <a:pt x="213835" y="4515357"/>
                </a:lnTo>
                <a:lnTo>
                  <a:pt x="217018" y="4525517"/>
                </a:lnTo>
                <a:lnTo>
                  <a:pt x="220666" y="4534407"/>
                </a:lnTo>
                <a:lnTo>
                  <a:pt x="224740" y="4539487"/>
                </a:lnTo>
                <a:lnTo>
                  <a:pt x="229199" y="4538217"/>
                </a:lnTo>
                <a:lnTo>
                  <a:pt x="242030" y="4500117"/>
                </a:lnTo>
                <a:lnTo>
                  <a:pt x="249277" y="4462017"/>
                </a:lnTo>
                <a:lnTo>
                  <a:pt x="255804" y="4412487"/>
                </a:lnTo>
                <a:lnTo>
                  <a:pt x="257049" y="4399787"/>
                </a:lnTo>
                <a:lnTo>
                  <a:pt x="258239" y="4388357"/>
                </a:lnTo>
                <a:lnTo>
                  <a:pt x="264381" y="4350257"/>
                </a:lnTo>
                <a:lnTo>
                  <a:pt x="269229" y="4312157"/>
                </a:lnTo>
                <a:lnTo>
                  <a:pt x="272550" y="4274057"/>
                </a:lnTo>
                <a:lnTo>
                  <a:pt x="274110" y="4235957"/>
                </a:lnTo>
                <a:lnTo>
                  <a:pt x="274863" y="4221987"/>
                </a:lnTo>
                <a:lnTo>
                  <a:pt x="275490" y="4208017"/>
                </a:lnTo>
                <a:lnTo>
                  <a:pt x="275869" y="4194047"/>
                </a:lnTo>
                <a:lnTo>
                  <a:pt x="275877" y="4178807"/>
                </a:lnTo>
                <a:lnTo>
                  <a:pt x="275392" y="4164837"/>
                </a:lnTo>
                <a:lnTo>
                  <a:pt x="269752" y="4125467"/>
                </a:lnTo>
                <a:lnTo>
                  <a:pt x="247895" y="4086097"/>
                </a:lnTo>
                <a:lnTo>
                  <a:pt x="242450" y="4082287"/>
                </a:lnTo>
                <a:lnTo>
                  <a:pt x="231661" y="4078477"/>
                </a:lnTo>
                <a:close/>
              </a:path>
              <a:path w="7787081" h="6854951">
                <a:moveTo>
                  <a:pt x="40070" y="2331084"/>
                </a:moveTo>
                <a:lnTo>
                  <a:pt x="2494" y="2361564"/>
                </a:lnTo>
                <a:lnTo>
                  <a:pt x="0" y="2372994"/>
                </a:lnTo>
                <a:lnTo>
                  <a:pt x="1110" y="2385694"/>
                </a:lnTo>
                <a:lnTo>
                  <a:pt x="2047" y="2399664"/>
                </a:lnTo>
                <a:lnTo>
                  <a:pt x="12949" y="2437764"/>
                </a:lnTo>
                <a:lnTo>
                  <a:pt x="31655" y="2477134"/>
                </a:lnTo>
                <a:lnTo>
                  <a:pt x="53447" y="2512694"/>
                </a:lnTo>
                <a:lnTo>
                  <a:pt x="77747" y="2544444"/>
                </a:lnTo>
                <a:lnTo>
                  <a:pt x="103975" y="2573654"/>
                </a:lnTo>
                <a:lnTo>
                  <a:pt x="131554" y="2600324"/>
                </a:lnTo>
                <a:lnTo>
                  <a:pt x="169425" y="2633344"/>
                </a:lnTo>
                <a:lnTo>
                  <a:pt x="175775" y="2639694"/>
                </a:lnTo>
                <a:lnTo>
                  <a:pt x="188475" y="2646044"/>
                </a:lnTo>
                <a:lnTo>
                  <a:pt x="201175" y="2646044"/>
                </a:lnTo>
                <a:lnTo>
                  <a:pt x="207525" y="2639694"/>
                </a:lnTo>
                <a:lnTo>
                  <a:pt x="211342" y="2630804"/>
                </a:lnTo>
                <a:lnTo>
                  <a:pt x="211573" y="2619374"/>
                </a:lnTo>
                <a:lnTo>
                  <a:pt x="209322" y="2606674"/>
                </a:lnTo>
                <a:lnTo>
                  <a:pt x="205693" y="2592704"/>
                </a:lnTo>
                <a:lnTo>
                  <a:pt x="201788" y="2580004"/>
                </a:lnTo>
                <a:lnTo>
                  <a:pt x="198713" y="2569844"/>
                </a:lnTo>
                <a:lnTo>
                  <a:pt x="181701" y="2535554"/>
                </a:lnTo>
                <a:lnTo>
                  <a:pt x="159058" y="2488564"/>
                </a:lnTo>
                <a:lnTo>
                  <a:pt x="147033" y="2463164"/>
                </a:lnTo>
                <a:lnTo>
                  <a:pt x="141031" y="2451734"/>
                </a:lnTo>
                <a:lnTo>
                  <a:pt x="134998" y="2440304"/>
                </a:lnTo>
                <a:lnTo>
                  <a:pt x="128902" y="2428874"/>
                </a:lnTo>
                <a:lnTo>
                  <a:pt x="122714" y="2418714"/>
                </a:lnTo>
                <a:lnTo>
                  <a:pt x="116404" y="2407284"/>
                </a:lnTo>
                <a:lnTo>
                  <a:pt x="109942" y="2397124"/>
                </a:lnTo>
                <a:lnTo>
                  <a:pt x="103298" y="2388234"/>
                </a:lnTo>
                <a:lnTo>
                  <a:pt x="96442" y="2378074"/>
                </a:lnTo>
                <a:lnTo>
                  <a:pt x="70144" y="2345054"/>
                </a:lnTo>
                <a:lnTo>
                  <a:pt x="52427" y="2332354"/>
                </a:lnTo>
                <a:lnTo>
                  <a:pt x="40070" y="2331084"/>
                </a:lnTo>
                <a:close/>
              </a:path>
              <a:path w="7787081" h="6854951">
                <a:moveTo>
                  <a:pt x="434658" y="2339974"/>
                </a:moveTo>
                <a:lnTo>
                  <a:pt x="390306" y="2359024"/>
                </a:lnTo>
                <a:lnTo>
                  <a:pt x="362124" y="2385694"/>
                </a:lnTo>
                <a:lnTo>
                  <a:pt x="336597" y="2417444"/>
                </a:lnTo>
                <a:lnTo>
                  <a:pt x="328663" y="2427604"/>
                </a:lnTo>
                <a:lnTo>
                  <a:pt x="321012" y="2439034"/>
                </a:lnTo>
                <a:lnTo>
                  <a:pt x="313997" y="2449194"/>
                </a:lnTo>
                <a:lnTo>
                  <a:pt x="292526" y="2487294"/>
                </a:lnTo>
                <a:lnTo>
                  <a:pt x="285491" y="2501264"/>
                </a:lnTo>
                <a:lnTo>
                  <a:pt x="278647" y="2515234"/>
                </a:lnTo>
                <a:lnTo>
                  <a:pt x="272075" y="2529204"/>
                </a:lnTo>
                <a:lnTo>
                  <a:pt x="265852" y="2541904"/>
                </a:lnTo>
                <a:lnTo>
                  <a:pt x="250069" y="2581274"/>
                </a:lnTo>
                <a:lnTo>
                  <a:pt x="238701" y="2621914"/>
                </a:lnTo>
                <a:lnTo>
                  <a:pt x="238210" y="2628264"/>
                </a:lnTo>
                <a:lnTo>
                  <a:pt x="238230" y="2630804"/>
                </a:lnTo>
                <a:lnTo>
                  <a:pt x="238582" y="2634614"/>
                </a:lnTo>
                <a:lnTo>
                  <a:pt x="241070" y="2637154"/>
                </a:lnTo>
                <a:lnTo>
                  <a:pt x="245217" y="2638424"/>
                </a:lnTo>
                <a:lnTo>
                  <a:pt x="250866" y="2638424"/>
                </a:lnTo>
                <a:lnTo>
                  <a:pt x="257858" y="2635884"/>
                </a:lnTo>
                <a:lnTo>
                  <a:pt x="266036" y="2633344"/>
                </a:lnTo>
                <a:lnTo>
                  <a:pt x="275241" y="2628264"/>
                </a:lnTo>
                <a:lnTo>
                  <a:pt x="285316" y="2623184"/>
                </a:lnTo>
                <a:lnTo>
                  <a:pt x="296101" y="2616834"/>
                </a:lnTo>
                <a:lnTo>
                  <a:pt x="343189" y="2585084"/>
                </a:lnTo>
                <a:lnTo>
                  <a:pt x="366887" y="2564764"/>
                </a:lnTo>
                <a:lnTo>
                  <a:pt x="378221" y="2555874"/>
                </a:lnTo>
                <a:lnTo>
                  <a:pt x="389001" y="2544444"/>
                </a:lnTo>
                <a:lnTo>
                  <a:pt x="399069" y="2534284"/>
                </a:lnTo>
                <a:lnTo>
                  <a:pt x="408266" y="2524124"/>
                </a:lnTo>
                <a:lnTo>
                  <a:pt x="416434" y="2513964"/>
                </a:lnTo>
                <a:lnTo>
                  <a:pt x="422026" y="2506344"/>
                </a:lnTo>
                <a:lnTo>
                  <a:pt x="428028" y="2497454"/>
                </a:lnTo>
                <a:lnTo>
                  <a:pt x="434256" y="2488564"/>
                </a:lnTo>
                <a:lnTo>
                  <a:pt x="457775" y="2445384"/>
                </a:lnTo>
                <a:lnTo>
                  <a:pt x="470281" y="2399664"/>
                </a:lnTo>
                <a:lnTo>
                  <a:pt x="470315" y="2386964"/>
                </a:lnTo>
                <a:lnTo>
                  <a:pt x="468745" y="2376804"/>
                </a:lnTo>
                <a:lnTo>
                  <a:pt x="465389" y="2365374"/>
                </a:lnTo>
                <a:lnTo>
                  <a:pt x="457201" y="2351404"/>
                </a:lnTo>
                <a:lnTo>
                  <a:pt x="449567" y="2345054"/>
                </a:lnTo>
                <a:lnTo>
                  <a:pt x="448952" y="2345054"/>
                </a:lnTo>
                <a:lnTo>
                  <a:pt x="445777" y="2341244"/>
                </a:lnTo>
                <a:lnTo>
                  <a:pt x="434658" y="2339974"/>
                </a:lnTo>
                <a:close/>
              </a:path>
              <a:path w="7787081" h="6854951">
                <a:moveTo>
                  <a:pt x="67609" y="2068194"/>
                </a:moveTo>
                <a:lnTo>
                  <a:pt x="32220" y="2099944"/>
                </a:lnTo>
                <a:lnTo>
                  <a:pt x="29100" y="2124074"/>
                </a:lnTo>
                <a:lnTo>
                  <a:pt x="30268" y="2136774"/>
                </a:lnTo>
                <a:lnTo>
                  <a:pt x="32820" y="2148204"/>
                </a:lnTo>
                <a:lnTo>
                  <a:pt x="36437" y="2159634"/>
                </a:lnTo>
                <a:lnTo>
                  <a:pt x="40198" y="2172334"/>
                </a:lnTo>
                <a:lnTo>
                  <a:pt x="44102" y="2185034"/>
                </a:lnTo>
                <a:lnTo>
                  <a:pt x="48151" y="2197734"/>
                </a:lnTo>
                <a:lnTo>
                  <a:pt x="52343" y="2209164"/>
                </a:lnTo>
                <a:lnTo>
                  <a:pt x="56680" y="2221864"/>
                </a:lnTo>
                <a:lnTo>
                  <a:pt x="61161" y="2233294"/>
                </a:lnTo>
                <a:lnTo>
                  <a:pt x="65786" y="2245994"/>
                </a:lnTo>
                <a:lnTo>
                  <a:pt x="70556" y="2257424"/>
                </a:lnTo>
                <a:lnTo>
                  <a:pt x="75470" y="2268854"/>
                </a:lnTo>
                <a:lnTo>
                  <a:pt x="80529" y="2281554"/>
                </a:lnTo>
                <a:lnTo>
                  <a:pt x="85733" y="2292984"/>
                </a:lnTo>
                <a:lnTo>
                  <a:pt x="91081" y="2303144"/>
                </a:lnTo>
                <a:lnTo>
                  <a:pt x="96575" y="2314574"/>
                </a:lnTo>
                <a:lnTo>
                  <a:pt x="102214" y="2326004"/>
                </a:lnTo>
                <a:lnTo>
                  <a:pt x="107998" y="2336164"/>
                </a:lnTo>
                <a:lnTo>
                  <a:pt x="114431" y="2347594"/>
                </a:lnTo>
                <a:lnTo>
                  <a:pt x="120996" y="2359024"/>
                </a:lnTo>
                <a:lnTo>
                  <a:pt x="127632" y="2370454"/>
                </a:lnTo>
                <a:lnTo>
                  <a:pt x="140874" y="2392044"/>
                </a:lnTo>
                <a:lnTo>
                  <a:pt x="147359" y="2402204"/>
                </a:lnTo>
                <a:lnTo>
                  <a:pt x="153671" y="2413634"/>
                </a:lnTo>
                <a:lnTo>
                  <a:pt x="159750" y="2423794"/>
                </a:lnTo>
                <a:lnTo>
                  <a:pt x="163413" y="2428874"/>
                </a:lnTo>
                <a:lnTo>
                  <a:pt x="174806" y="2446654"/>
                </a:lnTo>
                <a:lnTo>
                  <a:pt x="181703" y="2456814"/>
                </a:lnTo>
                <a:lnTo>
                  <a:pt x="188843" y="2466974"/>
                </a:lnTo>
                <a:lnTo>
                  <a:pt x="195812" y="2477134"/>
                </a:lnTo>
                <a:lnTo>
                  <a:pt x="202192" y="2483484"/>
                </a:lnTo>
                <a:lnTo>
                  <a:pt x="207567" y="2488564"/>
                </a:lnTo>
                <a:lnTo>
                  <a:pt x="211520" y="2488564"/>
                </a:lnTo>
                <a:lnTo>
                  <a:pt x="213634" y="2484754"/>
                </a:lnTo>
                <a:lnTo>
                  <a:pt x="213391" y="2472054"/>
                </a:lnTo>
                <a:lnTo>
                  <a:pt x="209390" y="2433954"/>
                </a:lnTo>
                <a:lnTo>
                  <a:pt x="201961" y="2395854"/>
                </a:lnTo>
                <a:lnTo>
                  <a:pt x="199052" y="2384424"/>
                </a:lnTo>
                <a:lnTo>
                  <a:pt x="196044" y="2371724"/>
                </a:lnTo>
                <a:lnTo>
                  <a:pt x="188217" y="2333624"/>
                </a:lnTo>
                <a:lnTo>
                  <a:pt x="179218" y="2296794"/>
                </a:lnTo>
                <a:lnTo>
                  <a:pt x="176015" y="2284094"/>
                </a:lnTo>
                <a:lnTo>
                  <a:pt x="172731" y="2271394"/>
                </a:lnTo>
                <a:lnTo>
                  <a:pt x="169378" y="2259964"/>
                </a:lnTo>
                <a:lnTo>
                  <a:pt x="165969" y="2247264"/>
                </a:lnTo>
                <a:lnTo>
                  <a:pt x="162516" y="2235834"/>
                </a:lnTo>
                <a:lnTo>
                  <a:pt x="153550" y="2205354"/>
                </a:lnTo>
                <a:lnTo>
                  <a:pt x="150319" y="2193924"/>
                </a:lnTo>
                <a:lnTo>
                  <a:pt x="146776" y="2181224"/>
                </a:lnTo>
                <a:lnTo>
                  <a:pt x="142859" y="2168524"/>
                </a:lnTo>
                <a:lnTo>
                  <a:pt x="128251" y="2127884"/>
                </a:lnTo>
                <a:lnTo>
                  <a:pt x="108073" y="2092324"/>
                </a:lnTo>
                <a:lnTo>
                  <a:pt x="80671" y="2069464"/>
                </a:lnTo>
                <a:lnTo>
                  <a:pt x="67609" y="2068194"/>
                </a:lnTo>
                <a:close/>
              </a:path>
              <a:path w="7787081" h="6854951">
                <a:moveTo>
                  <a:pt x="405303" y="2066924"/>
                </a:moveTo>
                <a:lnTo>
                  <a:pt x="370799" y="2087244"/>
                </a:lnTo>
                <a:lnTo>
                  <a:pt x="355830" y="2107564"/>
                </a:lnTo>
                <a:lnTo>
                  <a:pt x="347795" y="2118994"/>
                </a:lnTo>
                <a:lnTo>
                  <a:pt x="340318" y="2130424"/>
                </a:lnTo>
                <a:lnTo>
                  <a:pt x="333414" y="2141854"/>
                </a:lnTo>
                <a:lnTo>
                  <a:pt x="327096" y="2153284"/>
                </a:lnTo>
                <a:lnTo>
                  <a:pt x="321378" y="2163444"/>
                </a:lnTo>
                <a:lnTo>
                  <a:pt x="316275" y="2174874"/>
                </a:lnTo>
                <a:lnTo>
                  <a:pt x="311801" y="2185034"/>
                </a:lnTo>
                <a:lnTo>
                  <a:pt x="306742" y="2197734"/>
                </a:lnTo>
                <a:lnTo>
                  <a:pt x="301994" y="2211704"/>
                </a:lnTo>
                <a:lnTo>
                  <a:pt x="297519" y="2223134"/>
                </a:lnTo>
                <a:lnTo>
                  <a:pt x="293278" y="2235834"/>
                </a:lnTo>
                <a:lnTo>
                  <a:pt x="289235" y="2248534"/>
                </a:lnTo>
                <a:lnTo>
                  <a:pt x="285352" y="2259964"/>
                </a:lnTo>
                <a:lnTo>
                  <a:pt x="281590" y="2272664"/>
                </a:lnTo>
                <a:lnTo>
                  <a:pt x="267005" y="2318384"/>
                </a:lnTo>
                <a:lnTo>
                  <a:pt x="263285" y="2329814"/>
                </a:lnTo>
                <a:lnTo>
                  <a:pt x="259558" y="2343784"/>
                </a:lnTo>
                <a:lnTo>
                  <a:pt x="255459" y="2357754"/>
                </a:lnTo>
                <a:lnTo>
                  <a:pt x="251159" y="2371724"/>
                </a:lnTo>
                <a:lnTo>
                  <a:pt x="246828" y="2386964"/>
                </a:lnTo>
                <a:lnTo>
                  <a:pt x="242640" y="2402204"/>
                </a:lnTo>
                <a:lnTo>
                  <a:pt x="238763" y="2416174"/>
                </a:lnTo>
                <a:lnTo>
                  <a:pt x="235371" y="2430144"/>
                </a:lnTo>
                <a:lnTo>
                  <a:pt x="232633" y="2442844"/>
                </a:lnTo>
                <a:lnTo>
                  <a:pt x="230721" y="2453004"/>
                </a:lnTo>
                <a:lnTo>
                  <a:pt x="229921" y="2461894"/>
                </a:lnTo>
                <a:lnTo>
                  <a:pt x="229849" y="2464434"/>
                </a:lnTo>
                <a:lnTo>
                  <a:pt x="230061" y="2470784"/>
                </a:lnTo>
                <a:lnTo>
                  <a:pt x="231655" y="2477134"/>
                </a:lnTo>
                <a:lnTo>
                  <a:pt x="236559" y="2479674"/>
                </a:lnTo>
                <a:lnTo>
                  <a:pt x="242972" y="2477134"/>
                </a:lnTo>
                <a:lnTo>
                  <a:pt x="250474" y="2470784"/>
                </a:lnTo>
                <a:lnTo>
                  <a:pt x="258645" y="2463164"/>
                </a:lnTo>
                <a:lnTo>
                  <a:pt x="267065" y="2453004"/>
                </a:lnTo>
                <a:lnTo>
                  <a:pt x="275315" y="2441574"/>
                </a:lnTo>
                <a:lnTo>
                  <a:pt x="282975" y="2431414"/>
                </a:lnTo>
                <a:lnTo>
                  <a:pt x="290075" y="2421254"/>
                </a:lnTo>
                <a:lnTo>
                  <a:pt x="305204" y="2400934"/>
                </a:lnTo>
                <a:lnTo>
                  <a:pt x="312643" y="2390774"/>
                </a:lnTo>
                <a:lnTo>
                  <a:pt x="319942" y="2380614"/>
                </a:lnTo>
                <a:lnTo>
                  <a:pt x="327059" y="2370454"/>
                </a:lnTo>
                <a:lnTo>
                  <a:pt x="333951" y="2359024"/>
                </a:lnTo>
                <a:lnTo>
                  <a:pt x="340576" y="2347594"/>
                </a:lnTo>
                <a:lnTo>
                  <a:pt x="347607" y="2336164"/>
                </a:lnTo>
                <a:lnTo>
                  <a:pt x="354319" y="2324734"/>
                </a:lnTo>
                <a:lnTo>
                  <a:pt x="360746" y="2314574"/>
                </a:lnTo>
                <a:lnTo>
                  <a:pt x="366919" y="2303144"/>
                </a:lnTo>
                <a:lnTo>
                  <a:pt x="372872" y="2291714"/>
                </a:lnTo>
                <a:lnTo>
                  <a:pt x="378636" y="2280284"/>
                </a:lnTo>
                <a:lnTo>
                  <a:pt x="384245" y="2270124"/>
                </a:lnTo>
                <a:lnTo>
                  <a:pt x="411067" y="2211704"/>
                </a:lnTo>
                <a:lnTo>
                  <a:pt x="416029" y="2199004"/>
                </a:lnTo>
                <a:lnTo>
                  <a:pt x="420619" y="2187574"/>
                </a:lnTo>
                <a:lnTo>
                  <a:pt x="433069" y="2140584"/>
                </a:lnTo>
                <a:lnTo>
                  <a:pt x="434161" y="2127884"/>
                </a:lnTo>
                <a:lnTo>
                  <a:pt x="434103" y="2115184"/>
                </a:lnTo>
                <a:lnTo>
                  <a:pt x="433127" y="2103754"/>
                </a:lnTo>
                <a:lnTo>
                  <a:pt x="431589" y="2089784"/>
                </a:lnTo>
                <a:lnTo>
                  <a:pt x="428084" y="2078354"/>
                </a:lnTo>
                <a:lnTo>
                  <a:pt x="416335" y="2068194"/>
                </a:lnTo>
                <a:lnTo>
                  <a:pt x="405303" y="2066924"/>
                </a:lnTo>
                <a:close/>
              </a:path>
              <a:path w="7787081" h="6854951">
                <a:moveTo>
                  <a:pt x="231649" y="1839594"/>
                </a:moveTo>
                <a:lnTo>
                  <a:pt x="220042" y="1839594"/>
                </a:lnTo>
                <a:lnTo>
                  <a:pt x="208539" y="1842134"/>
                </a:lnTo>
                <a:lnTo>
                  <a:pt x="182298" y="1872614"/>
                </a:lnTo>
                <a:lnTo>
                  <a:pt x="170809" y="1908174"/>
                </a:lnTo>
                <a:lnTo>
                  <a:pt x="171186" y="1922144"/>
                </a:lnTo>
                <a:lnTo>
                  <a:pt x="172821" y="1961514"/>
                </a:lnTo>
                <a:lnTo>
                  <a:pt x="175371" y="2000884"/>
                </a:lnTo>
                <a:lnTo>
                  <a:pt x="178625" y="2038984"/>
                </a:lnTo>
                <a:lnTo>
                  <a:pt x="179837" y="2050414"/>
                </a:lnTo>
                <a:lnTo>
                  <a:pt x="181102" y="2063114"/>
                </a:lnTo>
                <a:lnTo>
                  <a:pt x="182414" y="2075814"/>
                </a:lnTo>
                <a:lnTo>
                  <a:pt x="183767" y="2087244"/>
                </a:lnTo>
                <a:lnTo>
                  <a:pt x="185154" y="2099944"/>
                </a:lnTo>
                <a:lnTo>
                  <a:pt x="188007" y="2124074"/>
                </a:lnTo>
                <a:lnTo>
                  <a:pt x="190922" y="2148204"/>
                </a:lnTo>
                <a:lnTo>
                  <a:pt x="193380" y="2162174"/>
                </a:lnTo>
                <a:lnTo>
                  <a:pt x="195561" y="2174874"/>
                </a:lnTo>
                <a:lnTo>
                  <a:pt x="197545" y="2187574"/>
                </a:lnTo>
                <a:lnTo>
                  <a:pt x="201240" y="2212974"/>
                </a:lnTo>
                <a:lnTo>
                  <a:pt x="203112" y="2224404"/>
                </a:lnTo>
                <a:lnTo>
                  <a:pt x="205108" y="2237104"/>
                </a:lnTo>
                <a:lnTo>
                  <a:pt x="207306" y="2248534"/>
                </a:lnTo>
                <a:lnTo>
                  <a:pt x="208955" y="2254884"/>
                </a:lnTo>
                <a:lnTo>
                  <a:pt x="211199" y="2263774"/>
                </a:lnTo>
                <a:lnTo>
                  <a:pt x="213998" y="2275204"/>
                </a:lnTo>
                <a:lnTo>
                  <a:pt x="217312" y="2285364"/>
                </a:lnTo>
                <a:lnTo>
                  <a:pt x="221100" y="2292984"/>
                </a:lnTo>
                <a:lnTo>
                  <a:pt x="225322" y="2296794"/>
                </a:lnTo>
                <a:lnTo>
                  <a:pt x="229937" y="2295524"/>
                </a:lnTo>
                <a:lnTo>
                  <a:pt x="242150" y="2257424"/>
                </a:lnTo>
                <a:lnTo>
                  <a:pt x="249335" y="2219324"/>
                </a:lnTo>
                <a:lnTo>
                  <a:pt x="251286" y="2205354"/>
                </a:lnTo>
                <a:lnTo>
                  <a:pt x="252987" y="2193924"/>
                </a:lnTo>
                <a:lnTo>
                  <a:pt x="254486" y="2181224"/>
                </a:lnTo>
                <a:lnTo>
                  <a:pt x="255833" y="2168524"/>
                </a:lnTo>
                <a:lnTo>
                  <a:pt x="257079" y="2157094"/>
                </a:lnTo>
                <a:lnTo>
                  <a:pt x="258272" y="2145664"/>
                </a:lnTo>
                <a:lnTo>
                  <a:pt x="260448" y="2132964"/>
                </a:lnTo>
                <a:lnTo>
                  <a:pt x="262497" y="2120264"/>
                </a:lnTo>
                <a:lnTo>
                  <a:pt x="267801" y="2082164"/>
                </a:lnTo>
                <a:lnTo>
                  <a:pt x="271652" y="2044064"/>
                </a:lnTo>
                <a:lnTo>
                  <a:pt x="273813" y="2005964"/>
                </a:lnTo>
                <a:lnTo>
                  <a:pt x="274117" y="1993264"/>
                </a:lnTo>
                <a:lnTo>
                  <a:pt x="274884" y="1979294"/>
                </a:lnTo>
                <a:lnTo>
                  <a:pt x="275517" y="1965324"/>
                </a:lnTo>
                <a:lnTo>
                  <a:pt x="275885" y="1951354"/>
                </a:lnTo>
                <a:lnTo>
                  <a:pt x="275808" y="1934844"/>
                </a:lnTo>
                <a:lnTo>
                  <a:pt x="272095" y="1895474"/>
                </a:lnTo>
                <a:lnTo>
                  <a:pt x="253606" y="1852294"/>
                </a:lnTo>
                <a:lnTo>
                  <a:pt x="242450" y="1843404"/>
                </a:lnTo>
                <a:lnTo>
                  <a:pt x="231649" y="1839594"/>
                </a:lnTo>
                <a:close/>
              </a:path>
              <a:path w="7787081" h="6854951">
                <a:moveTo>
                  <a:pt x="7357560" y="4572507"/>
                </a:moveTo>
                <a:lnTo>
                  <a:pt x="7320165" y="4599177"/>
                </a:lnTo>
                <a:lnTo>
                  <a:pt x="7317098" y="4611877"/>
                </a:lnTo>
                <a:lnTo>
                  <a:pt x="7317112" y="4625847"/>
                </a:lnTo>
                <a:lnTo>
                  <a:pt x="7328667" y="4676647"/>
                </a:lnTo>
                <a:lnTo>
                  <a:pt x="7347778" y="4716017"/>
                </a:lnTo>
                <a:lnTo>
                  <a:pt x="7369849" y="4752847"/>
                </a:lnTo>
                <a:lnTo>
                  <a:pt x="7385933" y="4774437"/>
                </a:lnTo>
                <a:lnTo>
                  <a:pt x="7394324" y="4785867"/>
                </a:lnTo>
                <a:lnTo>
                  <a:pt x="7402921" y="4796027"/>
                </a:lnTo>
                <a:lnTo>
                  <a:pt x="7411703" y="4806187"/>
                </a:lnTo>
                <a:lnTo>
                  <a:pt x="7420649" y="4815077"/>
                </a:lnTo>
                <a:lnTo>
                  <a:pt x="7429739" y="4825237"/>
                </a:lnTo>
                <a:lnTo>
                  <a:pt x="7438952" y="4834127"/>
                </a:lnTo>
                <a:lnTo>
                  <a:pt x="7457666" y="4851907"/>
                </a:lnTo>
                <a:lnTo>
                  <a:pt x="7467126" y="4859527"/>
                </a:lnTo>
                <a:lnTo>
                  <a:pt x="7476627" y="4868417"/>
                </a:lnTo>
                <a:lnTo>
                  <a:pt x="7486149" y="4876037"/>
                </a:lnTo>
                <a:lnTo>
                  <a:pt x="7492499" y="4879847"/>
                </a:lnTo>
                <a:lnTo>
                  <a:pt x="7498849" y="4886197"/>
                </a:lnTo>
                <a:lnTo>
                  <a:pt x="7505199" y="4888737"/>
                </a:lnTo>
                <a:lnTo>
                  <a:pt x="7518026" y="4888737"/>
                </a:lnTo>
                <a:lnTo>
                  <a:pt x="7524376" y="4882387"/>
                </a:lnTo>
                <a:lnTo>
                  <a:pt x="7528190" y="4873497"/>
                </a:lnTo>
                <a:lnTo>
                  <a:pt x="7528427" y="4862067"/>
                </a:lnTo>
                <a:lnTo>
                  <a:pt x="7526186" y="4848097"/>
                </a:lnTo>
                <a:lnTo>
                  <a:pt x="7522566" y="4834127"/>
                </a:lnTo>
                <a:lnTo>
                  <a:pt x="7518665" y="4821427"/>
                </a:lnTo>
                <a:lnTo>
                  <a:pt x="7515583" y="4812537"/>
                </a:lnTo>
                <a:lnTo>
                  <a:pt x="7509758" y="4799837"/>
                </a:lnTo>
                <a:lnTo>
                  <a:pt x="7504026" y="4787137"/>
                </a:lnTo>
                <a:lnTo>
                  <a:pt x="7498369" y="4774437"/>
                </a:lnTo>
                <a:lnTo>
                  <a:pt x="7492774" y="4764277"/>
                </a:lnTo>
                <a:lnTo>
                  <a:pt x="7487224" y="4752847"/>
                </a:lnTo>
                <a:lnTo>
                  <a:pt x="7481704" y="4742687"/>
                </a:lnTo>
                <a:lnTo>
                  <a:pt x="7475717" y="4729987"/>
                </a:lnTo>
                <a:lnTo>
                  <a:pt x="7463866" y="4704587"/>
                </a:lnTo>
                <a:lnTo>
                  <a:pt x="7457945" y="4693157"/>
                </a:lnTo>
                <a:lnTo>
                  <a:pt x="7433626" y="4649977"/>
                </a:lnTo>
                <a:lnTo>
                  <a:pt x="7406924" y="4609337"/>
                </a:lnTo>
                <a:lnTo>
                  <a:pt x="7380686" y="4581397"/>
                </a:lnTo>
                <a:lnTo>
                  <a:pt x="7369707" y="4575047"/>
                </a:lnTo>
                <a:lnTo>
                  <a:pt x="7357560" y="4572507"/>
                </a:lnTo>
                <a:close/>
              </a:path>
              <a:path w="7787081" h="6854951">
                <a:moveTo>
                  <a:pt x="7752360" y="4580127"/>
                </a:moveTo>
                <a:lnTo>
                  <a:pt x="7708350" y="4601717"/>
                </a:lnTo>
                <a:lnTo>
                  <a:pt x="7679869" y="4627117"/>
                </a:lnTo>
                <a:lnTo>
                  <a:pt x="7654379" y="4658867"/>
                </a:lnTo>
                <a:lnTo>
                  <a:pt x="7646497" y="4669027"/>
                </a:lnTo>
                <a:lnTo>
                  <a:pt x="7623513" y="4703317"/>
                </a:lnTo>
                <a:lnTo>
                  <a:pt x="7601177" y="4743957"/>
                </a:lnTo>
                <a:lnTo>
                  <a:pt x="7594204" y="4757927"/>
                </a:lnTo>
                <a:lnTo>
                  <a:pt x="7587581" y="4770627"/>
                </a:lnTo>
                <a:lnTo>
                  <a:pt x="7570487" y="4811267"/>
                </a:lnTo>
                <a:lnTo>
                  <a:pt x="7556706" y="4855717"/>
                </a:lnTo>
                <a:lnTo>
                  <a:pt x="7554901" y="4869687"/>
                </a:lnTo>
                <a:lnTo>
                  <a:pt x="7555507" y="4874767"/>
                </a:lnTo>
                <a:lnTo>
                  <a:pt x="7557929" y="4877307"/>
                </a:lnTo>
                <a:lnTo>
                  <a:pt x="7561960" y="4878577"/>
                </a:lnTo>
                <a:lnTo>
                  <a:pt x="7567449" y="4878577"/>
                </a:lnTo>
                <a:lnTo>
                  <a:pt x="7611498" y="4859527"/>
                </a:lnTo>
                <a:lnTo>
                  <a:pt x="7622576" y="4853177"/>
                </a:lnTo>
                <a:lnTo>
                  <a:pt x="7669428" y="4818887"/>
                </a:lnTo>
                <a:lnTo>
                  <a:pt x="7703024" y="4788407"/>
                </a:lnTo>
                <a:lnTo>
                  <a:pt x="7722428" y="4766817"/>
                </a:lnTo>
                <a:lnTo>
                  <a:pt x="7730781" y="4756657"/>
                </a:lnTo>
                <a:lnTo>
                  <a:pt x="7736779" y="4749037"/>
                </a:lnTo>
                <a:lnTo>
                  <a:pt x="7743121" y="4740147"/>
                </a:lnTo>
                <a:lnTo>
                  <a:pt x="7756141" y="4719827"/>
                </a:lnTo>
                <a:lnTo>
                  <a:pt x="7762470" y="4708397"/>
                </a:lnTo>
                <a:lnTo>
                  <a:pt x="7768444" y="4698237"/>
                </a:lnTo>
                <a:lnTo>
                  <a:pt x="7785311" y="4652517"/>
                </a:lnTo>
                <a:lnTo>
                  <a:pt x="7787081" y="4629657"/>
                </a:lnTo>
                <a:lnTo>
                  <a:pt x="7785689" y="4619497"/>
                </a:lnTo>
                <a:lnTo>
                  <a:pt x="7782546" y="4608067"/>
                </a:lnTo>
                <a:lnTo>
                  <a:pt x="7774805" y="4594097"/>
                </a:lnTo>
                <a:lnTo>
                  <a:pt x="7768186" y="4586477"/>
                </a:lnTo>
                <a:lnTo>
                  <a:pt x="7765676" y="4583937"/>
                </a:lnTo>
                <a:lnTo>
                  <a:pt x="7762501" y="4583937"/>
                </a:lnTo>
                <a:lnTo>
                  <a:pt x="7752360" y="4580127"/>
                </a:lnTo>
                <a:close/>
              </a:path>
              <a:path w="7787081" h="6854951">
                <a:moveTo>
                  <a:pt x="7385202" y="4309617"/>
                </a:moveTo>
                <a:lnTo>
                  <a:pt x="7349777" y="4340097"/>
                </a:lnTo>
                <a:lnTo>
                  <a:pt x="7345879" y="4365497"/>
                </a:lnTo>
                <a:lnTo>
                  <a:pt x="7346724" y="4376927"/>
                </a:lnTo>
                <a:lnTo>
                  <a:pt x="7348974" y="4388357"/>
                </a:lnTo>
                <a:lnTo>
                  <a:pt x="7352653" y="4401057"/>
                </a:lnTo>
                <a:lnTo>
                  <a:pt x="7356461" y="4413757"/>
                </a:lnTo>
                <a:lnTo>
                  <a:pt x="7360399" y="4425187"/>
                </a:lnTo>
                <a:lnTo>
                  <a:pt x="7364467" y="4437887"/>
                </a:lnTo>
                <a:lnTo>
                  <a:pt x="7368667" y="4450587"/>
                </a:lnTo>
                <a:lnTo>
                  <a:pt x="7372999" y="4462017"/>
                </a:lnTo>
                <a:lnTo>
                  <a:pt x="7377465" y="4474717"/>
                </a:lnTo>
                <a:lnTo>
                  <a:pt x="7396678" y="4520437"/>
                </a:lnTo>
                <a:lnTo>
                  <a:pt x="7418095" y="4566157"/>
                </a:lnTo>
                <a:lnTo>
                  <a:pt x="7430442" y="4589017"/>
                </a:lnTo>
                <a:lnTo>
                  <a:pt x="7436953" y="4600447"/>
                </a:lnTo>
                <a:lnTo>
                  <a:pt x="7449834" y="4623307"/>
                </a:lnTo>
                <a:lnTo>
                  <a:pt x="7456326" y="4633467"/>
                </a:lnTo>
                <a:lnTo>
                  <a:pt x="7462934" y="4644897"/>
                </a:lnTo>
                <a:lnTo>
                  <a:pt x="7469719" y="4653787"/>
                </a:lnTo>
                <a:lnTo>
                  <a:pt x="7474573" y="4661407"/>
                </a:lnTo>
                <a:lnTo>
                  <a:pt x="7480411" y="4671567"/>
                </a:lnTo>
                <a:lnTo>
                  <a:pt x="7486948" y="4681727"/>
                </a:lnTo>
                <a:lnTo>
                  <a:pt x="7493902" y="4691887"/>
                </a:lnTo>
                <a:lnTo>
                  <a:pt x="7500989" y="4703317"/>
                </a:lnTo>
                <a:lnTo>
                  <a:pt x="7507925" y="4712207"/>
                </a:lnTo>
                <a:lnTo>
                  <a:pt x="7514428" y="4721097"/>
                </a:lnTo>
                <a:lnTo>
                  <a:pt x="7520213" y="4727447"/>
                </a:lnTo>
                <a:lnTo>
                  <a:pt x="7524998" y="4731257"/>
                </a:lnTo>
                <a:lnTo>
                  <a:pt x="7528499" y="4731257"/>
                </a:lnTo>
                <a:lnTo>
                  <a:pt x="7530433" y="4727447"/>
                </a:lnTo>
                <a:lnTo>
                  <a:pt x="7530207" y="4714747"/>
                </a:lnTo>
                <a:lnTo>
                  <a:pt x="7526258" y="4675377"/>
                </a:lnTo>
                <a:lnTo>
                  <a:pt x="7518878" y="4638547"/>
                </a:lnTo>
                <a:lnTo>
                  <a:pt x="7515983" y="4625847"/>
                </a:lnTo>
                <a:lnTo>
                  <a:pt x="7512988" y="4614417"/>
                </a:lnTo>
                <a:lnTo>
                  <a:pt x="7510483" y="4601717"/>
                </a:lnTo>
                <a:lnTo>
                  <a:pt x="7507831" y="4589017"/>
                </a:lnTo>
                <a:lnTo>
                  <a:pt x="7499100" y="4550917"/>
                </a:lnTo>
                <a:lnTo>
                  <a:pt x="7489458" y="4512817"/>
                </a:lnTo>
                <a:lnTo>
                  <a:pt x="7486096" y="4501387"/>
                </a:lnTo>
                <a:lnTo>
                  <a:pt x="7482681" y="4488687"/>
                </a:lnTo>
                <a:lnTo>
                  <a:pt x="7479224" y="4477257"/>
                </a:lnTo>
                <a:lnTo>
                  <a:pt x="7466393" y="4435347"/>
                </a:lnTo>
                <a:lnTo>
                  <a:pt x="7462420" y="4422647"/>
                </a:lnTo>
                <a:lnTo>
                  <a:pt x="7458264" y="4409947"/>
                </a:lnTo>
                <a:lnTo>
                  <a:pt x="7453833" y="4395977"/>
                </a:lnTo>
                <a:lnTo>
                  <a:pt x="7437972" y="4356607"/>
                </a:lnTo>
                <a:lnTo>
                  <a:pt x="7407411" y="4318507"/>
                </a:lnTo>
                <a:lnTo>
                  <a:pt x="7397478" y="4312157"/>
                </a:lnTo>
                <a:lnTo>
                  <a:pt x="7385202" y="4309617"/>
                </a:lnTo>
                <a:close/>
              </a:path>
              <a:path w="7787081" h="6854951">
                <a:moveTo>
                  <a:pt x="7721366" y="4309617"/>
                </a:moveTo>
                <a:lnTo>
                  <a:pt x="7707424" y="4314697"/>
                </a:lnTo>
                <a:lnTo>
                  <a:pt x="7695999" y="4322317"/>
                </a:lnTo>
                <a:lnTo>
                  <a:pt x="7686544" y="4329937"/>
                </a:lnTo>
                <a:lnTo>
                  <a:pt x="7678511" y="4340097"/>
                </a:lnTo>
                <a:lnTo>
                  <a:pt x="7671354" y="4348987"/>
                </a:lnTo>
                <a:lnTo>
                  <a:pt x="7663709" y="4361687"/>
                </a:lnTo>
                <a:lnTo>
                  <a:pt x="7656518" y="4373117"/>
                </a:lnTo>
                <a:lnTo>
                  <a:pt x="7649811" y="4384547"/>
                </a:lnTo>
                <a:lnTo>
                  <a:pt x="7643620" y="4395977"/>
                </a:lnTo>
                <a:lnTo>
                  <a:pt x="7637973" y="4406137"/>
                </a:lnTo>
                <a:lnTo>
                  <a:pt x="7632903" y="4417567"/>
                </a:lnTo>
                <a:lnTo>
                  <a:pt x="7623415" y="4440427"/>
                </a:lnTo>
                <a:lnTo>
                  <a:pt x="7618695" y="4453127"/>
                </a:lnTo>
                <a:lnTo>
                  <a:pt x="7614243" y="4464557"/>
                </a:lnTo>
                <a:lnTo>
                  <a:pt x="7610020" y="4477257"/>
                </a:lnTo>
                <a:lnTo>
                  <a:pt x="7605990" y="4488687"/>
                </a:lnTo>
                <a:lnTo>
                  <a:pt x="7602114" y="4500117"/>
                </a:lnTo>
                <a:lnTo>
                  <a:pt x="7598356" y="4512817"/>
                </a:lnTo>
                <a:lnTo>
                  <a:pt x="7594678" y="4524247"/>
                </a:lnTo>
                <a:lnTo>
                  <a:pt x="7583752" y="4561077"/>
                </a:lnTo>
                <a:lnTo>
                  <a:pt x="7580021" y="4572507"/>
                </a:lnTo>
                <a:lnTo>
                  <a:pt x="7576320" y="4585207"/>
                </a:lnTo>
                <a:lnTo>
                  <a:pt x="7567963" y="4613147"/>
                </a:lnTo>
                <a:lnTo>
                  <a:pt x="7563649" y="4628387"/>
                </a:lnTo>
                <a:lnTo>
                  <a:pt x="7559472" y="4642357"/>
                </a:lnTo>
                <a:lnTo>
                  <a:pt x="7555605" y="4657597"/>
                </a:lnTo>
                <a:lnTo>
                  <a:pt x="7547574" y="4695697"/>
                </a:lnTo>
                <a:lnTo>
                  <a:pt x="7546742" y="4708397"/>
                </a:lnTo>
                <a:lnTo>
                  <a:pt x="7546909" y="4713477"/>
                </a:lnTo>
                <a:lnTo>
                  <a:pt x="7548497" y="4719827"/>
                </a:lnTo>
                <a:lnTo>
                  <a:pt x="7549776" y="4721097"/>
                </a:lnTo>
                <a:lnTo>
                  <a:pt x="7554240" y="4723637"/>
                </a:lnTo>
                <a:lnTo>
                  <a:pt x="7560302" y="4721097"/>
                </a:lnTo>
                <a:lnTo>
                  <a:pt x="7591968" y="4682997"/>
                </a:lnTo>
                <a:lnTo>
                  <a:pt x="7606256" y="4661407"/>
                </a:lnTo>
                <a:lnTo>
                  <a:pt x="7614144" y="4652517"/>
                </a:lnTo>
                <a:lnTo>
                  <a:pt x="7621924" y="4642357"/>
                </a:lnTo>
                <a:lnTo>
                  <a:pt x="7629559" y="4630927"/>
                </a:lnTo>
                <a:lnTo>
                  <a:pt x="7637013" y="4620767"/>
                </a:lnTo>
                <a:lnTo>
                  <a:pt x="7644250" y="4610607"/>
                </a:lnTo>
                <a:lnTo>
                  <a:pt x="7651234" y="4599177"/>
                </a:lnTo>
                <a:lnTo>
                  <a:pt x="7657928" y="4589017"/>
                </a:lnTo>
                <a:lnTo>
                  <a:pt x="7664891" y="4577587"/>
                </a:lnTo>
                <a:lnTo>
                  <a:pt x="7671557" y="4566157"/>
                </a:lnTo>
                <a:lnTo>
                  <a:pt x="7677957" y="4555997"/>
                </a:lnTo>
                <a:lnTo>
                  <a:pt x="7684122" y="4544567"/>
                </a:lnTo>
                <a:lnTo>
                  <a:pt x="7690084" y="4533137"/>
                </a:lnTo>
                <a:lnTo>
                  <a:pt x="7695872" y="4522977"/>
                </a:lnTo>
                <a:lnTo>
                  <a:pt x="7712507" y="4488687"/>
                </a:lnTo>
                <a:lnTo>
                  <a:pt x="7723057" y="4464557"/>
                </a:lnTo>
                <a:lnTo>
                  <a:pt x="7728086" y="4453127"/>
                </a:lnTo>
                <a:lnTo>
                  <a:pt x="7744848" y="4406137"/>
                </a:lnTo>
                <a:lnTo>
                  <a:pt x="7750929" y="4361687"/>
                </a:lnTo>
                <a:lnTo>
                  <a:pt x="7750885" y="4356607"/>
                </a:lnTo>
                <a:lnTo>
                  <a:pt x="7750029" y="4345177"/>
                </a:lnTo>
                <a:lnTo>
                  <a:pt x="7748174" y="4329937"/>
                </a:lnTo>
                <a:lnTo>
                  <a:pt x="7744330" y="4319777"/>
                </a:lnTo>
                <a:lnTo>
                  <a:pt x="7732606" y="4310887"/>
                </a:lnTo>
                <a:lnTo>
                  <a:pt x="7721366" y="4309617"/>
                </a:lnTo>
                <a:close/>
              </a:path>
              <a:path w="7787081" h="6854951">
                <a:moveTo>
                  <a:pt x="7548531" y="4078477"/>
                </a:moveTo>
                <a:lnTo>
                  <a:pt x="7536952" y="4078477"/>
                </a:lnTo>
                <a:lnTo>
                  <a:pt x="7525455" y="4082287"/>
                </a:lnTo>
                <a:lnTo>
                  <a:pt x="7499566" y="4111497"/>
                </a:lnTo>
                <a:lnTo>
                  <a:pt x="7487998" y="4147057"/>
                </a:lnTo>
                <a:lnTo>
                  <a:pt x="7488262" y="4161027"/>
                </a:lnTo>
                <a:lnTo>
                  <a:pt x="7489751" y="4201667"/>
                </a:lnTo>
                <a:lnTo>
                  <a:pt x="7493121" y="4253737"/>
                </a:lnTo>
                <a:lnTo>
                  <a:pt x="7494167" y="4265167"/>
                </a:lnTo>
                <a:lnTo>
                  <a:pt x="7495283" y="4277867"/>
                </a:lnTo>
                <a:lnTo>
                  <a:pt x="7496461" y="4290567"/>
                </a:lnTo>
                <a:lnTo>
                  <a:pt x="7497695" y="4303267"/>
                </a:lnTo>
                <a:lnTo>
                  <a:pt x="7498978" y="4315967"/>
                </a:lnTo>
                <a:lnTo>
                  <a:pt x="7500305" y="4327397"/>
                </a:lnTo>
                <a:lnTo>
                  <a:pt x="7501668" y="4340097"/>
                </a:lnTo>
                <a:lnTo>
                  <a:pt x="7503062" y="4351527"/>
                </a:lnTo>
                <a:lnTo>
                  <a:pt x="7505914" y="4376927"/>
                </a:lnTo>
                <a:lnTo>
                  <a:pt x="7507360" y="4388357"/>
                </a:lnTo>
                <a:lnTo>
                  <a:pt x="7509972" y="4403597"/>
                </a:lnTo>
                <a:lnTo>
                  <a:pt x="7514340" y="4430267"/>
                </a:lnTo>
                <a:lnTo>
                  <a:pt x="7516268" y="4442967"/>
                </a:lnTo>
                <a:lnTo>
                  <a:pt x="7518142" y="4455667"/>
                </a:lnTo>
                <a:lnTo>
                  <a:pt x="7520049" y="4467097"/>
                </a:lnTo>
                <a:lnTo>
                  <a:pt x="7522074" y="4478527"/>
                </a:lnTo>
                <a:lnTo>
                  <a:pt x="7524306" y="4488687"/>
                </a:lnTo>
                <a:lnTo>
                  <a:pt x="7525860" y="4495037"/>
                </a:lnTo>
                <a:lnTo>
                  <a:pt x="7527996" y="4503927"/>
                </a:lnTo>
                <a:lnTo>
                  <a:pt x="7530675" y="4515357"/>
                </a:lnTo>
                <a:lnTo>
                  <a:pt x="7533856" y="4525517"/>
                </a:lnTo>
                <a:lnTo>
                  <a:pt x="7537501" y="4534407"/>
                </a:lnTo>
                <a:lnTo>
                  <a:pt x="7541570" y="4539487"/>
                </a:lnTo>
                <a:lnTo>
                  <a:pt x="7546024" y="4538217"/>
                </a:lnTo>
                <a:lnTo>
                  <a:pt x="7558876" y="4500117"/>
                </a:lnTo>
                <a:lnTo>
                  <a:pt x="7566125" y="4462017"/>
                </a:lnTo>
                <a:lnTo>
                  <a:pt x="7572654" y="4412487"/>
                </a:lnTo>
                <a:lnTo>
                  <a:pt x="7573898" y="4399787"/>
                </a:lnTo>
                <a:lnTo>
                  <a:pt x="7575088" y="4388357"/>
                </a:lnTo>
                <a:lnTo>
                  <a:pt x="7580835" y="4350257"/>
                </a:lnTo>
                <a:lnTo>
                  <a:pt x="7585198" y="4309617"/>
                </a:lnTo>
                <a:lnTo>
                  <a:pt x="7588842" y="4261357"/>
                </a:lnTo>
                <a:lnTo>
                  <a:pt x="7591268" y="4221987"/>
                </a:lnTo>
                <a:lnTo>
                  <a:pt x="7592466" y="4194047"/>
                </a:lnTo>
                <a:lnTo>
                  <a:pt x="7592431" y="4174997"/>
                </a:lnTo>
                <a:lnTo>
                  <a:pt x="7586602" y="4125467"/>
                </a:lnTo>
                <a:lnTo>
                  <a:pt x="7564852" y="4086097"/>
                </a:lnTo>
                <a:lnTo>
                  <a:pt x="7559301" y="4082287"/>
                </a:lnTo>
                <a:lnTo>
                  <a:pt x="7548531" y="4078477"/>
                </a:lnTo>
                <a:close/>
              </a:path>
              <a:path w="7787081" h="6854951">
                <a:moveTo>
                  <a:pt x="7356814" y="2331084"/>
                </a:moveTo>
                <a:lnTo>
                  <a:pt x="7319227" y="2361564"/>
                </a:lnTo>
                <a:lnTo>
                  <a:pt x="7316726" y="2372994"/>
                </a:lnTo>
                <a:lnTo>
                  <a:pt x="7317825" y="2385694"/>
                </a:lnTo>
                <a:lnTo>
                  <a:pt x="7318767" y="2399664"/>
                </a:lnTo>
                <a:lnTo>
                  <a:pt x="7329673" y="2437764"/>
                </a:lnTo>
                <a:lnTo>
                  <a:pt x="7348379" y="2477134"/>
                </a:lnTo>
                <a:lnTo>
                  <a:pt x="7370171" y="2512694"/>
                </a:lnTo>
                <a:lnTo>
                  <a:pt x="7394471" y="2544444"/>
                </a:lnTo>
                <a:lnTo>
                  <a:pt x="7420699" y="2573654"/>
                </a:lnTo>
                <a:lnTo>
                  <a:pt x="7448278" y="2600324"/>
                </a:lnTo>
                <a:lnTo>
                  <a:pt x="7486149" y="2633344"/>
                </a:lnTo>
                <a:lnTo>
                  <a:pt x="7492499" y="2639694"/>
                </a:lnTo>
                <a:lnTo>
                  <a:pt x="7505199" y="2646044"/>
                </a:lnTo>
                <a:lnTo>
                  <a:pt x="7518026" y="2646044"/>
                </a:lnTo>
                <a:lnTo>
                  <a:pt x="7524376" y="2639694"/>
                </a:lnTo>
                <a:lnTo>
                  <a:pt x="7528193" y="2630804"/>
                </a:lnTo>
                <a:lnTo>
                  <a:pt x="7528424" y="2619374"/>
                </a:lnTo>
                <a:lnTo>
                  <a:pt x="7526173" y="2606674"/>
                </a:lnTo>
                <a:lnTo>
                  <a:pt x="7522544" y="2592704"/>
                </a:lnTo>
                <a:lnTo>
                  <a:pt x="7518639" y="2580004"/>
                </a:lnTo>
                <a:lnTo>
                  <a:pt x="7515564" y="2569844"/>
                </a:lnTo>
                <a:lnTo>
                  <a:pt x="7498459" y="2535554"/>
                </a:lnTo>
                <a:lnTo>
                  <a:pt x="7475800" y="2488564"/>
                </a:lnTo>
                <a:lnTo>
                  <a:pt x="7469771" y="2475864"/>
                </a:lnTo>
                <a:lnTo>
                  <a:pt x="7463771" y="2464434"/>
                </a:lnTo>
                <a:lnTo>
                  <a:pt x="7457769" y="2451734"/>
                </a:lnTo>
                <a:lnTo>
                  <a:pt x="7451735" y="2440304"/>
                </a:lnTo>
                <a:lnTo>
                  <a:pt x="7445640" y="2428874"/>
                </a:lnTo>
                <a:lnTo>
                  <a:pt x="7439453" y="2418714"/>
                </a:lnTo>
                <a:lnTo>
                  <a:pt x="7433144" y="2407284"/>
                </a:lnTo>
                <a:lnTo>
                  <a:pt x="7426684" y="2397124"/>
                </a:lnTo>
                <a:lnTo>
                  <a:pt x="7420043" y="2388234"/>
                </a:lnTo>
                <a:lnTo>
                  <a:pt x="7413189" y="2378074"/>
                </a:lnTo>
                <a:lnTo>
                  <a:pt x="7386885" y="2345054"/>
                </a:lnTo>
                <a:lnTo>
                  <a:pt x="7369179" y="2332354"/>
                </a:lnTo>
                <a:lnTo>
                  <a:pt x="7356814" y="2331084"/>
                </a:lnTo>
                <a:close/>
              </a:path>
              <a:path w="7787081" h="6854951">
                <a:moveTo>
                  <a:pt x="7751382" y="2339974"/>
                </a:moveTo>
                <a:lnTo>
                  <a:pt x="7707030" y="2359024"/>
                </a:lnTo>
                <a:lnTo>
                  <a:pt x="7678848" y="2385694"/>
                </a:lnTo>
                <a:lnTo>
                  <a:pt x="7653321" y="2417444"/>
                </a:lnTo>
                <a:lnTo>
                  <a:pt x="7645387" y="2427604"/>
                </a:lnTo>
                <a:lnTo>
                  <a:pt x="7637736" y="2439034"/>
                </a:lnTo>
                <a:lnTo>
                  <a:pt x="7630256" y="2449194"/>
                </a:lnTo>
                <a:lnTo>
                  <a:pt x="7622764" y="2461894"/>
                </a:lnTo>
                <a:lnTo>
                  <a:pt x="7600898" y="2501264"/>
                </a:lnTo>
                <a:lnTo>
                  <a:pt x="7587514" y="2529204"/>
                </a:lnTo>
                <a:lnTo>
                  <a:pt x="7581386" y="2541904"/>
                </a:lnTo>
                <a:lnTo>
                  <a:pt x="7566073" y="2581274"/>
                </a:lnTo>
                <a:lnTo>
                  <a:pt x="7555379" y="2621914"/>
                </a:lnTo>
                <a:lnTo>
                  <a:pt x="7554897" y="2629534"/>
                </a:lnTo>
                <a:lnTo>
                  <a:pt x="7555430" y="2634614"/>
                </a:lnTo>
                <a:lnTo>
                  <a:pt x="7557918" y="2637154"/>
                </a:lnTo>
                <a:lnTo>
                  <a:pt x="7562066" y="2638424"/>
                </a:lnTo>
                <a:lnTo>
                  <a:pt x="7567714" y="2638424"/>
                </a:lnTo>
                <a:lnTo>
                  <a:pt x="7574706" y="2635884"/>
                </a:lnTo>
                <a:lnTo>
                  <a:pt x="7582883" y="2633344"/>
                </a:lnTo>
                <a:lnTo>
                  <a:pt x="7592087" y="2628264"/>
                </a:lnTo>
                <a:lnTo>
                  <a:pt x="7602159" y="2623184"/>
                </a:lnTo>
                <a:lnTo>
                  <a:pt x="7612942" y="2616834"/>
                </a:lnTo>
                <a:lnTo>
                  <a:pt x="7660015" y="2585084"/>
                </a:lnTo>
                <a:lnTo>
                  <a:pt x="7695032" y="2554604"/>
                </a:lnTo>
                <a:lnTo>
                  <a:pt x="7725059" y="2524124"/>
                </a:lnTo>
                <a:lnTo>
                  <a:pt x="7744799" y="2497454"/>
                </a:lnTo>
                <a:lnTo>
                  <a:pt x="7751022" y="2488564"/>
                </a:lnTo>
                <a:lnTo>
                  <a:pt x="7774527" y="2445384"/>
                </a:lnTo>
                <a:lnTo>
                  <a:pt x="7787011" y="2399664"/>
                </a:lnTo>
                <a:lnTo>
                  <a:pt x="7787034" y="2386964"/>
                </a:lnTo>
                <a:lnTo>
                  <a:pt x="7785452" y="2376804"/>
                </a:lnTo>
                <a:lnTo>
                  <a:pt x="7782080" y="2365374"/>
                </a:lnTo>
                <a:lnTo>
                  <a:pt x="7773898" y="2351404"/>
                </a:lnTo>
                <a:lnTo>
                  <a:pt x="7766233" y="2345054"/>
                </a:lnTo>
                <a:lnTo>
                  <a:pt x="7765676" y="2345054"/>
                </a:lnTo>
                <a:lnTo>
                  <a:pt x="7762501" y="2341244"/>
                </a:lnTo>
                <a:lnTo>
                  <a:pt x="7751382" y="2339974"/>
                </a:lnTo>
                <a:close/>
              </a:path>
              <a:path w="7787081" h="6854951">
                <a:moveTo>
                  <a:pt x="7382120" y="2066924"/>
                </a:moveTo>
                <a:lnTo>
                  <a:pt x="7348025" y="2101214"/>
                </a:lnTo>
                <a:lnTo>
                  <a:pt x="7345826" y="2126614"/>
                </a:lnTo>
                <a:lnTo>
                  <a:pt x="7347359" y="2138044"/>
                </a:lnTo>
                <a:lnTo>
                  <a:pt x="7351180" y="2152014"/>
                </a:lnTo>
                <a:lnTo>
                  <a:pt x="7355090" y="2164714"/>
                </a:lnTo>
                <a:lnTo>
                  <a:pt x="7359091" y="2178684"/>
                </a:lnTo>
                <a:lnTo>
                  <a:pt x="7363186" y="2191384"/>
                </a:lnTo>
                <a:lnTo>
                  <a:pt x="7367377" y="2204084"/>
                </a:lnTo>
                <a:lnTo>
                  <a:pt x="7371668" y="2215514"/>
                </a:lnTo>
                <a:lnTo>
                  <a:pt x="7376062" y="2228214"/>
                </a:lnTo>
                <a:lnTo>
                  <a:pt x="7380560" y="2239644"/>
                </a:lnTo>
                <a:lnTo>
                  <a:pt x="7385167" y="2252344"/>
                </a:lnTo>
                <a:lnTo>
                  <a:pt x="7389885" y="2263774"/>
                </a:lnTo>
                <a:lnTo>
                  <a:pt x="7394716" y="2275204"/>
                </a:lnTo>
                <a:lnTo>
                  <a:pt x="7399663" y="2286634"/>
                </a:lnTo>
                <a:lnTo>
                  <a:pt x="7404730" y="2296794"/>
                </a:lnTo>
                <a:lnTo>
                  <a:pt x="7409918" y="2308224"/>
                </a:lnTo>
                <a:lnTo>
                  <a:pt x="7415232" y="2318384"/>
                </a:lnTo>
                <a:lnTo>
                  <a:pt x="7420673" y="2328544"/>
                </a:lnTo>
                <a:lnTo>
                  <a:pt x="7427737" y="2342514"/>
                </a:lnTo>
                <a:lnTo>
                  <a:pt x="7434467" y="2353944"/>
                </a:lnTo>
                <a:lnTo>
                  <a:pt x="7440941" y="2365374"/>
                </a:lnTo>
                <a:lnTo>
                  <a:pt x="7447235" y="2376804"/>
                </a:lnTo>
                <a:lnTo>
                  <a:pt x="7465789" y="2407284"/>
                </a:lnTo>
                <a:lnTo>
                  <a:pt x="7472119" y="2417444"/>
                </a:lnTo>
                <a:lnTo>
                  <a:pt x="7476615" y="2423794"/>
                </a:lnTo>
                <a:lnTo>
                  <a:pt x="7488766" y="2442844"/>
                </a:lnTo>
                <a:lnTo>
                  <a:pt x="7495756" y="2453004"/>
                </a:lnTo>
                <a:lnTo>
                  <a:pt x="7502912" y="2463164"/>
                </a:lnTo>
                <a:lnTo>
                  <a:pt x="7509902" y="2473324"/>
                </a:lnTo>
                <a:lnTo>
                  <a:pt x="7516394" y="2480944"/>
                </a:lnTo>
                <a:lnTo>
                  <a:pt x="7522054" y="2486024"/>
                </a:lnTo>
                <a:lnTo>
                  <a:pt x="7526550" y="2488564"/>
                </a:lnTo>
                <a:lnTo>
                  <a:pt x="7529550" y="2487294"/>
                </a:lnTo>
                <a:lnTo>
                  <a:pt x="7530721" y="2482214"/>
                </a:lnTo>
                <a:lnTo>
                  <a:pt x="7530427" y="2470784"/>
                </a:lnTo>
                <a:lnTo>
                  <a:pt x="7526077" y="2431414"/>
                </a:lnTo>
                <a:lnTo>
                  <a:pt x="7521157" y="2407284"/>
                </a:lnTo>
                <a:lnTo>
                  <a:pt x="7518308" y="2394584"/>
                </a:lnTo>
                <a:lnTo>
                  <a:pt x="7515298" y="2381884"/>
                </a:lnTo>
                <a:lnTo>
                  <a:pt x="7512200" y="2369184"/>
                </a:lnTo>
                <a:lnTo>
                  <a:pt x="7509818" y="2356484"/>
                </a:lnTo>
                <a:lnTo>
                  <a:pt x="7507258" y="2343784"/>
                </a:lnTo>
                <a:lnTo>
                  <a:pt x="7504535" y="2331084"/>
                </a:lnTo>
                <a:lnTo>
                  <a:pt x="7501663" y="2319654"/>
                </a:lnTo>
                <a:lnTo>
                  <a:pt x="7498656" y="2306954"/>
                </a:lnTo>
                <a:lnTo>
                  <a:pt x="7495529" y="2294254"/>
                </a:lnTo>
                <a:lnTo>
                  <a:pt x="7492297" y="2282824"/>
                </a:lnTo>
                <a:lnTo>
                  <a:pt x="7488973" y="2270124"/>
                </a:lnTo>
                <a:lnTo>
                  <a:pt x="7485572" y="2257424"/>
                </a:lnTo>
                <a:lnTo>
                  <a:pt x="7482109" y="2245994"/>
                </a:lnTo>
                <a:lnTo>
                  <a:pt x="7478598" y="2233294"/>
                </a:lnTo>
                <a:lnTo>
                  <a:pt x="7471488" y="2209164"/>
                </a:lnTo>
                <a:lnTo>
                  <a:pt x="7467441" y="2197734"/>
                </a:lnTo>
                <a:lnTo>
                  <a:pt x="7463351" y="2185034"/>
                </a:lnTo>
                <a:lnTo>
                  <a:pt x="7459130" y="2171064"/>
                </a:lnTo>
                <a:lnTo>
                  <a:pt x="7454689" y="2157094"/>
                </a:lnTo>
                <a:lnTo>
                  <a:pt x="7449939" y="2144394"/>
                </a:lnTo>
                <a:lnTo>
                  <a:pt x="7444793" y="2130424"/>
                </a:lnTo>
                <a:lnTo>
                  <a:pt x="7426090" y="2094864"/>
                </a:lnTo>
                <a:lnTo>
                  <a:pt x="7400633" y="2072004"/>
                </a:lnTo>
                <a:lnTo>
                  <a:pt x="7394074" y="2068194"/>
                </a:lnTo>
                <a:lnTo>
                  <a:pt x="7382120" y="2066924"/>
                </a:lnTo>
                <a:close/>
              </a:path>
              <a:path w="7787081" h="6854951">
                <a:moveTo>
                  <a:pt x="7722004" y="2066924"/>
                </a:moveTo>
                <a:lnTo>
                  <a:pt x="7687514" y="2087244"/>
                </a:lnTo>
                <a:lnTo>
                  <a:pt x="7672546" y="2107564"/>
                </a:lnTo>
                <a:lnTo>
                  <a:pt x="7664512" y="2118994"/>
                </a:lnTo>
                <a:lnTo>
                  <a:pt x="7657036" y="2130424"/>
                </a:lnTo>
                <a:lnTo>
                  <a:pt x="7650132" y="2141854"/>
                </a:lnTo>
                <a:lnTo>
                  <a:pt x="7643815" y="2153284"/>
                </a:lnTo>
                <a:lnTo>
                  <a:pt x="7638097" y="2163444"/>
                </a:lnTo>
                <a:lnTo>
                  <a:pt x="7632994" y="2174874"/>
                </a:lnTo>
                <a:lnTo>
                  <a:pt x="7628520" y="2185034"/>
                </a:lnTo>
                <a:lnTo>
                  <a:pt x="7623489" y="2197734"/>
                </a:lnTo>
                <a:lnTo>
                  <a:pt x="7618764" y="2211704"/>
                </a:lnTo>
                <a:lnTo>
                  <a:pt x="7614308" y="2223134"/>
                </a:lnTo>
                <a:lnTo>
                  <a:pt x="7610083" y="2235834"/>
                </a:lnTo>
                <a:lnTo>
                  <a:pt x="7606051" y="2248534"/>
                </a:lnTo>
                <a:lnTo>
                  <a:pt x="7602176" y="2259964"/>
                </a:lnTo>
                <a:lnTo>
                  <a:pt x="7598421" y="2272664"/>
                </a:lnTo>
                <a:lnTo>
                  <a:pt x="7583842" y="2318384"/>
                </a:lnTo>
                <a:lnTo>
                  <a:pt x="7580121" y="2329814"/>
                </a:lnTo>
                <a:lnTo>
                  <a:pt x="7576396" y="2343784"/>
                </a:lnTo>
                <a:lnTo>
                  <a:pt x="7572298" y="2357754"/>
                </a:lnTo>
                <a:lnTo>
                  <a:pt x="7567999" y="2371724"/>
                </a:lnTo>
                <a:lnTo>
                  <a:pt x="7563669" y="2386964"/>
                </a:lnTo>
                <a:lnTo>
                  <a:pt x="7559481" y="2402204"/>
                </a:lnTo>
                <a:lnTo>
                  <a:pt x="7555605" y="2416174"/>
                </a:lnTo>
                <a:lnTo>
                  <a:pt x="7552214" y="2430144"/>
                </a:lnTo>
                <a:lnTo>
                  <a:pt x="7549477" y="2442844"/>
                </a:lnTo>
                <a:lnTo>
                  <a:pt x="7547568" y="2453004"/>
                </a:lnTo>
                <a:lnTo>
                  <a:pt x="7546771" y="2461894"/>
                </a:lnTo>
                <a:lnTo>
                  <a:pt x="7546700" y="2464434"/>
                </a:lnTo>
                <a:lnTo>
                  <a:pt x="7546915" y="2470784"/>
                </a:lnTo>
                <a:lnTo>
                  <a:pt x="7548514" y="2477134"/>
                </a:lnTo>
                <a:lnTo>
                  <a:pt x="7553417" y="2479674"/>
                </a:lnTo>
                <a:lnTo>
                  <a:pt x="7559829" y="2477134"/>
                </a:lnTo>
                <a:lnTo>
                  <a:pt x="7567331" y="2470784"/>
                </a:lnTo>
                <a:lnTo>
                  <a:pt x="7575503" y="2463164"/>
                </a:lnTo>
                <a:lnTo>
                  <a:pt x="7583924" y="2453004"/>
                </a:lnTo>
                <a:lnTo>
                  <a:pt x="7592175" y="2441574"/>
                </a:lnTo>
                <a:lnTo>
                  <a:pt x="7599835" y="2431414"/>
                </a:lnTo>
                <a:lnTo>
                  <a:pt x="7606926" y="2421254"/>
                </a:lnTo>
                <a:lnTo>
                  <a:pt x="7621990" y="2400934"/>
                </a:lnTo>
                <a:lnTo>
                  <a:pt x="7629412" y="2390774"/>
                </a:lnTo>
                <a:lnTo>
                  <a:pt x="7636701" y="2380614"/>
                </a:lnTo>
                <a:lnTo>
                  <a:pt x="7643814" y="2369184"/>
                </a:lnTo>
                <a:lnTo>
                  <a:pt x="7650706" y="2359024"/>
                </a:lnTo>
                <a:lnTo>
                  <a:pt x="7657334" y="2347594"/>
                </a:lnTo>
                <a:lnTo>
                  <a:pt x="7664359" y="2336164"/>
                </a:lnTo>
                <a:lnTo>
                  <a:pt x="7671068" y="2324734"/>
                </a:lnTo>
                <a:lnTo>
                  <a:pt x="7677492" y="2314574"/>
                </a:lnTo>
                <a:lnTo>
                  <a:pt x="7683663" y="2303144"/>
                </a:lnTo>
                <a:lnTo>
                  <a:pt x="7689615" y="2291714"/>
                </a:lnTo>
                <a:lnTo>
                  <a:pt x="7695380" y="2280284"/>
                </a:lnTo>
                <a:lnTo>
                  <a:pt x="7700990" y="2270124"/>
                </a:lnTo>
                <a:lnTo>
                  <a:pt x="7727810" y="2211704"/>
                </a:lnTo>
                <a:lnTo>
                  <a:pt x="7732770" y="2199004"/>
                </a:lnTo>
                <a:lnTo>
                  <a:pt x="7737358" y="2187574"/>
                </a:lnTo>
                <a:lnTo>
                  <a:pt x="7749799" y="2140584"/>
                </a:lnTo>
                <a:lnTo>
                  <a:pt x="7750933" y="2116454"/>
                </a:lnTo>
                <a:lnTo>
                  <a:pt x="7749843" y="2103754"/>
                </a:lnTo>
                <a:lnTo>
                  <a:pt x="7748305" y="2089784"/>
                </a:lnTo>
                <a:lnTo>
                  <a:pt x="7744791" y="2078354"/>
                </a:lnTo>
                <a:lnTo>
                  <a:pt x="7733043" y="2068194"/>
                </a:lnTo>
                <a:lnTo>
                  <a:pt x="7722004" y="2066924"/>
                </a:lnTo>
                <a:close/>
              </a:path>
              <a:path w="7787081" h="6854951">
                <a:moveTo>
                  <a:pt x="7548533" y="1839594"/>
                </a:moveTo>
                <a:lnTo>
                  <a:pt x="7536938" y="1839594"/>
                </a:lnTo>
                <a:lnTo>
                  <a:pt x="7525431" y="1842134"/>
                </a:lnTo>
                <a:lnTo>
                  <a:pt x="7499078" y="1872614"/>
                </a:lnTo>
                <a:lnTo>
                  <a:pt x="7487551" y="1906904"/>
                </a:lnTo>
                <a:lnTo>
                  <a:pt x="7487884" y="1920874"/>
                </a:lnTo>
                <a:lnTo>
                  <a:pt x="7489553" y="1961514"/>
                </a:lnTo>
                <a:lnTo>
                  <a:pt x="7492097" y="2000884"/>
                </a:lnTo>
                <a:lnTo>
                  <a:pt x="7495347" y="2038984"/>
                </a:lnTo>
                <a:lnTo>
                  <a:pt x="7496557" y="2050414"/>
                </a:lnTo>
                <a:lnTo>
                  <a:pt x="7497821" y="2063114"/>
                </a:lnTo>
                <a:lnTo>
                  <a:pt x="7499133" y="2075814"/>
                </a:lnTo>
                <a:lnTo>
                  <a:pt x="7500484" y="2087244"/>
                </a:lnTo>
                <a:lnTo>
                  <a:pt x="7501871" y="2099944"/>
                </a:lnTo>
                <a:lnTo>
                  <a:pt x="7504722" y="2124074"/>
                </a:lnTo>
                <a:lnTo>
                  <a:pt x="7507636" y="2148204"/>
                </a:lnTo>
                <a:lnTo>
                  <a:pt x="7510136" y="2162174"/>
                </a:lnTo>
                <a:lnTo>
                  <a:pt x="7512349" y="2174874"/>
                </a:lnTo>
                <a:lnTo>
                  <a:pt x="7514355" y="2187574"/>
                </a:lnTo>
                <a:lnTo>
                  <a:pt x="7518074" y="2212974"/>
                </a:lnTo>
                <a:lnTo>
                  <a:pt x="7519949" y="2224404"/>
                </a:lnTo>
                <a:lnTo>
                  <a:pt x="7521943" y="2237104"/>
                </a:lnTo>
                <a:lnTo>
                  <a:pt x="7524138" y="2248534"/>
                </a:lnTo>
                <a:lnTo>
                  <a:pt x="7525791" y="2254884"/>
                </a:lnTo>
                <a:lnTo>
                  <a:pt x="7528037" y="2263774"/>
                </a:lnTo>
                <a:lnTo>
                  <a:pt x="7530835" y="2275204"/>
                </a:lnTo>
                <a:lnTo>
                  <a:pt x="7534146" y="2285364"/>
                </a:lnTo>
                <a:lnTo>
                  <a:pt x="7537929" y="2292984"/>
                </a:lnTo>
                <a:lnTo>
                  <a:pt x="7542145" y="2296794"/>
                </a:lnTo>
                <a:lnTo>
                  <a:pt x="7546753" y="2295524"/>
                </a:lnTo>
                <a:lnTo>
                  <a:pt x="7559800" y="2254884"/>
                </a:lnTo>
                <a:lnTo>
                  <a:pt x="7566717" y="2215514"/>
                </a:lnTo>
                <a:lnTo>
                  <a:pt x="7573044" y="2165984"/>
                </a:lnTo>
                <a:lnTo>
                  <a:pt x="7574317" y="2153284"/>
                </a:lnTo>
                <a:lnTo>
                  <a:pt x="7578484" y="2126614"/>
                </a:lnTo>
                <a:lnTo>
                  <a:pt x="7583260" y="2087244"/>
                </a:lnTo>
                <a:lnTo>
                  <a:pt x="7586689" y="2049144"/>
                </a:lnTo>
                <a:lnTo>
                  <a:pt x="7590705" y="1988184"/>
                </a:lnTo>
                <a:lnTo>
                  <a:pt x="7591555" y="1975484"/>
                </a:lnTo>
                <a:lnTo>
                  <a:pt x="7592247" y="1961514"/>
                </a:lnTo>
                <a:lnTo>
                  <a:pt x="7592606" y="1948814"/>
                </a:lnTo>
                <a:lnTo>
                  <a:pt x="7592595" y="1933574"/>
                </a:lnTo>
                <a:lnTo>
                  <a:pt x="7588393" y="1891664"/>
                </a:lnTo>
                <a:lnTo>
                  <a:pt x="7568005" y="1849754"/>
                </a:lnTo>
                <a:lnTo>
                  <a:pt x="7559321" y="1843404"/>
                </a:lnTo>
                <a:lnTo>
                  <a:pt x="7548533" y="1839594"/>
                </a:lnTo>
                <a:close/>
              </a:path>
              <a:path w="7787081" h="6854951">
                <a:moveTo>
                  <a:pt x="7518026" y="403478"/>
                </a:moveTo>
                <a:lnTo>
                  <a:pt x="7505199" y="403478"/>
                </a:lnTo>
                <a:lnTo>
                  <a:pt x="7508374" y="406653"/>
                </a:lnTo>
                <a:lnTo>
                  <a:pt x="7511676" y="406653"/>
                </a:lnTo>
                <a:lnTo>
                  <a:pt x="7518026" y="403478"/>
                </a:lnTo>
                <a:close/>
              </a:path>
              <a:path w="7787081" h="6854951">
                <a:moveTo>
                  <a:pt x="7350347" y="91306"/>
                </a:moveTo>
                <a:lnTo>
                  <a:pt x="7318141" y="125370"/>
                </a:lnTo>
                <a:lnTo>
                  <a:pt x="7316755" y="137047"/>
                </a:lnTo>
                <a:lnTo>
                  <a:pt x="7318021" y="152450"/>
                </a:lnTo>
                <a:lnTo>
                  <a:pt x="7329763" y="198077"/>
                </a:lnTo>
                <a:lnTo>
                  <a:pt x="7348379" y="236245"/>
                </a:lnTo>
                <a:lnTo>
                  <a:pt x="7370171" y="271271"/>
                </a:lnTo>
                <a:lnTo>
                  <a:pt x="7394471" y="303339"/>
                </a:lnTo>
                <a:lnTo>
                  <a:pt x="7420699" y="332836"/>
                </a:lnTo>
                <a:lnTo>
                  <a:pt x="7448278" y="360146"/>
                </a:lnTo>
                <a:lnTo>
                  <a:pt x="7476627" y="385656"/>
                </a:lnTo>
                <a:lnTo>
                  <a:pt x="7492499" y="397128"/>
                </a:lnTo>
                <a:lnTo>
                  <a:pt x="7498849" y="403478"/>
                </a:lnTo>
                <a:lnTo>
                  <a:pt x="7521201" y="403478"/>
                </a:lnTo>
                <a:lnTo>
                  <a:pt x="7524376" y="397128"/>
                </a:lnTo>
                <a:lnTo>
                  <a:pt x="7528190" y="389002"/>
                </a:lnTo>
                <a:lnTo>
                  <a:pt x="7528372" y="380257"/>
                </a:lnTo>
                <a:lnTo>
                  <a:pt x="7528380" y="377329"/>
                </a:lnTo>
                <a:lnTo>
                  <a:pt x="7526186" y="364335"/>
                </a:lnTo>
                <a:lnTo>
                  <a:pt x="7522563" y="350561"/>
                </a:lnTo>
                <a:lnTo>
                  <a:pt x="7518665" y="337706"/>
                </a:lnTo>
                <a:lnTo>
                  <a:pt x="7515583" y="327128"/>
                </a:lnTo>
                <a:lnTo>
                  <a:pt x="7498338" y="291465"/>
                </a:lnTo>
                <a:lnTo>
                  <a:pt x="7481884" y="258301"/>
                </a:lnTo>
                <a:lnTo>
                  <a:pt x="7475738" y="245343"/>
                </a:lnTo>
                <a:lnTo>
                  <a:pt x="7457778" y="209391"/>
                </a:lnTo>
                <a:lnTo>
                  <a:pt x="7433166" y="165904"/>
                </a:lnTo>
                <a:lnTo>
                  <a:pt x="7413221" y="135825"/>
                </a:lnTo>
                <a:lnTo>
                  <a:pt x="7403817" y="122183"/>
                </a:lnTo>
                <a:lnTo>
                  <a:pt x="7394919" y="111258"/>
                </a:lnTo>
                <a:lnTo>
                  <a:pt x="7386173" y="102729"/>
                </a:lnTo>
                <a:lnTo>
                  <a:pt x="7377262" y="96324"/>
                </a:lnTo>
                <a:lnTo>
                  <a:pt x="7363027" y="91895"/>
                </a:lnTo>
                <a:lnTo>
                  <a:pt x="7350347" y="91306"/>
                </a:lnTo>
                <a:close/>
              </a:path>
              <a:path w="7787081" h="6854951">
                <a:moveTo>
                  <a:pt x="7752360" y="97943"/>
                </a:moveTo>
                <a:lnTo>
                  <a:pt x="7708350" y="118204"/>
                </a:lnTo>
                <a:lnTo>
                  <a:pt x="7679869" y="143695"/>
                </a:lnTo>
                <a:lnTo>
                  <a:pt x="7654379" y="174402"/>
                </a:lnTo>
                <a:lnTo>
                  <a:pt x="7632326" y="206501"/>
                </a:lnTo>
                <a:lnTo>
                  <a:pt x="7625329" y="216914"/>
                </a:lnTo>
                <a:lnTo>
                  <a:pt x="7603968" y="254021"/>
                </a:lnTo>
                <a:lnTo>
                  <a:pt x="7583907" y="295609"/>
                </a:lnTo>
                <a:lnTo>
                  <a:pt x="7567531" y="336115"/>
                </a:lnTo>
                <a:lnTo>
                  <a:pt x="7555547" y="378825"/>
                </a:lnTo>
                <a:lnTo>
                  <a:pt x="7554899" y="386111"/>
                </a:lnTo>
                <a:lnTo>
                  <a:pt x="7555366" y="391629"/>
                </a:lnTo>
                <a:lnTo>
                  <a:pt x="7557861" y="394173"/>
                </a:lnTo>
                <a:lnTo>
                  <a:pt x="7562011" y="395159"/>
                </a:lnTo>
                <a:lnTo>
                  <a:pt x="7567660" y="394690"/>
                </a:lnTo>
                <a:lnTo>
                  <a:pt x="7612852" y="374012"/>
                </a:lnTo>
                <a:lnTo>
                  <a:pt x="7647851" y="350561"/>
                </a:lnTo>
                <a:lnTo>
                  <a:pt x="7683561" y="322140"/>
                </a:lnTo>
                <a:lnTo>
                  <a:pt x="7715725" y="291465"/>
                </a:lnTo>
                <a:lnTo>
                  <a:pt x="7744704" y="254710"/>
                </a:lnTo>
                <a:lnTo>
                  <a:pt x="7769162" y="213887"/>
                </a:lnTo>
                <a:lnTo>
                  <a:pt x="7785538" y="167606"/>
                </a:lnTo>
                <a:lnTo>
                  <a:pt x="7787000" y="155924"/>
                </a:lnTo>
                <a:lnTo>
                  <a:pt x="7786947" y="143695"/>
                </a:lnTo>
                <a:lnTo>
                  <a:pt x="7766359" y="101960"/>
                </a:lnTo>
                <a:lnTo>
                  <a:pt x="7765676" y="101599"/>
                </a:lnTo>
                <a:lnTo>
                  <a:pt x="7762501" y="101599"/>
                </a:lnTo>
                <a:lnTo>
                  <a:pt x="7752360" y="97943"/>
                </a:lnTo>
                <a:close/>
              </a:path>
              <a:path w="7787081" h="6854951">
                <a:moveTo>
                  <a:pt x="7381549" y="13"/>
                </a:moveTo>
                <a:lnTo>
                  <a:pt x="7395921" y="35948"/>
                </a:lnTo>
                <a:lnTo>
                  <a:pt x="7417452" y="81626"/>
                </a:lnTo>
                <a:lnTo>
                  <a:pt x="7436394" y="117098"/>
                </a:lnTo>
                <a:lnTo>
                  <a:pt x="7455695" y="150178"/>
                </a:lnTo>
                <a:lnTo>
                  <a:pt x="7476624" y="181101"/>
                </a:lnTo>
                <a:lnTo>
                  <a:pt x="7480081" y="186159"/>
                </a:lnTo>
                <a:lnTo>
                  <a:pt x="7484946" y="193757"/>
                </a:lnTo>
                <a:lnTo>
                  <a:pt x="7490847" y="203049"/>
                </a:lnTo>
                <a:lnTo>
                  <a:pt x="7497412" y="213191"/>
                </a:lnTo>
                <a:lnTo>
                  <a:pt x="7522871" y="245343"/>
                </a:lnTo>
                <a:lnTo>
                  <a:pt x="7527175" y="247049"/>
                </a:lnTo>
                <a:lnTo>
                  <a:pt x="7529911" y="244532"/>
                </a:lnTo>
                <a:lnTo>
                  <a:pt x="7527861" y="205204"/>
                </a:lnTo>
                <a:lnTo>
                  <a:pt x="7521498" y="167067"/>
                </a:lnTo>
                <a:lnTo>
                  <a:pt x="7512850" y="131352"/>
                </a:lnTo>
                <a:lnTo>
                  <a:pt x="7505837" y="100144"/>
                </a:lnTo>
                <a:lnTo>
                  <a:pt x="7495017" y="54793"/>
                </a:lnTo>
                <a:lnTo>
                  <a:pt x="7482139" y="7724"/>
                </a:lnTo>
                <a:lnTo>
                  <a:pt x="7381549" y="13"/>
                </a:lnTo>
                <a:close/>
              </a:path>
              <a:path w="7787081" h="6854951">
                <a:moveTo>
                  <a:pt x="7606932" y="0"/>
                </a:moveTo>
                <a:lnTo>
                  <a:pt x="7591870" y="49725"/>
                </a:lnTo>
                <a:lnTo>
                  <a:pt x="7580576" y="85342"/>
                </a:lnTo>
                <a:lnTo>
                  <a:pt x="7576863" y="98604"/>
                </a:lnTo>
                <a:lnTo>
                  <a:pt x="7564298" y="142263"/>
                </a:lnTo>
                <a:lnTo>
                  <a:pt x="7552873" y="185504"/>
                </a:lnTo>
                <a:lnTo>
                  <a:pt x="7546702" y="228678"/>
                </a:lnTo>
                <a:lnTo>
                  <a:pt x="7547818" y="234909"/>
                </a:lnTo>
                <a:lnTo>
                  <a:pt x="7549776" y="238251"/>
                </a:lnTo>
                <a:lnTo>
                  <a:pt x="7554240" y="240226"/>
                </a:lnTo>
                <a:lnTo>
                  <a:pt x="7560302" y="237446"/>
                </a:lnTo>
                <a:lnTo>
                  <a:pt x="7591968" y="199476"/>
                </a:lnTo>
                <a:lnTo>
                  <a:pt x="7606256" y="178867"/>
                </a:lnTo>
                <a:lnTo>
                  <a:pt x="7621941" y="157821"/>
                </a:lnTo>
                <a:lnTo>
                  <a:pt x="7644289" y="126737"/>
                </a:lnTo>
                <a:lnTo>
                  <a:pt x="7671481" y="83400"/>
                </a:lnTo>
                <a:lnTo>
                  <a:pt x="7690243" y="49714"/>
                </a:lnTo>
                <a:lnTo>
                  <a:pt x="7712400" y="5391"/>
                </a:lnTo>
                <a:lnTo>
                  <a:pt x="7606932" y="0"/>
                </a:lnTo>
                <a:close/>
              </a:path>
              <a:path w="7787081" h="6854951">
                <a:moveTo>
                  <a:pt x="7525720" y="50"/>
                </a:moveTo>
                <a:lnTo>
                  <a:pt x="7524376" y="3174"/>
                </a:lnTo>
                <a:lnTo>
                  <a:pt x="7524376" y="6349"/>
                </a:lnTo>
                <a:lnTo>
                  <a:pt x="7525912" y="12268"/>
                </a:lnTo>
                <a:lnTo>
                  <a:pt x="7528041" y="21495"/>
                </a:lnTo>
                <a:lnTo>
                  <a:pt x="7530720" y="32277"/>
                </a:lnTo>
                <a:lnTo>
                  <a:pt x="7533909" y="42863"/>
                </a:lnTo>
                <a:lnTo>
                  <a:pt x="7537567" y="51502"/>
                </a:lnTo>
                <a:lnTo>
                  <a:pt x="7541655" y="56442"/>
                </a:lnTo>
                <a:lnTo>
                  <a:pt x="7546130" y="55931"/>
                </a:lnTo>
                <a:lnTo>
                  <a:pt x="7559817" y="13551"/>
                </a:lnTo>
                <a:lnTo>
                  <a:pt x="7562191" y="1430"/>
                </a:lnTo>
                <a:lnTo>
                  <a:pt x="7525720" y="50"/>
                </a:lnTo>
                <a:close/>
              </a:path>
              <a:path w="7787081" h="6854951">
                <a:moveTo>
                  <a:pt x="3859537" y="6001105"/>
                </a:moveTo>
                <a:lnTo>
                  <a:pt x="3846837" y="6001105"/>
                </a:lnTo>
                <a:lnTo>
                  <a:pt x="3850012" y="6003645"/>
                </a:lnTo>
                <a:lnTo>
                  <a:pt x="3856362" y="6003645"/>
                </a:lnTo>
                <a:lnTo>
                  <a:pt x="3859537" y="6001105"/>
                </a:lnTo>
                <a:close/>
              </a:path>
              <a:path w="7787081" h="6854951">
                <a:moveTo>
                  <a:pt x="3698864" y="5687415"/>
                </a:moveTo>
                <a:lnTo>
                  <a:pt x="3661643" y="5715355"/>
                </a:lnTo>
                <a:lnTo>
                  <a:pt x="3658674" y="5726785"/>
                </a:lnTo>
                <a:lnTo>
                  <a:pt x="3658693" y="5739485"/>
                </a:lnTo>
                <a:lnTo>
                  <a:pt x="3664778" y="5777585"/>
                </a:lnTo>
                <a:lnTo>
                  <a:pt x="3682745" y="5818225"/>
                </a:lnTo>
                <a:lnTo>
                  <a:pt x="3689462" y="5832195"/>
                </a:lnTo>
                <a:lnTo>
                  <a:pt x="3696510" y="5843625"/>
                </a:lnTo>
                <a:lnTo>
                  <a:pt x="3703866" y="5856325"/>
                </a:lnTo>
                <a:lnTo>
                  <a:pt x="3711512" y="5867755"/>
                </a:lnTo>
                <a:lnTo>
                  <a:pt x="3719425" y="5879185"/>
                </a:lnTo>
                <a:lnTo>
                  <a:pt x="3727586" y="5889345"/>
                </a:lnTo>
                <a:lnTo>
                  <a:pt x="3735973" y="5900775"/>
                </a:lnTo>
                <a:lnTo>
                  <a:pt x="3744567" y="5910935"/>
                </a:lnTo>
                <a:lnTo>
                  <a:pt x="3753346" y="5921095"/>
                </a:lnTo>
                <a:lnTo>
                  <a:pt x="3762291" y="5929985"/>
                </a:lnTo>
                <a:lnTo>
                  <a:pt x="3771379" y="5940145"/>
                </a:lnTo>
                <a:lnTo>
                  <a:pt x="3780591" y="5949035"/>
                </a:lnTo>
                <a:lnTo>
                  <a:pt x="3799305" y="5966815"/>
                </a:lnTo>
                <a:lnTo>
                  <a:pt x="3808764" y="5974435"/>
                </a:lnTo>
                <a:lnTo>
                  <a:pt x="3818265" y="5983325"/>
                </a:lnTo>
                <a:lnTo>
                  <a:pt x="3827787" y="5990945"/>
                </a:lnTo>
                <a:lnTo>
                  <a:pt x="3834137" y="5994755"/>
                </a:lnTo>
                <a:lnTo>
                  <a:pt x="3840487" y="6001105"/>
                </a:lnTo>
                <a:lnTo>
                  <a:pt x="3862712" y="6001105"/>
                </a:lnTo>
                <a:lnTo>
                  <a:pt x="3865887" y="5997295"/>
                </a:lnTo>
                <a:lnTo>
                  <a:pt x="3869703" y="5988405"/>
                </a:lnTo>
                <a:lnTo>
                  <a:pt x="3869936" y="5976975"/>
                </a:lnTo>
                <a:lnTo>
                  <a:pt x="3867687" y="5963005"/>
                </a:lnTo>
                <a:lnTo>
                  <a:pt x="3864059" y="5949035"/>
                </a:lnTo>
                <a:lnTo>
                  <a:pt x="3860156" y="5936335"/>
                </a:lnTo>
                <a:lnTo>
                  <a:pt x="3857079" y="5927445"/>
                </a:lnTo>
                <a:lnTo>
                  <a:pt x="3851483" y="5914745"/>
                </a:lnTo>
                <a:lnTo>
                  <a:pt x="3845960" y="5902045"/>
                </a:lnTo>
                <a:lnTo>
                  <a:pt x="3840497" y="5890615"/>
                </a:lnTo>
                <a:lnTo>
                  <a:pt x="3835084" y="5879185"/>
                </a:lnTo>
                <a:lnTo>
                  <a:pt x="3829708" y="5869025"/>
                </a:lnTo>
                <a:lnTo>
                  <a:pt x="3824356" y="5857595"/>
                </a:lnTo>
                <a:lnTo>
                  <a:pt x="3818262" y="5844895"/>
                </a:lnTo>
                <a:lnTo>
                  <a:pt x="3812976" y="5834735"/>
                </a:lnTo>
                <a:lnTo>
                  <a:pt x="3807518" y="5823305"/>
                </a:lnTo>
                <a:lnTo>
                  <a:pt x="3801874" y="5811875"/>
                </a:lnTo>
                <a:lnTo>
                  <a:pt x="3796028" y="5800445"/>
                </a:lnTo>
                <a:lnTo>
                  <a:pt x="3789967" y="5789015"/>
                </a:lnTo>
                <a:lnTo>
                  <a:pt x="3783676" y="5778855"/>
                </a:lnTo>
                <a:lnTo>
                  <a:pt x="3777140" y="5767425"/>
                </a:lnTo>
                <a:lnTo>
                  <a:pt x="3770346" y="5755995"/>
                </a:lnTo>
                <a:lnTo>
                  <a:pt x="3763279" y="5745835"/>
                </a:lnTo>
                <a:lnTo>
                  <a:pt x="3746270" y="5720435"/>
                </a:lnTo>
                <a:lnTo>
                  <a:pt x="3737284" y="5710275"/>
                </a:lnTo>
                <a:lnTo>
                  <a:pt x="3728619" y="5701385"/>
                </a:lnTo>
                <a:lnTo>
                  <a:pt x="3719926" y="5695035"/>
                </a:lnTo>
                <a:lnTo>
                  <a:pt x="3710857" y="5689955"/>
                </a:lnTo>
                <a:lnTo>
                  <a:pt x="3698864" y="5687415"/>
                </a:lnTo>
                <a:close/>
              </a:path>
              <a:path w="7787081" h="6854951">
                <a:moveTo>
                  <a:pt x="4093998" y="5696305"/>
                </a:moveTo>
                <a:lnTo>
                  <a:pt x="4049978" y="5715355"/>
                </a:lnTo>
                <a:lnTo>
                  <a:pt x="4040131" y="5724245"/>
                </a:lnTo>
                <a:lnTo>
                  <a:pt x="4030637" y="5731865"/>
                </a:lnTo>
                <a:lnTo>
                  <a:pt x="4021488" y="5742025"/>
                </a:lnTo>
                <a:lnTo>
                  <a:pt x="4012671" y="5750915"/>
                </a:lnTo>
                <a:lnTo>
                  <a:pt x="4004176" y="5761075"/>
                </a:lnTo>
                <a:lnTo>
                  <a:pt x="3995992" y="5772505"/>
                </a:lnTo>
                <a:lnTo>
                  <a:pt x="3988108" y="5782665"/>
                </a:lnTo>
                <a:lnTo>
                  <a:pt x="3980514" y="5794095"/>
                </a:lnTo>
                <a:lnTo>
                  <a:pt x="3957576" y="5830925"/>
                </a:lnTo>
                <a:lnTo>
                  <a:pt x="3935916" y="5871565"/>
                </a:lnTo>
                <a:lnTo>
                  <a:pt x="3917363" y="5913475"/>
                </a:lnTo>
                <a:lnTo>
                  <a:pt x="3903743" y="5950305"/>
                </a:lnTo>
                <a:lnTo>
                  <a:pt x="3896412" y="5984595"/>
                </a:lnTo>
                <a:lnTo>
                  <a:pt x="3896965" y="5989675"/>
                </a:lnTo>
                <a:lnTo>
                  <a:pt x="3899470" y="5992215"/>
                </a:lnTo>
                <a:lnTo>
                  <a:pt x="3903634" y="5993485"/>
                </a:lnTo>
                <a:lnTo>
                  <a:pt x="3909299" y="5992215"/>
                </a:lnTo>
                <a:lnTo>
                  <a:pt x="3916307" y="5990945"/>
                </a:lnTo>
                <a:lnTo>
                  <a:pt x="3924500" y="5988405"/>
                </a:lnTo>
                <a:lnTo>
                  <a:pt x="3933718" y="5983325"/>
                </a:lnTo>
                <a:lnTo>
                  <a:pt x="3943804" y="5978245"/>
                </a:lnTo>
                <a:lnTo>
                  <a:pt x="3954600" y="5973165"/>
                </a:lnTo>
                <a:lnTo>
                  <a:pt x="3965947" y="5965545"/>
                </a:lnTo>
                <a:lnTo>
                  <a:pt x="3977687" y="5957925"/>
                </a:lnTo>
                <a:lnTo>
                  <a:pt x="4013683" y="5931255"/>
                </a:lnTo>
                <a:lnTo>
                  <a:pt x="4047520" y="5900775"/>
                </a:lnTo>
                <a:lnTo>
                  <a:pt x="4057581" y="5889345"/>
                </a:lnTo>
                <a:lnTo>
                  <a:pt x="4066768" y="5879185"/>
                </a:lnTo>
                <a:lnTo>
                  <a:pt x="4074924" y="5869025"/>
                </a:lnTo>
                <a:lnTo>
                  <a:pt x="4080583" y="5860135"/>
                </a:lnTo>
                <a:lnTo>
                  <a:pt x="4086664" y="5852515"/>
                </a:lnTo>
                <a:lnTo>
                  <a:pt x="4111380" y="5810605"/>
                </a:lnTo>
                <a:lnTo>
                  <a:pt x="4127507" y="5764885"/>
                </a:lnTo>
                <a:lnTo>
                  <a:pt x="4128757" y="5753455"/>
                </a:lnTo>
                <a:lnTo>
                  <a:pt x="4128511" y="5742025"/>
                </a:lnTo>
                <a:lnTo>
                  <a:pt x="4126576" y="5730595"/>
                </a:lnTo>
                <a:lnTo>
                  <a:pt x="4122761" y="5720435"/>
                </a:lnTo>
                <a:lnTo>
                  <a:pt x="4115381" y="5706465"/>
                </a:lnTo>
                <a:lnTo>
                  <a:pt x="4107806" y="5700115"/>
                </a:lnTo>
                <a:lnTo>
                  <a:pt x="4107314" y="5698845"/>
                </a:lnTo>
                <a:lnTo>
                  <a:pt x="4104139" y="5698845"/>
                </a:lnTo>
                <a:lnTo>
                  <a:pt x="4093998" y="5696305"/>
                </a:lnTo>
                <a:close/>
              </a:path>
              <a:path w="7787081" h="6854951">
                <a:moveTo>
                  <a:pt x="3726784" y="5423255"/>
                </a:moveTo>
                <a:lnTo>
                  <a:pt x="3691508" y="5455005"/>
                </a:lnTo>
                <a:lnTo>
                  <a:pt x="3687515" y="5479135"/>
                </a:lnTo>
                <a:lnTo>
                  <a:pt x="3688260" y="5490565"/>
                </a:lnTo>
                <a:lnTo>
                  <a:pt x="3701863" y="5540095"/>
                </a:lnTo>
                <a:lnTo>
                  <a:pt x="3710134" y="5564225"/>
                </a:lnTo>
                <a:lnTo>
                  <a:pt x="3714461" y="5576925"/>
                </a:lnTo>
                <a:lnTo>
                  <a:pt x="3718917" y="5588355"/>
                </a:lnTo>
                <a:lnTo>
                  <a:pt x="3723503" y="5599785"/>
                </a:lnTo>
                <a:lnTo>
                  <a:pt x="3728221" y="5612485"/>
                </a:lnTo>
                <a:lnTo>
                  <a:pt x="3748427" y="5658205"/>
                </a:lnTo>
                <a:lnTo>
                  <a:pt x="3759349" y="5679795"/>
                </a:lnTo>
                <a:lnTo>
                  <a:pt x="3765019" y="5691225"/>
                </a:lnTo>
                <a:lnTo>
                  <a:pt x="3771744" y="5703925"/>
                </a:lnTo>
                <a:lnTo>
                  <a:pt x="3778307" y="5715355"/>
                </a:lnTo>
                <a:lnTo>
                  <a:pt x="3791208" y="5738215"/>
                </a:lnTo>
                <a:lnTo>
                  <a:pt x="3817914" y="5778855"/>
                </a:lnTo>
                <a:lnTo>
                  <a:pt x="3821530" y="5783935"/>
                </a:lnTo>
                <a:lnTo>
                  <a:pt x="3826573" y="5791555"/>
                </a:lnTo>
                <a:lnTo>
                  <a:pt x="3832656" y="5801715"/>
                </a:lnTo>
                <a:lnTo>
                  <a:pt x="3839391" y="5811875"/>
                </a:lnTo>
                <a:lnTo>
                  <a:pt x="3846387" y="5822035"/>
                </a:lnTo>
                <a:lnTo>
                  <a:pt x="3853258" y="5832195"/>
                </a:lnTo>
                <a:lnTo>
                  <a:pt x="3859614" y="5839815"/>
                </a:lnTo>
                <a:lnTo>
                  <a:pt x="3865067" y="5844895"/>
                </a:lnTo>
                <a:lnTo>
                  <a:pt x="3869228" y="5846165"/>
                </a:lnTo>
                <a:lnTo>
                  <a:pt x="3871708" y="5843625"/>
                </a:lnTo>
                <a:lnTo>
                  <a:pt x="3869521" y="5804255"/>
                </a:lnTo>
                <a:lnTo>
                  <a:pt x="3860538" y="5753455"/>
                </a:lnTo>
                <a:lnTo>
                  <a:pt x="3854710" y="5730595"/>
                </a:lnTo>
                <a:lnTo>
                  <a:pt x="3852201" y="5716625"/>
                </a:lnTo>
                <a:lnTo>
                  <a:pt x="3843853" y="5677255"/>
                </a:lnTo>
                <a:lnTo>
                  <a:pt x="3834514" y="5639155"/>
                </a:lnTo>
                <a:lnTo>
                  <a:pt x="3827889" y="5616295"/>
                </a:lnTo>
                <a:lnTo>
                  <a:pt x="3824491" y="5603595"/>
                </a:lnTo>
                <a:lnTo>
                  <a:pt x="3821052" y="5592165"/>
                </a:lnTo>
                <a:lnTo>
                  <a:pt x="3814095" y="5569305"/>
                </a:lnTo>
                <a:lnTo>
                  <a:pt x="3811912" y="5562955"/>
                </a:lnTo>
                <a:lnTo>
                  <a:pt x="3808681" y="5550255"/>
                </a:lnTo>
                <a:lnTo>
                  <a:pt x="3796868" y="5510885"/>
                </a:lnTo>
                <a:lnTo>
                  <a:pt x="3780588" y="5471515"/>
                </a:lnTo>
                <a:lnTo>
                  <a:pt x="3749072" y="5433415"/>
                </a:lnTo>
                <a:lnTo>
                  <a:pt x="3739033" y="5427065"/>
                </a:lnTo>
                <a:lnTo>
                  <a:pt x="3726784" y="5423255"/>
                </a:lnTo>
                <a:close/>
              </a:path>
              <a:path w="7787081" h="6854951">
                <a:moveTo>
                  <a:pt x="4062306" y="5424525"/>
                </a:moveTo>
                <a:lnTo>
                  <a:pt x="4027866" y="5446115"/>
                </a:lnTo>
                <a:lnTo>
                  <a:pt x="4004863" y="5477865"/>
                </a:lnTo>
                <a:lnTo>
                  <a:pt x="3997522" y="5489295"/>
                </a:lnTo>
                <a:lnTo>
                  <a:pt x="3990677" y="5500725"/>
                </a:lnTo>
                <a:lnTo>
                  <a:pt x="3984367" y="5512155"/>
                </a:lnTo>
                <a:lnTo>
                  <a:pt x="3978631" y="5522315"/>
                </a:lnTo>
                <a:lnTo>
                  <a:pt x="3973508" y="5532475"/>
                </a:lnTo>
                <a:lnTo>
                  <a:pt x="3969037" y="5542635"/>
                </a:lnTo>
                <a:lnTo>
                  <a:pt x="3964234" y="5555335"/>
                </a:lnTo>
                <a:lnTo>
                  <a:pt x="3959699" y="5568035"/>
                </a:lnTo>
                <a:lnTo>
                  <a:pt x="3955399" y="5579465"/>
                </a:lnTo>
                <a:lnTo>
                  <a:pt x="3951298" y="5592165"/>
                </a:lnTo>
                <a:lnTo>
                  <a:pt x="3947363" y="5603595"/>
                </a:lnTo>
                <a:lnTo>
                  <a:pt x="3943559" y="5616295"/>
                </a:lnTo>
                <a:lnTo>
                  <a:pt x="3939851" y="5627725"/>
                </a:lnTo>
                <a:lnTo>
                  <a:pt x="3936205" y="5639155"/>
                </a:lnTo>
                <a:lnTo>
                  <a:pt x="3925299" y="5675985"/>
                </a:lnTo>
                <a:lnTo>
                  <a:pt x="3921558" y="5687415"/>
                </a:lnTo>
                <a:lnTo>
                  <a:pt x="3917869" y="5700115"/>
                </a:lnTo>
                <a:lnTo>
                  <a:pt x="3909510" y="5728055"/>
                </a:lnTo>
                <a:lnTo>
                  <a:pt x="3905187" y="5743295"/>
                </a:lnTo>
                <a:lnTo>
                  <a:pt x="3900999" y="5758535"/>
                </a:lnTo>
                <a:lnTo>
                  <a:pt x="3897121" y="5772505"/>
                </a:lnTo>
                <a:lnTo>
                  <a:pt x="3893725" y="5786475"/>
                </a:lnTo>
                <a:lnTo>
                  <a:pt x="3890987" y="5799175"/>
                </a:lnTo>
                <a:lnTo>
                  <a:pt x="3889078" y="5810605"/>
                </a:lnTo>
                <a:lnTo>
                  <a:pt x="3888174" y="5820765"/>
                </a:lnTo>
                <a:lnTo>
                  <a:pt x="3888446" y="5828385"/>
                </a:lnTo>
                <a:lnTo>
                  <a:pt x="3890070" y="5834735"/>
                </a:lnTo>
                <a:lnTo>
                  <a:pt x="3894819" y="5837275"/>
                </a:lnTo>
                <a:lnTo>
                  <a:pt x="3901025" y="5834735"/>
                </a:lnTo>
                <a:lnTo>
                  <a:pt x="3932568" y="5800445"/>
                </a:lnTo>
                <a:lnTo>
                  <a:pt x="3948564" y="5775045"/>
                </a:lnTo>
                <a:lnTo>
                  <a:pt x="3964040" y="5754725"/>
                </a:lnTo>
                <a:lnTo>
                  <a:pt x="3971659" y="5744565"/>
                </a:lnTo>
                <a:lnTo>
                  <a:pt x="3979133" y="5734405"/>
                </a:lnTo>
                <a:lnTo>
                  <a:pt x="3986417" y="5724245"/>
                </a:lnTo>
                <a:lnTo>
                  <a:pt x="3993461" y="5712815"/>
                </a:lnTo>
                <a:lnTo>
                  <a:pt x="4000217" y="5702655"/>
                </a:lnTo>
                <a:lnTo>
                  <a:pt x="4019997" y="5668365"/>
                </a:lnTo>
                <a:lnTo>
                  <a:pt x="4037861" y="5634075"/>
                </a:lnTo>
                <a:lnTo>
                  <a:pt x="4043522" y="5623915"/>
                </a:lnTo>
                <a:lnTo>
                  <a:pt x="4049083" y="5612485"/>
                </a:lnTo>
                <a:lnTo>
                  <a:pt x="4054573" y="5601055"/>
                </a:lnTo>
                <a:lnTo>
                  <a:pt x="4060020" y="5590895"/>
                </a:lnTo>
                <a:lnTo>
                  <a:pt x="4065109" y="5578195"/>
                </a:lnTo>
                <a:lnTo>
                  <a:pt x="4070099" y="5565495"/>
                </a:lnTo>
                <a:lnTo>
                  <a:pt x="4074874" y="5554065"/>
                </a:lnTo>
                <a:lnTo>
                  <a:pt x="4089511" y="5507075"/>
                </a:lnTo>
                <a:lnTo>
                  <a:pt x="4092565" y="5470245"/>
                </a:lnTo>
                <a:lnTo>
                  <a:pt x="4091457" y="5457545"/>
                </a:lnTo>
                <a:lnTo>
                  <a:pt x="4089580" y="5444845"/>
                </a:lnTo>
                <a:lnTo>
                  <a:pt x="4085422" y="5433415"/>
                </a:lnTo>
                <a:lnTo>
                  <a:pt x="4073768" y="5425795"/>
                </a:lnTo>
                <a:lnTo>
                  <a:pt x="4062306" y="5424525"/>
                </a:lnTo>
                <a:close/>
              </a:path>
              <a:path w="7787081" h="6854951">
                <a:moveTo>
                  <a:pt x="3880138" y="5193385"/>
                </a:moveTo>
                <a:lnTo>
                  <a:pt x="3842067" y="5226405"/>
                </a:lnTo>
                <a:lnTo>
                  <a:pt x="3827997" y="5272125"/>
                </a:lnTo>
                <a:lnTo>
                  <a:pt x="3828520" y="5284825"/>
                </a:lnTo>
                <a:lnTo>
                  <a:pt x="3830689" y="5322925"/>
                </a:lnTo>
                <a:lnTo>
                  <a:pt x="3833636" y="5361025"/>
                </a:lnTo>
                <a:lnTo>
                  <a:pt x="3837205" y="5399125"/>
                </a:lnTo>
                <a:lnTo>
                  <a:pt x="3841240" y="5437225"/>
                </a:lnTo>
                <a:lnTo>
                  <a:pt x="3845584" y="5475325"/>
                </a:lnTo>
                <a:lnTo>
                  <a:pt x="3851201" y="5514695"/>
                </a:lnTo>
                <a:lnTo>
                  <a:pt x="3853506" y="5529935"/>
                </a:lnTo>
                <a:lnTo>
                  <a:pt x="3855574" y="5542635"/>
                </a:lnTo>
                <a:lnTo>
                  <a:pt x="3857485" y="5555335"/>
                </a:lnTo>
                <a:lnTo>
                  <a:pt x="3859321" y="5568035"/>
                </a:lnTo>
                <a:lnTo>
                  <a:pt x="3861163" y="5579465"/>
                </a:lnTo>
                <a:lnTo>
                  <a:pt x="3863094" y="5589625"/>
                </a:lnTo>
                <a:lnTo>
                  <a:pt x="3865194" y="5601055"/>
                </a:lnTo>
                <a:lnTo>
                  <a:pt x="3866899" y="5607405"/>
                </a:lnTo>
                <a:lnTo>
                  <a:pt x="3878417" y="5648045"/>
                </a:lnTo>
                <a:lnTo>
                  <a:pt x="3886590" y="5654395"/>
                </a:lnTo>
                <a:lnTo>
                  <a:pt x="3891179" y="5649315"/>
                </a:lnTo>
                <a:lnTo>
                  <a:pt x="3891287" y="5648045"/>
                </a:lnTo>
                <a:lnTo>
                  <a:pt x="3895391" y="5636615"/>
                </a:lnTo>
                <a:lnTo>
                  <a:pt x="3898646" y="5623915"/>
                </a:lnTo>
                <a:lnTo>
                  <a:pt x="3901325" y="5611215"/>
                </a:lnTo>
                <a:lnTo>
                  <a:pt x="3903698" y="5598515"/>
                </a:lnTo>
                <a:lnTo>
                  <a:pt x="3906092" y="5587085"/>
                </a:lnTo>
                <a:lnTo>
                  <a:pt x="3911653" y="5548985"/>
                </a:lnTo>
                <a:lnTo>
                  <a:pt x="3915687" y="5510885"/>
                </a:lnTo>
                <a:lnTo>
                  <a:pt x="3917890" y="5498185"/>
                </a:lnTo>
                <a:lnTo>
                  <a:pt x="3923253" y="5458815"/>
                </a:lnTo>
                <a:lnTo>
                  <a:pt x="3927108" y="5420715"/>
                </a:lnTo>
                <a:lnTo>
                  <a:pt x="3930702" y="5371185"/>
                </a:lnTo>
                <a:lnTo>
                  <a:pt x="3931438" y="5359755"/>
                </a:lnTo>
                <a:lnTo>
                  <a:pt x="3932144" y="5347055"/>
                </a:lnTo>
                <a:lnTo>
                  <a:pt x="3933019" y="5333085"/>
                </a:lnTo>
                <a:lnTo>
                  <a:pt x="3933741" y="5319115"/>
                </a:lnTo>
                <a:lnTo>
                  <a:pt x="3934176" y="5305145"/>
                </a:lnTo>
                <a:lnTo>
                  <a:pt x="3934195" y="5289905"/>
                </a:lnTo>
                <a:lnTo>
                  <a:pt x="3933663" y="5275935"/>
                </a:lnTo>
                <a:lnTo>
                  <a:pt x="3927453" y="5236565"/>
                </a:lnTo>
                <a:lnTo>
                  <a:pt x="3903472" y="5199735"/>
                </a:lnTo>
                <a:lnTo>
                  <a:pt x="3891930" y="5194655"/>
                </a:lnTo>
                <a:lnTo>
                  <a:pt x="3880138" y="5193385"/>
                </a:lnTo>
                <a:close/>
              </a:path>
              <a:path w="7787081" h="6854951">
                <a:moveTo>
                  <a:pt x="7511676" y="6854888"/>
                </a:moveTo>
                <a:lnTo>
                  <a:pt x="7514770" y="6854949"/>
                </a:lnTo>
                <a:lnTo>
                  <a:pt x="7511676" y="6854888"/>
                </a:lnTo>
                <a:close/>
              </a:path>
              <a:path w="7787081" h="6854951">
                <a:moveTo>
                  <a:pt x="7751382" y="6820805"/>
                </a:moveTo>
                <a:lnTo>
                  <a:pt x="7705911" y="6842073"/>
                </a:lnTo>
                <a:lnTo>
                  <a:pt x="7695469" y="6850167"/>
                </a:lnTo>
                <a:lnTo>
                  <a:pt x="7784726" y="6854951"/>
                </a:lnTo>
                <a:lnTo>
                  <a:pt x="7781551" y="6851774"/>
                </a:lnTo>
                <a:lnTo>
                  <a:pt x="7781551" y="6845421"/>
                </a:lnTo>
                <a:lnTo>
                  <a:pt x="7775201" y="6832715"/>
                </a:lnTo>
                <a:lnTo>
                  <a:pt x="7772026" y="6829539"/>
                </a:lnTo>
                <a:lnTo>
                  <a:pt x="7765676" y="6826361"/>
                </a:lnTo>
                <a:lnTo>
                  <a:pt x="7762501" y="6823185"/>
                </a:lnTo>
                <a:lnTo>
                  <a:pt x="7751382" y="6820805"/>
                </a:lnTo>
                <a:close/>
              </a:path>
              <a:path w="7787081" h="6854951">
                <a:moveTo>
                  <a:pt x="7356856" y="6813991"/>
                </a:moveTo>
                <a:lnTo>
                  <a:pt x="7320020" y="6843509"/>
                </a:lnTo>
                <a:lnTo>
                  <a:pt x="7317874" y="6854868"/>
                </a:lnTo>
                <a:lnTo>
                  <a:pt x="7409949" y="6854948"/>
                </a:lnTo>
                <a:lnTo>
                  <a:pt x="7409949" y="6851774"/>
                </a:lnTo>
                <a:lnTo>
                  <a:pt x="7406774" y="6851774"/>
                </a:lnTo>
                <a:lnTo>
                  <a:pt x="7399179" y="6840258"/>
                </a:lnTo>
                <a:lnTo>
                  <a:pt x="7390435" y="6829871"/>
                </a:lnTo>
                <a:lnTo>
                  <a:pt x="7380541" y="6821744"/>
                </a:lnTo>
                <a:lnTo>
                  <a:pt x="7369497" y="6817009"/>
                </a:lnTo>
                <a:lnTo>
                  <a:pt x="7368674" y="6816832"/>
                </a:lnTo>
                <a:lnTo>
                  <a:pt x="7356856" y="6813991"/>
                </a:lnTo>
                <a:close/>
              </a:path>
              <a:path w="7787081" h="6854951">
                <a:moveTo>
                  <a:pt x="7722182" y="6548819"/>
                </a:moveTo>
                <a:lnTo>
                  <a:pt x="7687480" y="6568667"/>
                </a:lnTo>
                <a:lnTo>
                  <a:pt x="7664458" y="6601664"/>
                </a:lnTo>
                <a:lnTo>
                  <a:pt x="7656994" y="6613564"/>
                </a:lnTo>
                <a:lnTo>
                  <a:pt x="7632965" y="6656199"/>
                </a:lnTo>
                <a:lnTo>
                  <a:pt x="7618736" y="6692691"/>
                </a:lnTo>
                <a:lnTo>
                  <a:pt x="7606021" y="6729782"/>
                </a:lnTo>
                <a:lnTo>
                  <a:pt x="7587444" y="6788656"/>
                </a:lnTo>
                <a:lnTo>
                  <a:pt x="7583792" y="6800158"/>
                </a:lnTo>
                <a:lnTo>
                  <a:pt x="7580057" y="6811683"/>
                </a:lnTo>
                <a:lnTo>
                  <a:pt x="7576277" y="6825491"/>
                </a:lnTo>
                <a:lnTo>
                  <a:pt x="7572652" y="6837595"/>
                </a:lnTo>
                <a:lnTo>
                  <a:pt x="7568560" y="6848631"/>
                </a:lnTo>
                <a:lnTo>
                  <a:pt x="7638610" y="6854945"/>
                </a:lnTo>
                <a:lnTo>
                  <a:pt x="7647637" y="6844933"/>
                </a:lnTo>
                <a:lnTo>
                  <a:pt x="7669301" y="6810687"/>
                </a:lnTo>
                <a:lnTo>
                  <a:pt x="7688041" y="6776531"/>
                </a:lnTo>
                <a:lnTo>
                  <a:pt x="7709888" y="6732975"/>
                </a:lnTo>
                <a:lnTo>
                  <a:pt x="7729893" y="6688173"/>
                </a:lnTo>
                <a:lnTo>
                  <a:pt x="7746165" y="6641766"/>
                </a:lnTo>
                <a:lnTo>
                  <a:pt x="7750938" y="6606817"/>
                </a:lnTo>
                <a:lnTo>
                  <a:pt x="7750930" y="6601664"/>
                </a:lnTo>
                <a:lnTo>
                  <a:pt x="7744707" y="6560152"/>
                </a:lnTo>
                <a:lnTo>
                  <a:pt x="7733116" y="6551678"/>
                </a:lnTo>
                <a:lnTo>
                  <a:pt x="7722182" y="6548819"/>
                </a:lnTo>
                <a:close/>
              </a:path>
              <a:path w="7787081" h="6854951">
                <a:moveTo>
                  <a:pt x="7383661" y="6550299"/>
                </a:moveTo>
                <a:lnTo>
                  <a:pt x="7348959" y="6582481"/>
                </a:lnTo>
                <a:lnTo>
                  <a:pt x="7345864" y="6606817"/>
                </a:lnTo>
                <a:lnTo>
                  <a:pt x="7347140" y="6618670"/>
                </a:lnTo>
                <a:lnTo>
                  <a:pt x="7358900" y="6658630"/>
                </a:lnTo>
                <a:lnTo>
                  <a:pt x="7371462" y="6696627"/>
                </a:lnTo>
                <a:lnTo>
                  <a:pt x="7385020" y="6732975"/>
                </a:lnTo>
                <a:lnTo>
                  <a:pt x="7404352" y="6777875"/>
                </a:lnTo>
                <a:lnTo>
                  <a:pt x="7425706" y="6819796"/>
                </a:lnTo>
                <a:lnTo>
                  <a:pt x="7431829" y="6831930"/>
                </a:lnTo>
                <a:lnTo>
                  <a:pt x="7437986" y="6843509"/>
                </a:lnTo>
                <a:lnTo>
                  <a:pt x="7443951" y="6853543"/>
                </a:lnTo>
                <a:lnTo>
                  <a:pt x="7511676" y="6854888"/>
                </a:lnTo>
                <a:lnTo>
                  <a:pt x="7511676" y="6848598"/>
                </a:lnTo>
                <a:lnTo>
                  <a:pt x="7501252" y="6799060"/>
                </a:lnTo>
                <a:lnTo>
                  <a:pt x="7488584" y="6750159"/>
                </a:lnTo>
                <a:lnTo>
                  <a:pt x="7478080" y="6713247"/>
                </a:lnTo>
                <a:lnTo>
                  <a:pt x="7466321" y="6674975"/>
                </a:lnTo>
                <a:lnTo>
                  <a:pt x="7457957" y="6648893"/>
                </a:lnTo>
                <a:lnTo>
                  <a:pt x="7443170" y="6608618"/>
                </a:lnTo>
                <a:lnTo>
                  <a:pt x="7423084" y="6573841"/>
                </a:lnTo>
                <a:lnTo>
                  <a:pt x="7395155" y="6553497"/>
                </a:lnTo>
                <a:lnTo>
                  <a:pt x="7383661" y="6550299"/>
                </a:lnTo>
                <a:close/>
              </a:path>
              <a:path w="7787081" h="6854951">
                <a:moveTo>
                  <a:pt x="7540337" y="6320975"/>
                </a:moveTo>
                <a:lnTo>
                  <a:pt x="7502943" y="6345419"/>
                </a:lnTo>
                <a:lnTo>
                  <a:pt x="7487072" y="6394023"/>
                </a:lnTo>
                <a:lnTo>
                  <a:pt x="7487484" y="6407485"/>
                </a:lnTo>
                <a:lnTo>
                  <a:pt x="7489376" y="6447244"/>
                </a:lnTo>
                <a:lnTo>
                  <a:pt x="7492117" y="6486123"/>
                </a:lnTo>
                <a:lnTo>
                  <a:pt x="7495540" y="6524203"/>
                </a:lnTo>
                <a:lnTo>
                  <a:pt x="7500873" y="6573874"/>
                </a:lnTo>
                <a:lnTo>
                  <a:pt x="7506748" y="6622720"/>
                </a:lnTo>
                <a:lnTo>
                  <a:pt x="7510633" y="6647268"/>
                </a:lnTo>
                <a:lnTo>
                  <a:pt x="7512793" y="6659954"/>
                </a:lnTo>
                <a:lnTo>
                  <a:pt x="7514778" y="6672544"/>
                </a:lnTo>
                <a:lnTo>
                  <a:pt x="7518566" y="6697497"/>
                </a:lnTo>
                <a:lnTo>
                  <a:pt x="7520544" y="6709896"/>
                </a:lnTo>
                <a:lnTo>
                  <a:pt x="7522693" y="6722266"/>
                </a:lnTo>
                <a:lnTo>
                  <a:pt x="7524668" y="6730453"/>
                </a:lnTo>
                <a:lnTo>
                  <a:pt x="7527042" y="6740775"/>
                </a:lnTo>
                <a:lnTo>
                  <a:pt x="7540188" y="6777249"/>
                </a:lnTo>
                <a:lnTo>
                  <a:pt x="7544308" y="6778623"/>
                </a:lnTo>
                <a:lnTo>
                  <a:pt x="7548729" y="6774283"/>
                </a:lnTo>
                <a:lnTo>
                  <a:pt x="7559932" y="6737578"/>
                </a:lnTo>
                <a:lnTo>
                  <a:pt x="7566707" y="6698871"/>
                </a:lnTo>
                <a:lnTo>
                  <a:pt x="7572872" y="6648893"/>
                </a:lnTo>
                <a:lnTo>
                  <a:pt x="7574123" y="6636732"/>
                </a:lnTo>
                <a:lnTo>
                  <a:pt x="7576449" y="6621910"/>
                </a:lnTo>
                <a:lnTo>
                  <a:pt x="7581702" y="6582463"/>
                </a:lnTo>
                <a:lnTo>
                  <a:pt x="7585556" y="6544358"/>
                </a:lnTo>
                <a:lnTo>
                  <a:pt x="7589149" y="6495741"/>
                </a:lnTo>
                <a:lnTo>
                  <a:pt x="7591051" y="6464236"/>
                </a:lnTo>
                <a:lnTo>
                  <a:pt x="7591849" y="6452091"/>
                </a:lnTo>
                <a:lnTo>
                  <a:pt x="7592486" y="6438969"/>
                </a:lnTo>
                <a:lnTo>
                  <a:pt x="7592802" y="6425181"/>
                </a:lnTo>
                <a:lnTo>
                  <a:pt x="7592635" y="6411035"/>
                </a:lnTo>
                <a:lnTo>
                  <a:pt x="7587632" y="6369542"/>
                </a:lnTo>
                <a:lnTo>
                  <a:pt x="7564452" y="6327974"/>
                </a:lnTo>
                <a:lnTo>
                  <a:pt x="7552303" y="6322545"/>
                </a:lnTo>
                <a:lnTo>
                  <a:pt x="7540337" y="6320975"/>
                </a:lnTo>
                <a:close/>
              </a:path>
              <a:path w="7787081" h="6854951">
                <a:moveTo>
                  <a:pt x="66938" y="6550299"/>
                </a:moveTo>
                <a:lnTo>
                  <a:pt x="32235" y="6582481"/>
                </a:lnTo>
                <a:lnTo>
                  <a:pt x="29140" y="6606817"/>
                </a:lnTo>
                <a:lnTo>
                  <a:pt x="30416" y="6618670"/>
                </a:lnTo>
                <a:lnTo>
                  <a:pt x="42176" y="6658630"/>
                </a:lnTo>
                <a:lnTo>
                  <a:pt x="54738" y="6696626"/>
                </a:lnTo>
                <a:lnTo>
                  <a:pt x="68296" y="6732976"/>
                </a:lnTo>
                <a:lnTo>
                  <a:pt x="87628" y="6777874"/>
                </a:lnTo>
                <a:lnTo>
                  <a:pt x="108982" y="6819796"/>
                </a:lnTo>
                <a:lnTo>
                  <a:pt x="114958" y="6831469"/>
                </a:lnTo>
                <a:lnTo>
                  <a:pt x="121429" y="6842520"/>
                </a:lnTo>
                <a:lnTo>
                  <a:pt x="128954" y="6852444"/>
                </a:lnTo>
                <a:lnTo>
                  <a:pt x="198000" y="6854951"/>
                </a:lnTo>
                <a:lnTo>
                  <a:pt x="194825" y="6851774"/>
                </a:lnTo>
                <a:lnTo>
                  <a:pt x="194825" y="6848598"/>
                </a:lnTo>
                <a:lnTo>
                  <a:pt x="184486" y="6799061"/>
                </a:lnTo>
                <a:lnTo>
                  <a:pt x="171847" y="6750141"/>
                </a:lnTo>
                <a:lnTo>
                  <a:pt x="161348" y="6713221"/>
                </a:lnTo>
                <a:lnTo>
                  <a:pt x="153550" y="6686600"/>
                </a:lnTo>
                <a:lnTo>
                  <a:pt x="150260" y="6674975"/>
                </a:lnTo>
                <a:lnTo>
                  <a:pt x="138132" y="6635378"/>
                </a:lnTo>
                <a:lnTo>
                  <a:pt x="121439" y="6595960"/>
                </a:lnTo>
                <a:lnTo>
                  <a:pt x="98287" y="6565026"/>
                </a:lnTo>
                <a:lnTo>
                  <a:pt x="78432" y="6553497"/>
                </a:lnTo>
                <a:lnTo>
                  <a:pt x="66938" y="6550299"/>
                </a:lnTo>
                <a:close/>
              </a:path>
              <a:path w="7787081" h="6854951">
                <a:moveTo>
                  <a:pt x="434658" y="6820805"/>
                </a:moveTo>
                <a:lnTo>
                  <a:pt x="389187" y="6842073"/>
                </a:lnTo>
                <a:lnTo>
                  <a:pt x="378745" y="6850167"/>
                </a:lnTo>
                <a:lnTo>
                  <a:pt x="468002" y="6854951"/>
                </a:lnTo>
                <a:lnTo>
                  <a:pt x="464827" y="6851774"/>
                </a:lnTo>
                <a:lnTo>
                  <a:pt x="464827" y="6845421"/>
                </a:lnTo>
                <a:lnTo>
                  <a:pt x="458477" y="6832715"/>
                </a:lnTo>
                <a:lnTo>
                  <a:pt x="455302" y="6829539"/>
                </a:lnTo>
                <a:lnTo>
                  <a:pt x="448952" y="6826361"/>
                </a:lnTo>
                <a:lnTo>
                  <a:pt x="445777" y="6823185"/>
                </a:lnTo>
                <a:lnTo>
                  <a:pt x="434658" y="6820805"/>
                </a:lnTo>
                <a:close/>
              </a:path>
              <a:path w="7787081" h="6854951">
                <a:moveTo>
                  <a:pt x="40132" y="6813991"/>
                </a:moveTo>
                <a:lnTo>
                  <a:pt x="3296" y="6843509"/>
                </a:lnTo>
                <a:lnTo>
                  <a:pt x="1150" y="6854868"/>
                </a:lnTo>
                <a:lnTo>
                  <a:pt x="93225" y="6854948"/>
                </a:lnTo>
                <a:lnTo>
                  <a:pt x="93225" y="6851774"/>
                </a:lnTo>
                <a:lnTo>
                  <a:pt x="90050" y="6851774"/>
                </a:lnTo>
                <a:lnTo>
                  <a:pt x="82455" y="6840258"/>
                </a:lnTo>
                <a:lnTo>
                  <a:pt x="73711" y="6829871"/>
                </a:lnTo>
                <a:lnTo>
                  <a:pt x="63817" y="6821744"/>
                </a:lnTo>
                <a:lnTo>
                  <a:pt x="52773" y="6817009"/>
                </a:lnTo>
                <a:lnTo>
                  <a:pt x="51950" y="6816832"/>
                </a:lnTo>
                <a:lnTo>
                  <a:pt x="40132" y="6813991"/>
                </a:lnTo>
                <a:close/>
              </a:path>
              <a:path w="7787081" h="6854951">
                <a:moveTo>
                  <a:pt x="405458" y="6548819"/>
                </a:moveTo>
                <a:lnTo>
                  <a:pt x="370756" y="6568667"/>
                </a:lnTo>
                <a:lnTo>
                  <a:pt x="347734" y="6601664"/>
                </a:lnTo>
                <a:lnTo>
                  <a:pt x="340270" y="6613564"/>
                </a:lnTo>
                <a:lnTo>
                  <a:pt x="316241" y="6656199"/>
                </a:lnTo>
                <a:lnTo>
                  <a:pt x="301962" y="6692684"/>
                </a:lnTo>
                <a:lnTo>
                  <a:pt x="289202" y="6729767"/>
                </a:lnTo>
                <a:lnTo>
                  <a:pt x="270594" y="6788656"/>
                </a:lnTo>
                <a:lnTo>
                  <a:pt x="266952" y="6800125"/>
                </a:lnTo>
                <a:lnTo>
                  <a:pt x="263209" y="6811676"/>
                </a:lnTo>
                <a:lnTo>
                  <a:pt x="259433" y="6825467"/>
                </a:lnTo>
                <a:lnTo>
                  <a:pt x="255808" y="6837574"/>
                </a:lnTo>
                <a:lnTo>
                  <a:pt x="251720" y="6848605"/>
                </a:lnTo>
                <a:lnTo>
                  <a:pt x="321883" y="6854944"/>
                </a:lnTo>
                <a:lnTo>
                  <a:pt x="330912" y="6844933"/>
                </a:lnTo>
                <a:lnTo>
                  <a:pt x="352576" y="6810688"/>
                </a:lnTo>
                <a:lnTo>
                  <a:pt x="371317" y="6776532"/>
                </a:lnTo>
                <a:lnTo>
                  <a:pt x="393164" y="6732976"/>
                </a:lnTo>
                <a:lnTo>
                  <a:pt x="413169" y="6688174"/>
                </a:lnTo>
                <a:lnTo>
                  <a:pt x="429441" y="6641767"/>
                </a:lnTo>
                <a:lnTo>
                  <a:pt x="434214" y="6606817"/>
                </a:lnTo>
                <a:lnTo>
                  <a:pt x="434206" y="6601664"/>
                </a:lnTo>
                <a:lnTo>
                  <a:pt x="427983" y="6560152"/>
                </a:lnTo>
                <a:lnTo>
                  <a:pt x="416392" y="6551678"/>
                </a:lnTo>
                <a:lnTo>
                  <a:pt x="405458" y="6548819"/>
                </a:lnTo>
                <a:close/>
              </a:path>
              <a:path w="7787081" h="6854951">
                <a:moveTo>
                  <a:pt x="223455" y="6320976"/>
                </a:moveTo>
                <a:lnTo>
                  <a:pt x="186168" y="6345471"/>
                </a:lnTo>
                <a:lnTo>
                  <a:pt x="170334" y="6394113"/>
                </a:lnTo>
                <a:lnTo>
                  <a:pt x="170749" y="6407568"/>
                </a:lnTo>
                <a:lnTo>
                  <a:pt x="172646" y="6447308"/>
                </a:lnTo>
                <a:lnTo>
                  <a:pt x="175392" y="6486179"/>
                </a:lnTo>
                <a:lnTo>
                  <a:pt x="178819" y="6524259"/>
                </a:lnTo>
                <a:lnTo>
                  <a:pt x="184156" y="6573939"/>
                </a:lnTo>
                <a:lnTo>
                  <a:pt x="190019" y="6622676"/>
                </a:lnTo>
                <a:lnTo>
                  <a:pt x="193875" y="6647336"/>
                </a:lnTo>
                <a:lnTo>
                  <a:pt x="196003" y="6660016"/>
                </a:lnTo>
                <a:lnTo>
                  <a:pt x="197964" y="6672603"/>
                </a:lnTo>
                <a:lnTo>
                  <a:pt x="201731" y="6697568"/>
                </a:lnTo>
                <a:lnTo>
                  <a:pt x="203707" y="6709977"/>
                </a:lnTo>
                <a:lnTo>
                  <a:pt x="205859" y="6722359"/>
                </a:lnTo>
                <a:lnTo>
                  <a:pt x="207831" y="6730525"/>
                </a:lnTo>
                <a:lnTo>
                  <a:pt x="210203" y="6740835"/>
                </a:lnTo>
                <a:lnTo>
                  <a:pt x="223359" y="6777272"/>
                </a:lnTo>
                <a:lnTo>
                  <a:pt x="227484" y="6778616"/>
                </a:lnTo>
                <a:lnTo>
                  <a:pt x="231911" y="6774228"/>
                </a:lnTo>
                <a:lnTo>
                  <a:pt x="243091" y="6737532"/>
                </a:lnTo>
                <a:lnTo>
                  <a:pt x="249863" y="6698833"/>
                </a:lnTo>
                <a:lnTo>
                  <a:pt x="254817" y="6660016"/>
                </a:lnTo>
                <a:lnTo>
                  <a:pt x="257277" y="6636683"/>
                </a:lnTo>
                <a:lnTo>
                  <a:pt x="259651" y="6621910"/>
                </a:lnTo>
                <a:lnTo>
                  <a:pt x="265434" y="6582431"/>
                </a:lnTo>
                <a:lnTo>
                  <a:pt x="269929" y="6544327"/>
                </a:lnTo>
                <a:lnTo>
                  <a:pt x="273500" y="6495702"/>
                </a:lnTo>
                <a:lnTo>
                  <a:pt x="274200" y="6464236"/>
                </a:lnTo>
                <a:lnTo>
                  <a:pt x="274998" y="6452091"/>
                </a:lnTo>
                <a:lnTo>
                  <a:pt x="275635" y="6438969"/>
                </a:lnTo>
                <a:lnTo>
                  <a:pt x="275951" y="6425181"/>
                </a:lnTo>
                <a:lnTo>
                  <a:pt x="275784" y="6411035"/>
                </a:lnTo>
                <a:lnTo>
                  <a:pt x="270781" y="6369542"/>
                </a:lnTo>
                <a:lnTo>
                  <a:pt x="247601" y="6327974"/>
                </a:lnTo>
                <a:lnTo>
                  <a:pt x="235433" y="6322539"/>
                </a:lnTo>
                <a:lnTo>
                  <a:pt x="223455" y="6320976"/>
                </a:lnTo>
                <a:close/>
              </a:path>
            </a:pathLst>
          </a:custGeom>
          <a:solidFill>
            <a:srgbClr val="0195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9771" y="467868"/>
            <a:ext cx="4872228" cy="5922264"/>
          </a:xfrm>
          <a:custGeom>
            <a:avLst/>
            <a:gdLst/>
            <a:ahLst/>
            <a:cxnLst/>
            <a:rect l="l" t="t" r="r" b="b"/>
            <a:pathLst>
              <a:path w="4872228" h="5922264">
                <a:moveTo>
                  <a:pt x="4872228" y="0"/>
                </a:moveTo>
                <a:lnTo>
                  <a:pt x="315975" y="0"/>
                </a:lnTo>
                <a:lnTo>
                  <a:pt x="260350" y="3175"/>
                </a:lnTo>
                <a:lnTo>
                  <a:pt x="206375" y="19050"/>
                </a:lnTo>
                <a:lnTo>
                  <a:pt x="155575" y="42799"/>
                </a:lnTo>
                <a:lnTo>
                  <a:pt x="112775" y="73025"/>
                </a:lnTo>
                <a:lnTo>
                  <a:pt x="73025" y="112649"/>
                </a:lnTo>
                <a:lnTo>
                  <a:pt x="42925" y="155575"/>
                </a:lnTo>
                <a:lnTo>
                  <a:pt x="19050" y="206375"/>
                </a:lnTo>
                <a:lnTo>
                  <a:pt x="4699" y="260350"/>
                </a:lnTo>
                <a:lnTo>
                  <a:pt x="0" y="315849"/>
                </a:lnTo>
                <a:lnTo>
                  <a:pt x="0" y="5604802"/>
                </a:lnTo>
                <a:lnTo>
                  <a:pt x="4699" y="5661939"/>
                </a:lnTo>
                <a:lnTo>
                  <a:pt x="19050" y="5715914"/>
                </a:lnTo>
                <a:lnTo>
                  <a:pt x="42925" y="5763526"/>
                </a:lnTo>
                <a:lnTo>
                  <a:pt x="73025" y="5809564"/>
                </a:lnTo>
                <a:lnTo>
                  <a:pt x="112775" y="5846076"/>
                </a:lnTo>
                <a:lnTo>
                  <a:pt x="155575" y="5879401"/>
                </a:lnTo>
                <a:lnTo>
                  <a:pt x="206375" y="5903214"/>
                </a:lnTo>
                <a:lnTo>
                  <a:pt x="260350" y="5917501"/>
                </a:lnTo>
                <a:lnTo>
                  <a:pt x="315975" y="5922264"/>
                </a:lnTo>
                <a:lnTo>
                  <a:pt x="4872228" y="5922264"/>
                </a:lnTo>
                <a:lnTo>
                  <a:pt x="4872228" y="0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5700" y="661416"/>
            <a:ext cx="4686299" cy="5544312"/>
          </a:xfrm>
          <a:custGeom>
            <a:avLst/>
            <a:gdLst/>
            <a:ahLst/>
            <a:cxnLst/>
            <a:rect l="l" t="t" r="r" b="b"/>
            <a:pathLst>
              <a:path w="4686299" h="5544312">
                <a:moveTo>
                  <a:pt x="4686299" y="0"/>
                </a:moveTo>
                <a:lnTo>
                  <a:pt x="125349" y="0"/>
                </a:lnTo>
                <a:lnTo>
                  <a:pt x="93599" y="6350"/>
                </a:lnTo>
                <a:lnTo>
                  <a:pt x="36449" y="38100"/>
                </a:lnTo>
                <a:lnTo>
                  <a:pt x="4699" y="95250"/>
                </a:lnTo>
                <a:lnTo>
                  <a:pt x="0" y="127000"/>
                </a:lnTo>
                <a:lnTo>
                  <a:pt x="0" y="5415711"/>
                </a:lnTo>
                <a:lnTo>
                  <a:pt x="17399" y="5480799"/>
                </a:lnTo>
                <a:lnTo>
                  <a:pt x="63500" y="5526849"/>
                </a:lnTo>
                <a:lnTo>
                  <a:pt x="125349" y="5544312"/>
                </a:lnTo>
                <a:lnTo>
                  <a:pt x="4684649" y="5544312"/>
                </a:lnTo>
                <a:lnTo>
                  <a:pt x="4684649" y="5506212"/>
                </a:lnTo>
                <a:lnTo>
                  <a:pt x="125349" y="5506212"/>
                </a:lnTo>
                <a:lnTo>
                  <a:pt x="98425" y="5503037"/>
                </a:lnTo>
                <a:lnTo>
                  <a:pt x="76200" y="5488736"/>
                </a:lnTo>
                <a:lnTo>
                  <a:pt x="55499" y="5468099"/>
                </a:lnTo>
                <a:lnTo>
                  <a:pt x="41275" y="5444286"/>
                </a:lnTo>
                <a:lnTo>
                  <a:pt x="38100" y="5415711"/>
                </a:lnTo>
                <a:lnTo>
                  <a:pt x="38100" y="127000"/>
                </a:lnTo>
                <a:lnTo>
                  <a:pt x="55499" y="74675"/>
                </a:lnTo>
                <a:lnTo>
                  <a:pt x="98425" y="42925"/>
                </a:lnTo>
                <a:lnTo>
                  <a:pt x="125349" y="39750"/>
                </a:lnTo>
                <a:lnTo>
                  <a:pt x="4686299" y="39750"/>
                </a:lnTo>
                <a:lnTo>
                  <a:pt x="4686299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3954" y="4629150"/>
            <a:ext cx="694944" cy="0"/>
          </a:xfrm>
          <a:custGeom>
            <a:avLst/>
            <a:gdLst/>
            <a:ahLst/>
            <a:cxnLst/>
            <a:rect l="l" t="t" r="r" b="b"/>
            <a:pathLst>
              <a:path w="694944">
                <a:moveTo>
                  <a:pt x="0" y="0"/>
                </a:moveTo>
                <a:lnTo>
                  <a:pt x="694944" y="0"/>
                </a:lnTo>
              </a:path>
            </a:pathLst>
          </a:custGeom>
          <a:ln w="38100">
            <a:solidFill>
              <a:srgbClr val="455F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59673" y="2100507"/>
            <a:ext cx="3587576" cy="1747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8901" marR="416715" algn="ctr">
              <a:lnSpc>
                <a:spcPts val="6970"/>
              </a:lnSpc>
              <a:spcBef>
                <a:spcPts val="348"/>
              </a:spcBef>
            </a:pPr>
            <a:r>
              <a:rPr sz="9000" spc="-23" baseline="8371" dirty="0" smtClean="0">
                <a:solidFill>
                  <a:srgbClr val="FFFFFF"/>
                </a:solidFill>
                <a:latin typeface="Andalus"/>
                <a:cs typeface="Andalus"/>
              </a:rPr>
              <a:t>Portfolio</a:t>
            </a:r>
            <a:endParaRPr sz="6000">
              <a:latin typeface="Andalus"/>
              <a:cs typeface="Andalus"/>
            </a:endParaRPr>
          </a:p>
          <a:p>
            <a:pPr algn="ctr">
              <a:lnSpc>
                <a:spcPts val="6790"/>
              </a:lnSpc>
            </a:pPr>
            <a:r>
              <a:rPr sz="9000" spc="-26" baseline="2911" dirty="0" smtClean="0">
                <a:solidFill>
                  <a:srgbClr val="FFFFFF"/>
                </a:solidFill>
                <a:latin typeface="Andalus"/>
                <a:cs typeface="Andalus"/>
              </a:rPr>
              <a:t>Asse</a:t>
            </a:r>
            <a:r>
              <a:rPr sz="9000" spc="-36" baseline="2911" dirty="0" smtClean="0">
                <a:solidFill>
                  <a:srgbClr val="FFFFFF"/>
                </a:solidFill>
                <a:latin typeface="Andalus"/>
                <a:cs typeface="Andalus"/>
              </a:rPr>
              <a:t>s</a:t>
            </a:r>
            <a:r>
              <a:rPr sz="9000" spc="0" baseline="2911" dirty="0" smtClean="0">
                <a:solidFill>
                  <a:srgbClr val="FFFFFF"/>
                </a:solidFill>
                <a:latin typeface="Andalus"/>
                <a:cs typeface="Andalus"/>
              </a:rPr>
              <a:t>sment</a:t>
            </a:r>
            <a:endParaRPr sz="60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2320" y="1070951"/>
            <a:ext cx="2954103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Work</a:t>
            </a:r>
            <a:r>
              <a:rPr sz="9000" spc="-14" baseline="363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ng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9792" y="1070951"/>
            <a:ext cx="308921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</a:t>
            </a:r>
            <a:r>
              <a:rPr sz="9000" spc="-14" baseline="363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945" y="2546879"/>
            <a:ext cx="6931626" cy="886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4500" spc="164" baseline="3003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Consi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500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500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ection</a:t>
            </a:r>
            <a:r>
              <a:rPr sz="4500" spc="-22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of d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y-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500" spc="-42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4500" spc="-56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3000">
              <a:latin typeface="Calibri"/>
              <a:cs typeface="Calibri"/>
            </a:endParaRPr>
          </a:p>
          <a:p>
            <a:pPr marL="333044" marR="60575">
              <a:lnSpc>
                <a:spcPts val="3600"/>
              </a:lnSpc>
              <a:spcBef>
                <a:spcPts val="13"/>
              </a:spcBef>
            </a:pPr>
            <a:r>
              <a:rPr sz="4500" spc="-34" baseline="18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tud</a:t>
            </a:r>
            <a:r>
              <a:rPr sz="4500" spc="-14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29" baseline="18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ts.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4147333"/>
            <a:ext cx="6836586" cy="886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4500" spc="164" baseline="3003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500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500" spc="-13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500" spc="-78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4500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4500" spc="-78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f a 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-2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333044" marR="60575">
              <a:lnSpc>
                <a:spcPts val="3600"/>
              </a:lnSpc>
              <a:spcBef>
                <a:spcPts val="1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-39" baseline="18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4500" spc="-9" baseline="18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of l</a:t>
            </a:r>
            <a:r>
              <a:rPr sz="4500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arn</a:t>
            </a:r>
            <a:r>
              <a:rPr sz="4500" spc="-9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1722" y="4170171"/>
            <a:ext cx="158786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ticu</a:t>
            </a:r>
            <a:r>
              <a:rPr sz="4500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945" y="5747889"/>
            <a:ext cx="6853283" cy="886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4500" spc="164" baseline="3003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500" spc="-52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opportunit</a:t>
            </a:r>
            <a:r>
              <a:rPr sz="4500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500" spc="-26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wth</a:t>
            </a:r>
            <a:r>
              <a:rPr sz="4500" spc="-2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ough</a:t>
            </a:r>
            <a:endParaRPr sz="3000">
              <a:latin typeface="Calibri"/>
              <a:cs typeface="Calibri"/>
            </a:endParaRPr>
          </a:p>
          <a:p>
            <a:pPr marL="333044" marR="60575">
              <a:lnSpc>
                <a:spcPts val="3600"/>
              </a:lnSpc>
              <a:spcBef>
                <a:spcPts val="13"/>
              </a:spcBef>
            </a:pPr>
            <a:r>
              <a:rPr sz="4500" spc="-39" baseline="18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29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-9" baseline="18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500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7343" y="5770727"/>
            <a:ext cx="754666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27960"/>
            <a:ext cx="3299460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6698" y="1004415"/>
            <a:ext cx="2663160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Working</a:t>
            </a:r>
            <a:endParaRPr sz="54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8336" y="1004415"/>
            <a:ext cx="278386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Portfoli</a:t>
            </a:r>
            <a:r>
              <a:rPr sz="8100" spc="-4" baseline="3639" dirty="0" smtClean="0">
                <a:solidFill>
                  <a:srgbClr val="FFFFFF"/>
                </a:solidFill>
                <a:latin typeface="Andalus"/>
                <a:cs typeface="Andalus"/>
              </a:rPr>
              <a:t>o</a:t>
            </a:r>
            <a:r>
              <a:rPr sz="81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s</a:t>
            </a:r>
            <a:endParaRPr sz="54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6059" y="2547866"/>
            <a:ext cx="8098029" cy="999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554"/>
              </a:lnSpc>
              <a:spcBef>
                <a:spcPts val="177"/>
              </a:spcBef>
            </a:pPr>
            <a:r>
              <a:rPr sz="4800" spc="0" baseline="2815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800" spc="-289" baseline="256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eache</a:t>
            </a:r>
            <a:r>
              <a:rPr sz="4800" spc="-59" baseline="256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4800" spc="-29" baseline="256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4800" spc="-29" baseline="256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-19" baseline="256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-9" baseline="256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800" spc="-2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on the</a:t>
            </a:r>
            <a:r>
              <a:rPr sz="4800" spc="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9" baseline="256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-39" baseline="256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-89" baseline="256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ecti</a:t>
            </a:r>
            <a:r>
              <a:rPr sz="4800" spc="-34" baseline="256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eness</a:t>
            </a:r>
            <a:r>
              <a:rPr sz="4800" spc="-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L="332739">
              <a:lnSpc>
                <a:spcPct val="101725"/>
              </a:lnSpc>
              <a:spcBef>
                <a:spcPts val="187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/her in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3200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2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ough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orki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g port</a:t>
            </a:r>
            <a:r>
              <a:rPr sz="3200" spc="-8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olios.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6059" y="4401304"/>
            <a:ext cx="8366219" cy="1539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554"/>
              </a:lnSpc>
              <a:spcBef>
                <a:spcPts val="177"/>
              </a:spcBef>
            </a:pPr>
            <a:r>
              <a:rPr sz="4800" spc="0" baseline="2815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800" spc="4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9" baseline="256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an be</a:t>
            </a:r>
            <a:r>
              <a:rPr sz="4800" spc="-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9" baseline="256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ompa</a:t>
            </a:r>
            <a:r>
              <a:rPr sz="4800" spc="-39" baseline="256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4800" spc="-50" baseline="256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spc="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an arti</a:t>
            </a:r>
            <a:r>
              <a:rPr sz="4800" spc="-44" baseline="256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100" baseline="256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-189" baseline="2560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14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39" baseline="256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tud</a:t>
            </a:r>
            <a:r>
              <a:rPr sz="4800" spc="-14" baseline="256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sz="4800" spc="39" baseline="25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256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332739">
              <a:lnSpc>
                <a:spcPct val="101725"/>
              </a:lnSpc>
              <a:spcBef>
                <a:spcPts val="172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es, 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he hal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-fin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shed</a:t>
            </a:r>
            <a:r>
              <a:rPr sz="32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ft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the s</a:t>
            </a:r>
            <a:r>
              <a:rPr sz="3200" spc="-11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ches, and</a:t>
            </a:r>
            <a:endParaRPr sz="3200">
              <a:latin typeface="Calibri"/>
              <a:cs typeface="Calibri"/>
            </a:endParaRPr>
          </a:p>
          <a:p>
            <a:pPr marL="332739" marR="61081">
              <a:lnSpc>
                <a:spcPct val="101725"/>
              </a:lnSpc>
              <a:spcBef>
                <a:spcPts val="355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ompl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6700" y="2581654"/>
            <a:ext cx="4305299" cy="427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2258" y="706778"/>
            <a:ext cx="6759447" cy="1166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0"/>
              </a:lnSpc>
              <a:spcBef>
                <a:spcPts val="234"/>
              </a:spcBef>
            </a:pPr>
            <a:r>
              <a:rPr sz="6000" spc="0" baseline="8189" dirty="0" smtClean="0">
                <a:solidFill>
                  <a:srgbClr val="FFFFFF"/>
                </a:solidFill>
                <a:latin typeface="Andalus"/>
                <a:cs typeface="Andalus"/>
              </a:rPr>
              <a:t>Working</a:t>
            </a:r>
            <a:r>
              <a:rPr sz="6000" spc="-137" baseline="818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000" spc="9" baseline="8189" dirty="0" smtClean="0">
                <a:solidFill>
                  <a:srgbClr val="FFFFFF"/>
                </a:solidFill>
                <a:latin typeface="Andalus"/>
                <a:cs typeface="Andalus"/>
              </a:rPr>
              <a:t>P</a:t>
            </a:r>
            <a:r>
              <a:rPr sz="6000" spc="0" baseline="8189" dirty="0" smtClean="0">
                <a:solidFill>
                  <a:srgbClr val="FFFFFF"/>
                </a:solidFill>
                <a:latin typeface="Andalus"/>
                <a:cs typeface="Andalus"/>
              </a:rPr>
              <a:t>ortfol</a:t>
            </a:r>
            <a:r>
              <a:rPr sz="6000" spc="-4" baseline="818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6000" spc="0" baseline="8189" dirty="0" smtClean="0">
                <a:solidFill>
                  <a:srgbClr val="FFFFFF"/>
                </a:solidFill>
                <a:latin typeface="Andalus"/>
                <a:cs typeface="Andalus"/>
              </a:rPr>
              <a:t>os</a:t>
            </a:r>
            <a:r>
              <a:rPr sz="6000" spc="-119" baseline="818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000" spc="0" baseline="8189" dirty="0" smtClean="0">
                <a:solidFill>
                  <a:srgbClr val="FFFFFF"/>
                </a:solidFill>
                <a:latin typeface="Andalus"/>
                <a:cs typeface="Andalus"/>
              </a:rPr>
              <a:t>may</a:t>
            </a:r>
            <a:r>
              <a:rPr sz="6000" spc="-59" baseline="818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000" spc="0" baseline="8189" dirty="0" smtClean="0">
                <a:solidFill>
                  <a:srgbClr val="FFFFFF"/>
                </a:solidFill>
                <a:latin typeface="Andalus"/>
                <a:cs typeface="Andalus"/>
              </a:rPr>
              <a:t>contain</a:t>
            </a:r>
            <a:endParaRPr sz="4000">
              <a:latin typeface="Andalus"/>
              <a:cs typeface="Andalus"/>
            </a:endParaRPr>
          </a:p>
          <a:p>
            <a:pPr marL="1616202" marR="76123">
              <a:lnSpc>
                <a:spcPts val="4510"/>
              </a:lnSpc>
            </a:pPr>
            <a:r>
              <a:rPr sz="6000" spc="0" baseline="3275" dirty="0" smtClean="0">
                <a:solidFill>
                  <a:srgbClr val="FFFFFF"/>
                </a:solidFill>
                <a:latin typeface="Andalus"/>
                <a:cs typeface="Andalus"/>
              </a:rPr>
              <a:t>fol</a:t>
            </a:r>
            <a:r>
              <a:rPr sz="6000" spc="-9" baseline="3275" dirty="0" smtClean="0">
                <a:solidFill>
                  <a:srgbClr val="FFFFFF"/>
                </a:solidFill>
                <a:latin typeface="Andalus"/>
                <a:cs typeface="Andalus"/>
              </a:rPr>
              <a:t>l</a:t>
            </a:r>
            <a:r>
              <a:rPr sz="6000" spc="0" baseline="3275" dirty="0" smtClean="0">
                <a:solidFill>
                  <a:srgbClr val="FFFFFF"/>
                </a:solidFill>
                <a:latin typeface="Andalus"/>
                <a:cs typeface="Andalus"/>
              </a:rPr>
              <a:t>owing</a:t>
            </a:r>
            <a:r>
              <a:rPr sz="6000" spc="-126" baseline="3275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000" spc="0" baseline="3275" dirty="0" smtClean="0">
                <a:solidFill>
                  <a:srgbClr val="FFFFFF"/>
                </a:solidFill>
                <a:latin typeface="Andalus"/>
                <a:cs typeface="Andalus"/>
              </a:rPr>
              <a:t>evidence</a:t>
            </a:r>
            <a:r>
              <a:rPr sz="6000" spc="-4" baseline="3275" dirty="0" smtClean="0">
                <a:solidFill>
                  <a:srgbClr val="FFFFFF"/>
                </a:solidFill>
                <a:latin typeface="Andalus"/>
                <a:cs typeface="Andalus"/>
              </a:rPr>
              <a:t>s</a:t>
            </a:r>
            <a:r>
              <a:rPr sz="6000" spc="0" baseline="3275" dirty="0" smtClean="0">
                <a:solidFill>
                  <a:srgbClr val="FFFFFF"/>
                </a:solidFill>
                <a:latin typeface="Andalus"/>
                <a:cs typeface="Andalus"/>
              </a:rPr>
              <a:t>:</a:t>
            </a:r>
            <a:endParaRPr sz="40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2708" y="706778"/>
            <a:ext cx="76444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0" baseline="3821" dirty="0" smtClean="0">
                <a:solidFill>
                  <a:srgbClr val="FFFFFF"/>
                </a:solidFill>
                <a:latin typeface="Andalus"/>
                <a:cs typeface="Andalus"/>
              </a:rPr>
              <a:t>the</a:t>
            </a:r>
            <a:endParaRPr sz="40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2584195"/>
            <a:ext cx="453516" cy="3134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39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825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  <a:p>
            <a:pPr marL="12700" marR="32">
              <a:lnSpc>
                <a:spcPct val="101725"/>
              </a:lnSpc>
              <a:spcBef>
                <a:spcPts val="825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828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362" y="2584195"/>
            <a:ext cx="6742541" cy="3134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715">
              <a:lnSpc>
                <a:spcPts val="3765"/>
              </a:lnSpc>
              <a:spcBef>
                <a:spcPts val="188"/>
              </a:spcBef>
            </a:pPr>
            <a:r>
              <a:rPr sz="5400" spc="-3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eache</a:t>
            </a:r>
            <a:r>
              <a:rPr sz="54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-di</a:t>
            </a:r>
            <a:r>
              <a:rPr sz="5400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5400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5400" spc="-226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5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00" marR="83715">
              <a:lnSpc>
                <a:spcPct val="101725"/>
              </a:lnSpc>
              <a:spcBef>
                <a:spcPts val="639"/>
              </a:spcBef>
            </a:pPr>
            <a:r>
              <a:rPr sz="3600" spc="-3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eacher</a:t>
            </a:r>
            <a:r>
              <a:rPr sz="3600" spc="-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  <a:p>
            <a:pPr marL="12700" marR="83715">
              <a:lnSpc>
                <a:spcPct val="101725"/>
              </a:lnSpc>
              <a:spcBef>
                <a:spcPts val="825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36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r>
              <a:rPr sz="36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825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Self-ass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ssm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 and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flecti</a:t>
            </a:r>
            <a:r>
              <a:rPr sz="3600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3600">
              <a:latin typeface="Calibri"/>
              <a:cs typeface="Calibri"/>
            </a:endParaRPr>
          </a:p>
          <a:p>
            <a:pPr marL="12700" marR="83715">
              <a:lnSpc>
                <a:spcPct val="101725"/>
              </a:lnSpc>
              <a:spcBef>
                <a:spcPts val="828"/>
              </a:spcBef>
            </a:pPr>
            <a:r>
              <a:rPr sz="36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learni</a:t>
            </a:r>
            <a:r>
              <a:rPr sz="3600" spc="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3600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omes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7044" y="2019735"/>
            <a:ext cx="192271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Types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3859" y="2019735"/>
            <a:ext cx="763711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of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115" y="2979634"/>
            <a:ext cx="308998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</a:t>
            </a:r>
            <a:r>
              <a:rPr sz="9000" spc="-9" baseline="363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1258" y="4245864"/>
            <a:ext cx="2769524" cy="1066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1. D</a:t>
            </a:r>
            <a:r>
              <a:rPr sz="4800" b="1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cume</a:t>
            </a:r>
            <a:r>
              <a:rPr sz="48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497017" marR="533102" algn="ctr">
              <a:lnSpc>
                <a:spcPct val="101725"/>
              </a:lnSpc>
              <a:spcBef>
                <a:spcPts val="917"/>
              </a:spcBef>
            </a:pPr>
            <a:r>
              <a:rPr sz="32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32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0" dirty="0" smtClean="0">
                <a:solidFill>
                  <a:srgbClr val="FFFFFF"/>
                </a:solidFill>
                <a:latin typeface="Calibri"/>
                <a:cs typeface="Calibri"/>
              </a:rPr>
              <a:t>oli</a:t>
            </a:r>
            <a:r>
              <a:rPr sz="3200" b="1" spc="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27960"/>
            <a:ext cx="3299460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83609" y="958297"/>
            <a:ext cx="4434948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Docume</a:t>
            </a:r>
            <a:r>
              <a:rPr sz="5400" spc="1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tary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8056" y="958297"/>
            <a:ext cx="317967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Po</a:t>
            </a:r>
            <a:r>
              <a:rPr sz="5400" spc="14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tfoli</a:t>
            </a:r>
            <a:r>
              <a:rPr sz="5400" spc="9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6059" y="2563081"/>
            <a:ext cx="2646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6098" y="2560827"/>
            <a:ext cx="7934272" cy="1442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Col</a:t>
            </a:r>
            <a:r>
              <a:rPr sz="4200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ections</a:t>
            </a:r>
            <a:r>
              <a:rPr sz="4200" spc="-10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4200" spc="-5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4200" spc="-5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assemb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200" spc="-8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5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67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assessme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9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poses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216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ases</a:t>
            </a:r>
            <a:r>
              <a:rPr sz="2800" spc="-10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oducts</a:t>
            </a:r>
            <a:r>
              <a:rPr sz="28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6059" y="3625563"/>
            <a:ext cx="264648" cy="968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1725"/>
              </a:lnSpc>
              <a:spcBef>
                <a:spcPts val="1067"/>
              </a:spcBef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6098" y="4211573"/>
            <a:ext cx="7186942" cy="1915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256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-54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200" spc="-6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dences</a:t>
            </a:r>
            <a:r>
              <a:rPr sz="4200" spc="-9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4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truct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onal</a:t>
            </a:r>
            <a:r>
              <a:rPr sz="4200" spc="-9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oals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152"/>
              </a:spcBef>
            </a:pP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eal</a:t>
            </a:r>
            <a:r>
              <a:rPr sz="28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9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17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ts’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2800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eaknesses</a:t>
            </a:r>
            <a:r>
              <a:rPr sz="2800" spc="-1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310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lear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nother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3688" y="4211573"/>
            <a:ext cx="5581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6059" y="5274912"/>
            <a:ext cx="2646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52211" y="5272659"/>
            <a:ext cx="6417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7044" y="2019735"/>
            <a:ext cx="192271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Types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3859" y="2019735"/>
            <a:ext cx="763711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of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115" y="2979634"/>
            <a:ext cx="308998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</a:t>
            </a:r>
            <a:r>
              <a:rPr sz="9000" spc="-9" baseline="363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7378" y="4289297"/>
            <a:ext cx="393732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6000" b="1" spc="-4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60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-91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54" baseline="3413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6000" b="1" spc="-75" baseline="3413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olios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8368" y="2877310"/>
            <a:ext cx="3913631" cy="398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11272" y="955385"/>
            <a:ext cx="166566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Show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7175" y="955385"/>
            <a:ext cx="283011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Por</a:t>
            </a:r>
            <a:r>
              <a:rPr sz="4800" spc="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folios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2589878"/>
            <a:ext cx="2646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290" y="2587625"/>
            <a:ext cx="6321453" cy="85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rpos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ful</a:t>
            </a:r>
            <a:r>
              <a:rPr sz="4200" spc="-8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ections</a:t>
            </a:r>
            <a:r>
              <a:rPr sz="4200" spc="-7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amou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6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67"/>
              </a:spcBef>
            </a:pP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7630" y="2587625"/>
            <a:ext cx="14115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89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1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7290" y="3650107"/>
            <a:ext cx="6449982" cy="854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Usual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-6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200" spc="-55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-54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oducts</a:t>
            </a:r>
            <a:r>
              <a:rPr sz="4200" spc="-55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-5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200" spc="-28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67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-1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9620" y="3650107"/>
            <a:ext cx="10877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945" y="3652361"/>
            <a:ext cx="2646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945" y="4712838"/>
            <a:ext cx="26484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5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290" y="4710582"/>
            <a:ext cx="7403690" cy="144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4200" spc="-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200" spc="-3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-54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ojects,</a:t>
            </a:r>
            <a:r>
              <a:rPr sz="4200" spc="-7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4200" spc="-5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es,</a:t>
            </a:r>
            <a:r>
              <a:rPr sz="4200" spc="-6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4200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4200" spc="-204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4200" spc="-7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67"/>
              </a:spcBef>
            </a:pP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800" spc="-9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pape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213"/>
              </a:spcBef>
            </a:pP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flect</a:t>
            </a:r>
            <a:r>
              <a:rPr sz="2800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curr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oals</a:t>
            </a:r>
            <a:r>
              <a:rPr sz="2800" spc="-5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lear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945" y="5775648"/>
            <a:ext cx="2646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27960"/>
            <a:ext cx="3299460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02228" y="583398"/>
            <a:ext cx="1235928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Key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8120" y="583398"/>
            <a:ext cx="280517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Elements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3123" y="583398"/>
            <a:ext cx="693896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in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083" y="583398"/>
            <a:ext cx="254714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Por</a:t>
            </a:r>
            <a:r>
              <a:rPr sz="4800" spc="1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folio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3014" y="1307048"/>
            <a:ext cx="345976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Asses</a:t>
            </a:r>
            <a:r>
              <a:rPr sz="4800" spc="-1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ment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6059" y="2550189"/>
            <a:ext cx="2325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6098" y="2548254"/>
            <a:ext cx="7807150" cy="322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3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-11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3600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olio</a:t>
            </a:r>
            <a:r>
              <a:rPr sz="3600" spc="-33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assessme</a:t>
            </a:r>
            <a:r>
              <a:rPr sz="36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12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3600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600" spc="-22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36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3600" spc="-1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ts,</a:t>
            </a:r>
            <a:r>
              <a:rPr sz="3600" spc="-23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2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4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74"/>
              </a:spcBef>
              <a:tabLst>
                <a:tab pos="4597400" algn="l"/>
              </a:tabLst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Sho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ld </a:t>
            </a:r>
            <a:r>
              <a:rPr sz="24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peci</a:t>
            </a:r>
            <a:r>
              <a:rPr sz="2400" spc="1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y a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ariety</a:t>
            </a:r>
            <a:r>
              <a:rPr sz="24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of m</a:t>
            </a:r>
            <a:r>
              <a:rPr sz="2400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erials	</a:t>
            </a:r>
            <a:r>
              <a:rPr sz="2400" spc="-5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400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24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4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65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and o</a:t>
            </a:r>
            <a:r>
              <a:rPr sz="24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400" spc="-4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74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400" spc="-6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uld be</a:t>
            </a:r>
            <a:r>
              <a:rPr sz="24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tified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162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Stude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ts 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uld 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equi</a:t>
            </a:r>
            <a:r>
              <a:rPr sz="24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400" spc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2400" spc="-4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oli</a:t>
            </a:r>
            <a:r>
              <a:rPr sz="24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s p</a:t>
            </a:r>
            <a:r>
              <a:rPr sz="24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riodi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64"/>
              </a:spcBef>
            </a:pP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scho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l sh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uld schedule</a:t>
            </a:r>
            <a:r>
              <a:rPr sz="24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2400" spc="-4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olio</a:t>
            </a:r>
            <a:r>
              <a:rPr sz="2400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400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5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6059" y="3476555"/>
            <a:ext cx="2327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6059" y="4403627"/>
            <a:ext cx="232756" cy="1369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4">
              <a:lnSpc>
                <a:spcPts val="2530"/>
              </a:lnSpc>
              <a:spcBef>
                <a:spcPts val="126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1725"/>
              </a:lnSpc>
              <a:spcBef>
                <a:spcPts val="1035"/>
              </a:spcBef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400">
              <a:latin typeface="Corbel"/>
              <a:cs typeface="Corbel"/>
            </a:endParaRPr>
          </a:p>
          <a:p>
            <a:pPr marL="12700" marR="194">
              <a:lnSpc>
                <a:spcPct val="101725"/>
              </a:lnSpc>
              <a:spcBef>
                <a:spcPts val="1164"/>
              </a:spcBef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9284" y="595585"/>
            <a:ext cx="331580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Questions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5190" y="595585"/>
            <a:ext cx="775870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in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0893" y="595585"/>
            <a:ext cx="3088441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Portfoli</a:t>
            </a:r>
            <a:r>
              <a:rPr sz="5400" spc="9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-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7834" y="1409151"/>
            <a:ext cx="2543052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making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6059" y="2560827"/>
            <a:ext cx="360977" cy="1557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66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16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7600" y="2560827"/>
            <a:ext cx="33648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4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200" spc="-1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pose</a:t>
            </a:r>
            <a:r>
              <a:rPr sz="4200" spc="-6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1970" y="2560827"/>
            <a:ext cx="28918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4200" spc="-6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1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7600" y="3149092"/>
            <a:ext cx="6468895" cy="96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shou</a:t>
            </a:r>
            <a:r>
              <a:rPr sz="4200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-3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4200" spc="-79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6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200" spc="-3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4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68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2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ssem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spc="-8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8340" y="3737609"/>
            <a:ext cx="6101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200" spc="-2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6059" y="4211573"/>
            <a:ext cx="8218491" cy="967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4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2800" spc="-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7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assemb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9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-6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 a</a:t>
            </a:r>
            <a:r>
              <a:rPr sz="2800" spc="-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2800" spc="-6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5513" y="483575"/>
            <a:ext cx="331726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Questions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858" y="483575"/>
            <a:ext cx="77619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in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7021" y="483575"/>
            <a:ext cx="308869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Portfolio-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4064" y="1340567"/>
            <a:ext cx="254193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making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945" y="2599054"/>
            <a:ext cx="5721394" cy="16304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48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48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 e</a:t>
            </a:r>
            <a:r>
              <a:rPr sz="48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es w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48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nclu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800" spc="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12700" marR="24362">
              <a:lnSpc>
                <a:spcPct val="110677"/>
              </a:lnSpc>
              <a:spcBef>
                <a:spcPts val="1655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 cri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eria should be used </a:t>
            </a:r>
            <a:r>
              <a:rPr sz="32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 port</a:t>
            </a:r>
            <a:r>
              <a:rPr sz="3200" spc="-8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olio?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7205" y="2599054"/>
            <a:ext cx="2392490" cy="1089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07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the port</a:t>
            </a:r>
            <a:r>
              <a:rPr sz="4800" spc="-79" baseline="3413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olio?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1099"/>
              </a:spcBef>
            </a:pP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945" y="4452264"/>
            <a:ext cx="7708915" cy="2171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414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7. Wh</a:t>
            </a:r>
            <a:r>
              <a:rPr sz="48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48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oncl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48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4800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 made as he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endParaRPr sz="3200">
              <a:latin typeface="Calibri"/>
              <a:cs typeface="Calibri"/>
            </a:endParaRPr>
          </a:p>
          <a:p>
            <a:pPr marL="12700" marR="74414">
              <a:lnSpc>
                <a:spcPct val="101725"/>
              </a:lnSpc>
              <a:spcBef>
                <a:spcPts val="186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he port</a:t>
            </a:r>
            <a:r>
              <a:rPr sz="3200" spc="-7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olio?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53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sz="32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 d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 in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 marR="74414">
              <a:lnSpc>
                <a:spcPct val="101725"/>
              </a:lnSpc>
              <a:spcBef>
                <a:spcPts val="365"/>
              </a:spcBef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7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olio?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5769" y="4452264"/>
            <a:ext cx="43819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7577" y="910714"/>
            <a:ext cx="3367840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Portfolio</a:t>
            </a:r>
            <a:endParaRPr sz="7200">
              <a:latin typeface="Andalus"/>
              <a:cs typeface="Andalu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945" y="2512745"/>
            <a:ext cx="8294952" cy="4061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3115"/>
              </a:lnSpc>
              <a:spcBef>
                <a:spcPts val="155"/>
              </a:spcBef>
            </a:pPr>
            <a:r>
              <a:rPr sz="4200" spc="-21" baseline="3217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4200" spc="-375" baseline="3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200" spc="-1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-75" baseline="2925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4200" i="1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i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200" i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4200" i="1" spc="-9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i="1" spc="-2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i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4200" i="1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333044" marR="65112">
              <a:lnSpc>
                <a:spcPct val="101725"/>
              </a:lnSpc>
              <a:spcBef>
                <a:spcPts val="159"/>
              </a:spcBef>
            </a:pP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sz="2800" i="1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i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i="1" spc="-4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organi</a:t>
            </a:r>
            <a:r>
              <a:rPr sz="2800" i="1" spc="-3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ed”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1214"/>
              </a:spcBef>
            </a:pPr>
            <a:r>
              <a:rPr sz="2800" spc="0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2800" spc="2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 sh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arn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800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2800" spc="-6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(d</a:t>
            </a:r>
            <a:r>
              <a:rPr sz="2800" i="1" spc="-9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800" i="1" spc="-9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opme</a:t>
            </a:r>
            <a:r>
              <a:rPr sz="2800" i="1" spc="-29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i="1" spc="-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marL="333044" marR="65112">
              <a:lnSpc>
                <a:spcPct val="101725"/>
              </a:lnSpc>
              <a:spcBef>
                <a:spcPts val="315"/>
              </a:spcBef>
            </a:pP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i="1" spc="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rt</a:t>
            </a:r>
            <a:r>
              <a:rPr sz="2800" i="1" spc="-34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02"/>
              </a:spcBef>
            </a:pPr>
            <a:r>
              <a:rPr sz="2800" spc="-21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2800" spc="-3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samp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-7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69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2800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i="1" spc="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sz="2800" i="1" spc="-9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ase</a:t>
            </a:r>
            <a:endParaRPr sz="2800">
              <a:latin typeface="Calibri"/>
              <a:cs typeface="Calibri"/>
            </a:endParaRPr>
          </a:p>
          <a:p>
            <a:pPr marL="333044" marR="65112">
              <a:lnSpc>
                <a:spcPct val="101725"/>
              </a:lnSpc>
              <a:spcBef>
                <a:spcPts val="315"/>
              </a:spcBef>
            </a:pP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port</a:t>
            </a:r>
            <a:r>
              <a:rPr sz="2800" i="1" spc="-34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800" i="1" spc="-9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o)</a:t>
            </a:r>
            <a:endParaRPr sz="2800">
              <a:latin typeface="Calibri"/>
              <a:cs typeface="Calibri"/>
            </a:endParaRPr>
          </a:p>
          <a:p>
            <a:pPr marL="333044" marR="579434" indent="-320344">
              <a:lnSpc>
                <a:spcPct val="110119"/>
              </a:lnSpc>
              <a:spcBef>
                <a:spcPts val="1667"/>
              </a:spcBef>
            </a:pPr>
            <a:r>
              <a:rPr sz="2800" spc="-21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2800" spc="-3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i="1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i="1" spc="-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i="1" spc="-8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i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crap</a:t>
            </a:r>
            <a:r>
              <a:rPr sz="2800" i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i="1" spc="-1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800" i="1" spc="-3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urp</a:t>
            </a:r>
            <a:r>
              <a:rPr sz="2800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seful</a:t>
            </a:r>
            <a:r>
              <a:rPr sz="2800" i="1" spc="-1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800" i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2800" i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i="1" spc="-10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f a</a:t>
            </a:r>
            <a:r>
              <a:rPr sz="2800" i="1" spc="-4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i="1" spc="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thing</a:t>
            </a:r>
            <a:r>
              <a:rPr sz="2800" i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worth</a:t>
            </a:r>
            <a:r>
              <a:rPr sz="2800" i="1" spc="-5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sider</a:t>
            </a:r>
            <a:r>
              <a:rPr sz="28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i="1" spc="0" dirty="0" smtClean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4917" y="2534030"/>
            <a:ext cx="28649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9" baseline="292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4200" i="1" spc="-5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4200" i="1" spc="-4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4200" i="1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200" i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1578" y="1939889"/>
            <a:ext cx="437717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Developmental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8508" y="1939889"/>
            <a:ext cx="90894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vs.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9094" y="2708489"/>
            <a:ext cx="286142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Showcase</a:t>
            </a:r>
            <a:endParaRPr sz="48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790" y="2708489"/>
            <a:ext cx="254724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Po</a:t>
            </a:r>
            <a:r>
              <a:rPr sz="4800" spc="14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tfolio</a:t>
            </a:r>
            <a:endParaRPr sz="4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62780" y="2316821"/>
            <a:ext cx="4329291" cy="140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070"/>
              </a:lnSpc>
              <a:spcBef>
                <a:spcPts val="253"/>
              </a:spcBef>
            </a:pPr>
            <a:r>
              <a:rPr sz="4800" spc="0" dirty="0" smtClean="0">
                <a:solidFill>
                  <a:srgbClr val="FFFFFF"/>
                </a:solidFill>
                <a:latin typeface="Century"/>
                <a:cs typeface="Century"/>
              </a:rPr>
              <a:t>Developmental</a:t>
            </a:r>
            <a:endParaRPr sz="4800">
              <a:latin typeface="Century"/>
              <a:cs typeface="Century"/>
            </a:endParaRPr>
          </a:p>
          <a:p>
            <a:pPr marL="868657" marR="914062" algn="ctr">
              <a:lnSpc>
                <a:spcPts val="5700"/>
              </a:lnSpc>
              <a:spcBef>
                <a:spcPts val="306"/>
              </a:spcBef>
            </a:pPr>
            <a:r>
              <a:rPr sz="7200" spc="0" baseline="-2310" dirty="0" smtClean="0">
                <a:solidFill>
                  <a:srgbClr val="FFFFFF"/>
                </a:solidFill>
                <a:latin typeface="Century"/>
                <a:cs typeface="Century"/>
              </a:rPr>
              <a:t>Portfolio</a:t>
            </a:r>
            <a:endParaRPr sz="4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3171" y="2581655"/>
            <a:ext cx="3473196" cy="3563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2712" y="1198331"/>
            <a:ext cx="491695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Development</a:t>
            </a:r>
            <a:r>
              <a:rPr sz="5400" spc="-19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9425" y="1198331"/>
            <a:ext cx="285792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5400" spc="-14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rtfolio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2636926"/>
            <a:ext cx="6830952" cy="2192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aseline="3103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6600" spc="-509" baseline="310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aims </a:t>
            </a:r>
            <a:r>
              <a:rPr sz="6600" spc="-54" baseline="310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spc="14" baseline="310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600" spc="-54" baseline="310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6600" spc="-25" baseline="310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spc="-19" baseline="310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the learn</a:t>
            </a:r>
            <a:r>
              <a:rPr sz="6600" spc="-4" baseline="310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4400">
              <a:latin typeface="Calibri"/>
              <a:cs typeface="Calibri"/>
            </a:endParaRPr>
          </a:p>
          <a:p>
            <a:pPr marL="333044" marR="84474">
              <a:lnSpc>
                <a:spcPct val="101725"/>
              </a:lnSpc>
              <a:spcBef>
                <a:spcPts val="265"/>
              </a:spcBef>
            </a:pP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400" spc="-6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ocess</a:t>
            </a:r>
            <a:r>
              <a:rPr sz="44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of a </a:t>
            </a:r>
            <a:r>
              <a:rPr sz="44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44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  <a:p>
            <a:pPr marL="12700" marR="84474">
              <a:lnSpc>
                <a:spcPct val="101725"/>
              </a:lnSpc>
              <a:spcBef>
                <a:spcPts val="1384"/>
              </a:spcBef>
            </a:pPr>
            <a:r>
              <a:rPr sz="4400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4400" spc="-5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used during in</a:t>
            </a:r>
            <a:r>
              <a:rPr sz="4400" spc="-4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spc="0" dirty="0" smtClean="0">
                <a:solidFill>
                  <a:srgbClr val="FFFFFF"/>
                </a:solidFill>
                <a:latin typeface="Calibri"/>
                <a:cs typeface="Calibri"/>
              </a:rPr>
              <a:t>truction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44059" y="1949028"/>
            <a:ext cx="3161935" cy="1575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695"/>
              </a:lnSpc>
              <a:spcBef>
                <a:spcPts val="284"/>
              </a:spcBef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Showca</a:t>
            </a:r>
            <a:r>
              <a:rPr sz="5400" spc="-1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endParaRPr sz="5400">
              <a:latin typeface="Century"/>
              <a:cs typeface="Century"/>
            </a:endParaRPr>
          </a:p>
          <a:p>
            <a:pPr marL="125349" marR="177865" algn="ctr">
              <a:lnSpc>
                <a:spcPts val="6400"/>
              </a:lnSpc>
              <a:spcBef>
                <a:spcPts val="350"/>
              </a:spcBef>
            </a:pPr>
            <a:r>
              <a:rPr sz="8100" spc="-23" baseline="-2053" dirty="0" smtClean="0">
                <a:solidFill>
                  <a:srgbClr val="FFFFFF"/>
                </a:solidFill>
                <a:latin typeface="Century"/>
                <a:cs typeface="Century"/>
              </a:rPr>
              <a:t>Portfolio</a:t>
            </a:r>
            <a:endParaRPr sz="5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3054" y="1198331"/>
            <a:ext cx="612308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  <a:tabLst>
                <a:tab pos="3263900" algn="l"/>
              </a:tabLst>
            </a:pP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Showca</a:t>
            </a:r>
            <a:r>
              <a:rPr sz="5400" spc="-1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5400" spc="0" dirty="0" smtClean="0">
                <a:solidFill>
                  <a:srgbClr val="FFFFFF"/>
                </a:solidFill>
                <a:latin typeface="Century"/>
                <a:cs typeface="Century"/>
              </a:rPr>
              <a:t>e	Portfolio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945" y="2651023"/>
            <a:ext cx="8167346" cy="225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990"/>
              </a:lnSpc>
              <a:spcBef>
                <a:spcPts val="249"/>
              </a:spcBef>
              <a:tabLst>
                <a:tab pos="2527300" algn="l"/>
                <a:tab pos="4686300" algn="l"/>
                <a:tab pos="5334000" algn="l"/>
                <a:tab pos="5753100" algn="l"/>
              </a:tabLst>
            </a:pPr>
            <a:r>
              <a:rPr sz="7200" spc="179" baseline="3413" dirty="0" smtClean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72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7200" spc="-79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2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2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vides	samples	of	a	</a:t>
            </a:r>
            <a:r>
              <a:rPr sz="7200" spc="-5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72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7200" spc="-59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7200" spc="164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7200" spc="-289" baseline="3413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72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  <a:p>
            <a:pPr marL="333044" marR="46033">
              <a:lnSpc>
                <a:spcPct val="101725"/>
              </a:lnSpc>
              <a:spcBef>
                <a:spcPts val="277"/>
              </a:spcBef>
              <a:tabLst>
                <a:tab pos="4292600" algn="l"/>
                <a:tab pos="5257800" algn="l"/>
                <a:tab pos="6997700" algn="l"/>
              </a:tabLst>
            </a:pP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4800" spc="-10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4800" spc="-2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4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t	the	end</a:t>
            </a:r>
            <a:r>
              <a:rPr sz="48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of	the</a:t>
            </a:r>
            <a:endParaRPr sz="4800">
              <a:latin typeface="Calibri"/>
              <a:cs typeface="Calibri"/>
            </a:endParaRPr>
          </a:p>
          <a:p>
            <a:pPr marL="333044" marR="46033">
              <a:lnSpc>
                <a:spcPct val="101725"/>
              </a:lnSpc>
              <a:spcBef>
                <a:spcPts val="536"/>
              </a:spcBef>
            </a:pP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800" spc="-5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truct</a:t>
            </a:r>
            <a:r>
              <a:rPr sz="4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onal</a:t>
            </a:r>
            <a:r>
              <a:rPr sz="48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800" spc="-7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4800" spc="-10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4733" y="148590"/>
            <a:ext cx="4343400" cy="708659"/>
          </a:xfrm>
          <a:custGeom>
            <a:avLst/>
            <a:gdLst/>
            <a:ahLst/>
            <a:cxnLst/>
            <a:rect l="l" t="t" r="r" b="b"/>
            <a:pathLst>
              <a:path w="4343400" h="708659">
                <a:moveTo>
                  <a:pt x="0" y="708659"/>
                </a:moveTo>
                <a:lnTo>
                  <a:pt x="4343400" y="708659"/>
                </a:lnTo>
                <a:lnTo>
                  <a:pt x="43434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C0CF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4733" y="148590"/>
            <a:ext cx="4343400" cy="708659"/>
          </a:xfrm>
          <a:custGeom>
            <a:avLst/>
            <a:gdLst/>
            <a:ahLst/>
            <a:cxnLst/>
            <a:rect l="l" t="t" r="r" b="b"/>
            <a:pathLst>
              <a:path w="4343400" h="708659">
                <a:moveTo>
                  <a:pt x="0" y="708659"/>
                </a:moveTo>
                <a:lnTo>
                  <a:pt x="4343400" y="708659"/>
                </a:lnTo>
                <a:lnTo>
                  <a:pt x="43434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19812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0379" y="1434084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0379" y="1434084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3363" y="1182623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5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6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29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3363" y="1182623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5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29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6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0379" y="2205228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0379" y="2205228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3363" y="1953768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6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6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30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3363" y="1953768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6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30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6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0379" y="2976372"/>
            <a:ext cx="5055108" cy="428243"/>
          </a:xfrm>
          <a:custGeom>
            <a:avLst/>
            <a:gdLst/>
            <a:ahLst/>
            <a:cxnLst/>
            <a:rect l="l" t="t" r="r" b="b"/>
            <a:pathLst>
              <a:path w="5055108" h="428243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0379" y="2976372"/>
            <a:ext cx="5055108" cy="428243"/>
          </a:xfrm>
          <a:custGeom>
            <a:avLst/>
            <a:gdLst/>
            <a:ahLst/>
            <a:cxnLst/>
            <a:rect l="l" t="t" r="r" b="b"/>
            <a:pathLst>
              <a:path w="5055108" h="428243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3363" y="2724912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5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6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29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3363" y="2724912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5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29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6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0379" y="3747515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0379" y="3747515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3363" y="3496055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6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6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30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3363" y="3496055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6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30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6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0379" y="4518659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0379" y="4518659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3363" y="4267199"/>
            <a:ext cx="3538728" cy="501395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6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5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30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3363" y="4267199"/>
            <a:ext cx="3538728" cy="501395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6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30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5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0379" y="5289803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0379" y="5289803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4"/>
                </a:moveTo>
                <a:lnTo>
                  <a:pt x="5055108" y="428244"/>
                </a:lnTo>
                <a:lnTo>
                  <a:pt x="5055108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3363" y="5038343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20"/>
                </a:lnTo>
                <a:lnTo>
                  <a:pt x="38999" y="12890"/>
                </a:lnTo>
                <a:lnTo>
                  <a:pt x="10715" y="42637"/>
                </a:lnTo>
                <a:lnTo>
                  <a:pt x="0" y="83565"/>
                </a:lnTo>
                <a:lnTo>
                  <a:pt x="120" y="422341"/>
                </a:lnTo>
                <a:lnTo>
                  <a:pt x="12890" y="462396"/>
                </a:lnTo>
                <a:lnTo>
                  <a:pt x="42637" y="490680"/>
                </a:lnTo>
                <a:lnTo>
                  <a:pt x="83565" y="501395"/>
                </a:lnTo>
                <a:lnTo>
                  <a:pt x="3459673" y="501275"/>
                </a:lnTo>
                <a:lnTo>
                  <a:pt x="3499728" y="488505"/>
                </a:lnTo>
                <a:lnTo>
                  <a:pt x="3528012" y="458758"/>
                </a:lnTo>
                <a:lnTo>
                  <a:pt x="3538728" y="417829"/>
                </a:lnTo>
                <a:lnTo>
                  <a:pt x="3538607" y="79054"/>
                </a:lnTo>
                <a:lnTo>
                  <a:pt x="3525837" y="38999"/>
                </a:lnTo>
                <a:lnTo>
                  <a:pt x="3496090" y="1071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3363" y="5038343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5"/>
                </a:moveTo>
                <a:lnTo>
                  <a:pt x="10715" y="42637"/>
                </a:lnTo>
                <a:lnTo>
                  <a:pt x="38999" y="12890"/>
                </a:lnTo>
                <a:lnTo>
                  <a:pt x="79054" y="120"/>
                </a:lnTo>
                <a:lnTo>
                  <a:pt x="3455162" y="0"/>
                </a:lnTo>
                <a:lnTo>
                  <a:pt x="3469689" y="1262"/>
                </a:lnTo>
                <a:lnTo>
                  <a:pt x="3507535" y="18477"/>
                </a:lnTo>
                <a:lnTo>
                  <a:pt x="3532267" y="51329"/>
                </a:lnTo>
                <a:lnTo>
                  <a:pt x="3538728" y="417829"/>
                </a:lnTo>
                <a:lnTo>
                  <a:pt x="3537465" y="432357"/>
                </a:lnTo>
                <a:lnTo>
                  <a:pt x="3520250" y="470203"/>
                </a:lnTo>
                <a:lnTo>
                  <a:pt x="3487398" y="494935"/>
                </a:lnTo>
                <a:lnTo>
                  <a:pt x="83565" y="501395"/>
                </a:lnTo>
                <a:lnTo>
                  <a:pt x="69038" y="500133"/>
                </a:lnTo>
                <a:lnTo>
                  <a:pt x="31192" y="482918"/>
                </a:lnTo>
                <a:lnTo>
                  <a:pt x="6460" y="450066"/>
                </a:lnTo>
                <a:lnTo>
                  <a:pt x="0" y="8356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0379" y="6060947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0379" y="6060947"/>
            <a:ext cx="5055108" cy="428244"/>
          </a:xfrm>
          <a:custGeom>
            <a:avLst/>
            <a:gdLst/>
            <a:ahLst/>
            <a:cxnLst/>
            <a:rect l="l" t="t" r="r" b="b"/>
            <a:pathLst>
              <a:path w="5055108" h="428244">
                <a:moveTo>
                  <a:pt x="0" y="428243"/>
                </a:moveTo>
                <a:lnTo>
                  <a:pt x="5055108" y="428243"/>
                </a:lnTo>
                <a:lnTo>
                  <a:pt x="505510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12192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93363" y="5809487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3455162" y="0"/>
                </a:moveTo>
                <a:lnTo>
                  <a:pt x="79054" y="119"/>
                </a:lnTo>
                <a:lnTo>
                  <a:pt x="38999" y="12877"/>
                </a:lnTo>
                <a:lnTo>
                  <a:pt x="10715" y="42614"/>
                </a:lnTo>
                <a:lnTo>
                  <a:pt x="0" y="83565"/>
                </a:lnTo>
                <a:lnTo>
                  <a:pt x="120" y="422346"/>
                </a:lnTo>
                <a:lnTo>
                  <a:pt x="12890" y="462419"/>
                </a:lnTo>
                <a:lnTo>
                  <a:pt x="42637" y="490690"/>
                </a:lnTo>
                <a:lnTo>
                  <a:pt x="83565" y="501396"/>
                </a:lnTo>
                <a:lnTo>
                  <a:pt x="3459673" y="501276"/>
                </a:lnTo>
                <a:lnTo>
                  <a:pt x="3499728" y="488518"/>
                </a:lnTo>
                <a:lnTo>
                  <a:pt x="3528012" y="458781"/>
                </a:lnTo>
                <a:lnTo>
                  <a:pt x="3538728" y="417830"/>
                </a:lnTo>
                <a:lnTo>
                  <a:pt x="3538607" y="79049"/>
                </a:lnTo>
                <a:lnTo>
                  <a:pt x="3525837" y="38976"/>
                </a:lnTo>
                <a:lnTo>
                  <a:pt x="3496090" y="10705"/>
                </a:lnTo>
                <a:lnTo>
                  <a:pt x="3455162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93363" y="5809487"/>
            <a:ext cx="3538728" cy="501396"/>
          </a:xfrm>
          <a:custGeom>
            <a:avLst/>
            <a:gdLst/>
            <a:ahLst/>
            <a:cxnLst/>
            <a:rect l="l" t="t" r="r" b="b"/>
            <a:pathLst>
              <a:path w="3538728" h="501396">
                <a:moveTo>
                  <a:pt x="0" y="83565"/>
                </a:moveTo>
                <a:lnTo>
                  <a:pt x="10715" y="42614"/>
                </a:lnTo>
                <a:lnTo>
                  <a:pt x="38999" y="12877"/>
                </a:lnTo>
                <a:lnTo>
                  <a:pt x="79054" y="119"/>
                </a:lnTo>
                <a:lnTo>
                  <a:pt x="3455162" y="0"/>
                </a:lnTo>
                <a:lnTo>
                  <a:pt x="3469689" y="1260"/>
                </a:lnTo>
                <a:lnTo>
                  <a:pt x="3507535" y="18461"/>
                </a:lnTo>
                <a:lnTo>
                  <a:pt x="3532267" y="51307"/>
                </a:lnTo>
                <a:lnTo>
                  <a:pt x="3538728" y="417830"/>
                </a:lnTo>
                <a:lnTo>
                  <a:pt x="3537465" y="432370"/>
                </a:lnTo>
                <a:lnTo>
                  <a:pt x="3520250" y="470224"/>
                </a:lnTo>
                <a:lnTo>
                  <a:pt x="3487398" y="494942"/>
                </a:lnTo>
                <a:lnTo>
                  <a:pt x="83565" y="501396"/>
                </a:lnTo>
                <a:lnTo>
                  <a:pt x="69038" y="500135"/>
                </a:lnTo>
                <a:lnTo>
                  <a:pt x="31192" y="482934"/>
                </a:lnTo>
                <a:lnTo>
                  <a:pt x="6460" y="450088"/>
                </a:lnTo>
                <a:lnTo>
                  <a:pt x="0" y="8356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26424" y="1263395"/>
            <a:ext cx="1680972" cy="5151120"/>
          </a:xfrm>
          <a:custGeom>
            <a:avLst/>
            <a:gdLst/>
            <a:ahLst/>
            <a:cxnLst/>
            <a:rect l="l" t="t" r="r" b="b"/>
            <a:pathLst>
              <a:path w="1680972" h="5151120">
                <a:moveTo>
                  <a:pt x="1680972" y="4310633"/>
                </a:moveTo>
                <a:lnTo>
                  <a:pt x="0" y="4310633"/>
                </a:lnTo>
                <a:lnTo>
                  <a:pt x="840485" y="5151120"/>
                </a:lnTo>
                <a:lnTo>
                  <a:pt x="1680972" y="4310633"/>
                </a:lnTo>
                <a:close/>
              </a:path>
              <a:path w="1680972" h="5151120">
                <a:moveTo>
                  <a:pt x="1260728" y="0"/>
                </a:moveTo>
                <a:lnTo>
                  <a:pt x="420243" y="0"/>
                </a:lnTo>
                <a:lnTo>
                  <a:pt x="420243" y="4310633"/>
                </a:lnTo>
                <a:lnTo>
                  <a:pt x="1260728" y="4310633"/>
                </a:lnTo>
                <a:lnTo>
                  <a:pt x="1260728" y="0"/>
                </a:lnTo>
                <a:close/>
              </a:path>
            </a:pathLst>
          </a:custGeom>
          <a:solidFill>
            <a:srgbClr val="D9E1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26424" y="1263395"/>
            <a:ext cx="1680972" cy="5151120"/>
          </a:xfrm>
          <a:custGeom>
            <a:avLst/>
            <a:gdLst/>
            <a:ahLst/>
            <a:cxnLst/>
            <a:rect l="l" t="t" r="r" b="b"/>
            <a:pathLst>
              <a:path w="1680972" h="5151120">
                <a:moveTo>
                  <a:pt x="0" y="4310633"/>
                </a:moveTo>
                <a:lnTo>
                  <a:pt x="420243" y="4310633"/>
                </a:lnTo>
                <a:lnTo>
                  <a:pt x="420243" y="0"/>
                </a:lnTo>
                <a:lnTo>
                  <a:pt x="1260728" y="0"/>
                </a:lnTo>
                <a:lnTo>
                  <a:pt x="1260728" y="4310633"/>
                </a:lnTo>
                <a:lnTo>
                  <a:pt x="1680972" y="4310633"/>
                </a:lnTo>
                <a:lnTo>
                  <a:pt x="840485" y="5151120"/>
                </a:lnTo>
                <a:lnTo>
                  <a:pt x="0" y="4310633"/>
                </a:lnTo>
                <a:close/>
              </a:path>
            </a:pathLst>
          </a:custGeom>
          <a:ln w="9144">
            <a:solidFill>
              <a:srgbClr val="C0CF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66005" y="1255394"/>
            <a:ext cx="145995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1" spc="-2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48885" y="2026792"/>
            <a:ext cx="10938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lect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8321" y="2797936"/>
            <a:ext cx="9746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39741" y="3568852"/>
            <a:ext cx="11123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flect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42790" y="4340478"/>
            <a:ext cx="110635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Exhibit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61078" y="5111394"/>
            <a:ext cx="107013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b="1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b="1" spc="-44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39741" y="5883122"/>
            <a:ext cx="111174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flect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40379" y="5864792"/>
            <a:ext cx="253044" cy="19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3293424" y="5864792"/>
            <a:ext cx="3538607" cy="19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832031" y="5864792"/>
            <a:ext cx="1263456" cy="19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3040379" y="6060947"/>
            <a:ext cx="253044" cy="198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3293424" y="6060947"/>
            <a:ext cx="3538607" cy="198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6832031" y="6060947"/>
            <a:ext cx="1263456" cy="198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3040379" y="6259576"/>
            <a:ext cx="505510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3348688" y="6310824"/>
            <a:ext cx="343207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44693" y="5809548"/>
            <a:ext cx="3432074" cy="18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40379" y="5049059"/>
            <a:ext cx="253044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3293424" y="5049059"/>
            <a:ext cx="3538607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832031" y="5049059"/>
            <a:ext cx="1263456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3040379" y="5289803"/>
            <a:ext cx="253044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3293424" y="5289803"/>
            <a:ext cx="3538607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6832031" y="5289803"/>
            <a:ext cx="1263456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3040379" y="5488411"/>
            <a:ext cx="5055108" cy="22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3348688" y="5539680"/>
            <a:ext cx="343207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344693" y="5038404"/>
            <a:ext cx="3432074" cy="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40379" y="4277915"/>
            <a:ext cx="253044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3293424" y="4277915"/>
            <a:ext cx="3538607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832031" y="4277915"/>
            <a:ext cx="1263456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3040379" y="4518659"/>
            <a:ext cx="253044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3293424" y="4518659"/>
            <a:ext cx="3538607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6832031" y="4518659"/>
            <a:ext cx="1263456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3040379" y="4717267"/>
            <a:ext cx="5055108" cy="22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3348688" y="4768536"/>
            <a:ext cx="343207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344693" y="4267260"/>
            <a:ext cx="3432074" cy="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040379" y="3506771"/>
            <a:ext cx="253044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3293424" y="3506771"/>
            <a:ext cx="3538607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832031" y="3506771"/>
            <a:ext cx="1263456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3040379" y="3747515"/>
            <a:ext cx="253044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3293424" y="3747515"/>
            <a:ext cx="3538607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6832031" y="3747515"/>
            <a:ext cx="1263456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3040379" y="3946123"/>
            <a:ext cx="5055108" cy="22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3348688" y="3997392"/>
            <a:ext cx="343207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344693" y="3496116"/>
            <a:ext cx="3432074" cy="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040379" y="2735627"/>
            <a:ext cx="253044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3293424" y="2735627"/>
            <a:ext cx="3538607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6832031" y="2735627"/>
            <a:ext cx="1263456" cy="240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3040379" y="2976372"/>
            <a:ext cx="253044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3293424" y="2976372"/>
            <a:ext cx="3538607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6832031" y="2976372"/>
            <a:ext cx="1263456" cy="198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3040379" y="3174979"/>
            <a:ext cx="5055108" cy="22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3348688" y="3226247"/>
            <a:ext cx="343207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344693" y="2724972"/>
            <a:ext cx="3432074" cy="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040379" y="2009092"/>
            <a:ext cx="253044" cy="196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3293424" y="2009092"/>
            <a:ext cx="3538607" cy="196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6832031" y="2009092"/>
            <a:ext cx="1263456" cy="196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3040379" y="2205227"/>
            <a:ext cx="253044" cy="210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3293424" y="2205227"/>
            <a:ext cx="3538607" cy="210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6832031" y="2205227"/>
            <a:ext cx="1263456" cy="210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3040379" y="2416164"/>
            <a:ext cx="5055108" cy="21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3344693" y="1953828"/>
            <a:ext cx="3432074" cy="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3040379" y="1225261"/>
            <a:ext cx="253044" cy="208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3293424" y="1225261"/>
            <a:ext cx="3538607" cy="208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6832031" y="1225261"/>
            <a:ext cx="1263456" cy="208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3040379" y="1434083"/>
            <a:ext cx="253044" cy="239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3293424" y="1434083"/>
            <a:ext cx="3538607" cy="239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6832031" y="1434083"/>
            <a:ext cx="1263456" cy="239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3040379" y="1673304"/>
            <a:ext cx="5055108" cy="189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3342344" y="1683960"/>
            <a:ext cx="3438418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327559" y="1182684"/>
            <a:ext cx="3449208" cy="42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824733" y="148589"/>
            <a:ext cx="4356100" cy="70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932">
              <a:lnSpc>
                <a:spcPct val="101725"/>
              </a:lnSpc>
              <a:spcBef>
                <a:spcPts val="290"/>
              </a:spcBef>
            </a:pPr>
            <a:r>
              <a:rPr sz="4000" spc="-8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4000" spc="-6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olio</a:t>
            </a:r>
            <a:r>
              <a:rPr sz="4000" spc="-8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Calibri"/>
                <a:cs typeface="Calibri"/>
              </a:rPr>
              <a:t>ocess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2479" y="164592"/>
            <a:ext cx="5926835" cy="651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38397"/>
            <a:ext cx="3886200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8329" y="686042"/>
            <a:ext cx="507161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7350" spc="0" baseline="4011" dirty="0" smtClean="0">
                <a:solidFill>
                  <a:srgbClr val="FFFFFF"/>
                </a:solidFill>
                <a:latin typeface="Andalus"/>
                <a:cs typeface="Andalus"/>
              </a:rPr>
              <a:t>A</a:t>
            </a:r>
            <a:endParaRPr sz="49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5868" y="686042"/>
            <a:ext cx="5972281" cy="1386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10"/>
              </a:lnSpc>
              <a:spcBef>
                <a:spcPts val="285"/>
              </a:spcBef>
              <a:tabLst>
                <a:tab pos="2705100" algn="l"/>
              </a:tabLst>
            </a:pPr>
            <a:r>
              <a:rPr sz="7350" spc="0" baseline="8022" dirty="0" smtClean="0">
                <a:solidFill>
                  <a:srgbClr val="FFFFFF"/>
                </a:solidFill>
                <a:latin typeface="Andalus"/>
                <a:cs typeface="Andalus"/>
              </a:rPr>
              <a:t>Portfol</a:t>
            </a:r>
            <a:r>
              <a:rPr sz="7350" spc="14" baseline="8022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7350" spc="0" baseline="8022" dirty="0" smtClean="0">
                <a:solidFill>
                  <a:srgbClr val="FFFFFF"/>
                </a:solidFill>
                <a:latin typeface="Andalus"/>
                <a:cs typeface="Andalus"/>
              </a:rPr>
              <a:t>o’s	content</a:t>
            </a:r>
            <a:r>
              <a:rPr sz="7350" spc="-165" baseline="8022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7350" spc="0" baseline="8022" dirty="0" smtClean="0">
                <a:solidFill>
                  <a:srgbClr val="FFFFFF"/>
                </a:solidFill>
                <a:latin typeface="Andalus"/>
                <a:cs typeface="Andalus"/>
              </a:rPr>
              <a:t>may</a:t>
            </a:r>
            <a:endParaRPr sz="4900">
              <a:latin typeface="Andalus"/>
              <a:cs typeface="Andalus"/>
            </a:endParaRPr>
          </a:p>
          <a:p>
            <a:pPr marL="1500270" marR="93314">
              <a:lnSpc>
                <a:spcPts val="5210"/>
              </a:lnSpc>
              <a:tabLst>
                <a:tab pos="2146300" algn="l"/>
                <a:tab pos="3098800" algn="l"/>
              </a:tabLst>
            </a:pPr>
            <a:r>
              <a:rPr sz="7350" spc="0" baseline="3565" dirty="0" smtClean="0">
                <a:solidFill>
                  <a:srgbClr val="FFFFFF"/>
                </a:solidFill>
                <a:latin typeface="Andalus"/>
                <a:cs typeface="Andalus"/>
              </a:rPr>
              <a:t>of	the	</a:t>
            </a:r>
            <a:r>
              <a:rPr sz="7350" spc="14" baseline="3565" dirty="0" smtClean="0">
                <a:solidFill>
                  <a:srgbClr val="FFFFFF"/>
                </a:solidFill>
                <a:latin typeface="Andalus"/>
                <a:cs typeface="Andalus"/>
              </a:rPr>
              <a:t>f</a:t>
            </a:r>
            <a:r>
              <a:rPr sz="7350" spc="0" baseline="3565" dirty="0" smtClean="0">
                <a:solidFill>
                  <a:srgbClr val="FFFFFF"/>
                </a:solidFill>
                <a:latin typeface="Andalus"/>
                <a:cs typeface="Andalus"/>
              </a:rPr>
              <a:t>ollow</a:t>
            </a:r>
            <a:r>
              <a:rPr sz="7350" spc="14" baseline="3565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7350" spc="0" baseline="3565" dirty="0" smtClean="0">
                <a:solidFill>
                  <a:srgbClr val="FFFFFF"/>
                </a:solidFill>
                <a:latin typeface="Andalus"/>
                <a:cs typeface="Andalus"/>
              </a:rPr>
              <a:t>ng:</a:t>
            </a:r>
            <a:endParaRPr sz="49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68526" y="686042"/>
            <a:ext cx="721162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7350" spc="0" baseline="4011" dirty="0" smtClean="0">
                <a:solidFill>
                  <a:srgbClr val="FFFFFF"/>
                </a:solidFill>
                <a:latin typeface="Andalus"/>
                <a:cs typeface="Andalus"/>
              </a:rPr>
              <a:t>be</a:t>
            </a:r>
            <a:endParaRPr sz="49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12554" y="686042"/>
            <a:ext cx="1058338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7350" spc="0" baseline="4011" dirty="0" smtClean="0">
                <a:solidFill>
                  <a:srgbClr val="FFFFFF"/>
                </a:solidFill>
                <a:latin typeface="Andalus"/>
                <a:cs typeface="Andalus"/>
              </a:rPr>
              <a:t>any</a:t>
            </a:r>
            <a:endParaRPr sz="49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6059" y="2572257"/>
            <a:ext cx="40696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1425" y="2572257"/>
            <a:ext cx="52707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Only the be</a:t>
            </a:r>
            <a:r>
              <a:rPr sz="4800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48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4800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800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4800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6059" y="3884676"/>
            <a:ext cx="40696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1425" y="3884676"/>
            <a:ext cx="546788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75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vidences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ndiv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dual</a:t>
            </a:r>
            <a:r>
              <a:rPr sz="4800" spc="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4800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spc="10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-189" baseline="3413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43758" y="3884676"/>
            <a:ext cx="92882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6059" y="5195696"/>
            <a:ext cx="40696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1425" y="5195696"/>
            <a:ext cx="41407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7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vidences</a:t>
            </a:r>
            <a:r>
              <a:rPr sz="48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of g</a:t>
            </a:r>
            <a:r>
              <a:rPr sz="4800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oup </a:t>
            </a:r>
            <a:r>
              <a:rPr sz="4800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8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5231" y="2881883"/>
            <a:ext cx="2915412" cy="371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2344" y="337679"/>
            <a:ext cx="7333285" cy="824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04"/>
              </a:lnSpc>
              <a:spcBef>
                <a:spcPts val="165"/>
              </a:spcBef>
            </a:pP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Using</a:t>
            </a:r>
            <a:r>
              <a:rPr sz="4200" spc="-46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</a:t>
            </a:r>
            <a:r>
              <a:rPr sz="4200" spc="-3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portfolio</a:t>
            </a:r>
            <a:r>
              <a:rPr sz="4200" spc="-59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as</a:t>
            </a:r>
            <a:r>
              <a:rPr sz="4200" spc="-13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an</a:t>
            </a:r>
            <a:r>
              <a:rPr sz="4200" spc="-28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assessment</a:t>
            </a:r>
            <a:r>
              <a:rPr sz="4200" spc="-84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tool</a:t>
            </a:r>
            <a:r>
              <a:rPr sz="4200" spc="-23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has</a:t>
            </a:r>
            <a:r>
              <a:rPr sz="4200" spc="-28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-11" baseline="7799" dirty="0" smtClean="0">
                <a:solidFill>
                  <a:srgbClr val="FFFFFF"/>
                </a:solidFill>
                <a:latin typeface="Andalus"/>
                <a:cs typeface="Andalus"/>
              </a:rPr>
              <a:t>several</a:t>
            </a:r>
            <a:endParaRPr sz="2800">
              <a:latin typeface="Andalus"/>
              <a:cs typeface="Andalus"/>
            </a:endParaRPr>
          </a:p>
          <a:p>
            <a:pPr marL="2765567" marR="2787769" algn="ctr">
              <a:lnSpc>
                <a:spcPts val="3185"/>
              </a:lnSpc>
            </a:pPr>
            <a:r>
              <a:rPr sz="4200" spc="-13" baseline="3899" dirty="0" smtClean="0">
                <a:solidFill>
                  <a:srgbClr val="FFFFFF"/>
                </a:solidFill>
                <a:latin typeface="Andalus"/>
                <a:cs typeface="Andalus"/>
              </a:rPr>
              <a:t>a</a:t>
            </a:r>
            <a:r>
              <a:rPr sz="4200" spc="-24" baseline="3899" dirty="0" smtClean="0">
                <a:solidFill>
                  <a:srgbClr val="FFFFFF"/>
                </a:solidFill>
                <a:latin typeface="Andalus"/>
                <a:cs typeface="Andalus"/>
              </a:rPr>
              <a:t>d</a:t>
            </a:r>
            <a:r>
              <a:rPr sz="4200" spc="-11" baseline="3899" dirty="0" smtClean="0">
                <a:solidFill>
                  <a:srgbClr val="FFFFFF"/>
                </a:solidFill>
                <a:latin typeface="Andalus"/>
                <a:cs typeface="Andalus"/>
              </a:rPr>
              <a:t>vantages.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6009" y="1670036"/>
            <a:ext cx="30554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These</a:t>
            </a:r>
            <a:r>
              <a:rPr sz="4200" spc="-39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are</a:t>
            </a:r>
            <a:r>
              <a:rPr sz="4200" spc="-36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as</a:t>
            </a:r>
            <a:r>
              <a:rPr sz="4200" spc="-8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follows: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45" y="2559557"/>
            <a:ext cx="4535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362" y="2559557"/>
            <a:ext cx="6788658" cy="18148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016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5400" spc="-2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54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moni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5400" spc="-5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400" spc="-63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learni</a:t>
            </a:r>
            <a:r>
              <a:rPr sz="54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400" spc="-4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5400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201"/>
              </a:spcBef>
            </a:pP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36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600" spc="-6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a gi</a:t>
            </a:r>
            <a:r>
              <a:rPr sz="3600" spc="-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period.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307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36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3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w the </a:t>
            </a:r>
            <a:r>
              <a:rPr sz="3600" spc="-4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36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10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14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600" spc="-4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ork.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3377" y="2559557"/>
            <a:ext cx="4873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095" y="2559557"/>
            <a:ext cx="3256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945" y="3891788"/>
            <a:ext cx="453516" cy="1204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105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2362" y="4614164"/>
            <a:ext cx="7322667" cy="1092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54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54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54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4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400" spc="-2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10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-2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5400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216"/>
              </a:spcBef>
            </a:pP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36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3600" spc="-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o p</a:t>
            </a:r>
            <a:r>
              <a:rPr sz="36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6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" y="2676142"/>
            <a:ext cx="2958084" cy="408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07053" y="408672"/>
            <a:ext cx="9325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Usi</a:t>
            </a:r>
            <a:r>
              <a:rPr sz="4200" spc="9" baseline="3899" dirty="0" smtClean="0">
                <a:solidFill>
                  <a:srgbClr val="FFFFFF"/>
                </a:solidFill>
                <a:latin typeface="Andalus"/>
                <a:cs typeface="Andalus"/>
              </a:rPr>
              <a:t>n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g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7395" y="408672"/>
            <a:ext cx="4754784" cy="802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04"/>
              </a:lnSpc>
              <a:spcBef>
                <a:spcPts val="165"/>
              </a:spcBef>
            </a:pP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</a:t>
            </a:r>
            <a:r>
              <a:rPr sz="4200" spc="-3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port</a:t>
            </a:r>
            <a:r>
              <a:rPr sz="4200" spc="9" baseline="7799" dirty="0" smtClean="0">
                <a:solidFill>
                  <a:srgbClr val="FFFFFF"/>
                </a:solidFill>
                <a:latin typeface="Andalus"/>
                <a:cs typeface="Andalus"/>
              </a:rPr>
              <a:t>f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olio</a:t>
            </a:r>
            <a:r>
              <a:rPr sz="4200" spc="-49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as</a:t>
            </a:r>
            <a:r>
              <a:rPr sz="4200" spc="-8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an</a:t>
            </a:r>
            <a:r>
              <a:rPr sz="4200" spc="-23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assess</a:t>
            </a:r>
            <a:r>
              <a:rPr sz="4200" spc="14" baseline="7799" dirty="0" smtClean="0">
                <a:solidFill>
                  <a:srgbClr val="FFFFFF"/>
                </a:solidFill>
                <a:latin typeface="Andalus"/>
                <a:cs typeface="Andalus"/>
              </a:rPr>
              <a:t>m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e</a:t>
            </a:r>
            <a:r>
              <a:rPr sz="4200" spc="4" baseline="7799" dirty="0" smtClean="0">
                <a:solidFill>
                  <a:srgbClr val="FFFFFF"/>
                </a:solidFill>
                <a:latin typeface="Andalus"/>
                <a:cs typeface="Andalus"/>
              </a:rPr>
              <a:t>n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t</a:t>
            </a:r>
            <a:r>
              <a:rPr sz="4200" spc="-84" baseline="77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7799" dirty="0" smtClean="0">
                <a:solidFill>
                  <a:srgbClr val="FFFFFF"/>
                </a:solidFill>
                <a:latin typeface="Andalus"/>
                <a:cs typeface="Andalus"/>
              </a:rPr>
              <a:t>tool</a:t>
            </a:r>
            <a:endParaRPr sz="2800">
              <a:latin typeface="Andalus"/>
              <a:cs typeface="Andalus"/>
            </a:endParaRPr>
          </a:p>
          <a:p>
            <a:pPr marL="1874961" marR="53263">
              <a:lnSpc>
                <a:spcPts val="3015"/>
              </a:lnSpc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a</a:t>
            </a:r>
            <a:r>
              <a:rPr sz="4200" spc="-9" baseline="3899" dirty="0" smtClean="0">
                <a:solidFill>
                  <a:srgbClr val="FFFFFF"/>
                </a:solidFill>
                <a:latin typeface="Andalus"/>
                <a:cs typeface="Andalus"/>
              </a:rPr>
              <a:t>d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vantages.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66" y="408672"/>
            <a:ext cx="58342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has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3007" y="408672"/>
            <a:ext cx="11063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se</a:t>
            </a:r>
            <a:r>
              <a:rPr sz="4200" spc="9" baseline="3899" dirty="0" smtClean="0">
                <a:solidFill>
                  <a:srgbClr val="FFFFFF"/>
                </a:solidFill>
                <a:latin typeface="Andalus"/>
                <a:cs typeface="Andalus"/>
              </a:rPr>
              <a:t>v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eral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0846" y="1675497"/>
            <a:ext cx="30554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These</a:t>
            </a:r>
            <a:r>
              <a:rPr sz="4200" spc="-39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are</a:t>
            </a:r>
            <a:r>
              <a:rPr sz="4200" spc="-36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as</a:t>
            </a:r>
            <a:r>
              <a:rPr sz="4200" spc="-8" baseline="3899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4200" spc="0" baseline="3899" dirty="0" smtClean="0">
                <a:solidFill>
                  <a:srgbClr val="FFFFFF"/>
                </a:solidFill>
                <a:latin typeface="Andalus"/>
                <a:cs typeface="Andalus"/>
              </a:rPr>
              <a:t>follows: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6059" y="2560827"/>
            <a:ext cx="52339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4200" spc="-1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200" spc="-1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elop</a:t>
            </a:r>
            <a:r>
              <a:rPr sz="4200" spc="-9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flect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10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6059" y="3737609"/>
            <a:ext cx="5935419" cy="854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4200" spc="-1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200" spc="-1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200" spc="-5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docume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-12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dences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67"/>
              </a:spcBef>
            </a:pP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800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8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2800" spc="-9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800" spc="-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eho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1479" y="3737609"/>
            <a:ext cx="16399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21706" y="3737609"/>
            <a:ext cx="3943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6059" y="5386908"/>
            <a:ext cx="6736350" cy="854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sz="4200" spc="-11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200" spc="-1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54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4200" spc="-5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4200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4200" spc="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t/pa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9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200" spc="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67"/>
              </a:spcBef>
            </a:pP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sz="28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800" spc="-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800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800" spc="-8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lear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9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ocess.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537" y="0"/>
            <a:ext cx="2674462" cy="6857998"/>
          </a:xfrm>
          <a:custGeom>
            <a:avLst/>
            <a:gdLst/>
            <a:ahLst/>
            <a:cxnLst/>
            <a:rect l="l" t="t" r="r" b="b"/>
            <a:pathLst>
              <a:path w="2674462" h="6857998">
                <a:moveTo>
                  <a:pt x="1653988" y="3452367"/>
                </a:moveTo>
                <a:lnTo>
                  <a:pt x="1615363" y="3475227"/>
                </a:lnTo>
                <a:lnTo>
                  <a:pt x="1590674" y="3509517"/>
                </a:lnTo>
                <a:lnTo>
                  <a:pt x="1584025" y="3518407"/>
                </a:lnTo>
                <a:lnTo>
                  <a:pt x="1577554" y="3528567"/>
                </a:lnTo>
                <a:lnTo>
                  <a:pt x="1571231" y="3539997"/>
                </a:lnTo>
                <a:lnTo>
                  <a:pt x="1565029" y="3550157"/>
                </a:lnTo>
                <a:lnTo>
                  <a:pt x="1558917" y="3561587"/>
                </a:lnTo>
                <a:lnTo>
                  <a:pt x="1552865" y="3573017"/>
                </a:lnTo>
                <a:lnTo>
                  <a:pt x="1546846" y="3585717"/>
                </a:lnTo>
                <a:lnTo>
                  <a:pt x="1540829" y="3597147"/>
                </a:lnTo>
                <a:lnTo>
                  <a:pt x="1517630" y="3645407"/>
                </a:lnTo>
                <a:lnTo>
                  <a:pt x="1500781" y="3679697"/>
                </a:lnTo>
                <a:lnTo>
                  <a:pt x="1495032" y="3691127"/>
                </a:lnTo>
                <a:lnTo>
                  <a:pt x="1491933" y="3702557"/>
                </a:lnTo>
                <a:lnTo>
                  <a:pt x="1488009" y="3713987"/>
                </a:lnTo>
                <a:lnTo>
                  <a:pt x="1484364" y="3727957"/>
                </a:lnTo>
                <a:lnTo>
                  <a:pt x="1482099" y="3740657"/>
                </a:lnTo>
                <a:lnTo>
                  <a:pt x="1482318" y="3752087"/>
                </a:lnTo>
                <a:lnTo>
                  <a:pt x="1486123" y="3760977"/>
                </a:lnTo>
                <a:lnTo>
                  <a:pt x="1489425" y="3764787"/>
                </a:lnTo>
                <a:lnTo>
                  <a:pt x="1492600" y="3767327"/>
                </a:lnTo>
                <a:lnTo>
                  <a:pt x="1505300" y="3767327"/>
                </a:lnTo>
                <a:lnTo>
                  <a:pt x="1518000" y="3760977"/>
                </a:lnTo>
                <a:lnTo>
                  <a:pt x="1524350" y="3754627"/>
                </a:lnTo>
                <a:lnTo>
                  <a:pt x="1543444" y="3739387"/>
                </a:lnTo>
                <a:lnTo>
                  <a:pt x="1571697" y="3712717"/>
                </a:lnTo>
                <a:lnTo>
                  <a:pt x="1598973" y="3686047"/>
                </a:lnTo>
                <a:lnTo>
                  <a:pt x="1624696" y="3655567"/>
                </a:lnTo>
                <a:lnTo>
                  <a:pt x="1648289" y="3622547"/>
                </a:lnTo>
                <a:lnTo>
                  <a:pt x="1669177" y="3585717"/>
                </a:lnTo>
                <a:lnTo>
                  <a:pt x="1686783" y="3545077"/>
                </a:lnTo>
                <a:lnTo>
                  <a:pt x="1693346" y="3505707"/>
                </a:lnTo>
                <a:lnTo>
                  <a:pt x="1694265" y="3494277"/>
                </a:lnTo>
                <a:lnTo>
                  <a:pt x="1691714" y="3482847"/>
                </a:lnTo>
                <a:lnTo>
                  <a:pt x="1686132" y="3471417"/>
                </a:lnTo>
                <a:lnTo>
                  <a:pt x="1677337" y="3459987"/>
                </a:lnTo>
                <a:lnTo>
                  <a:pt x="1666261" y="3454907"/>
                </a:lnTo>
                <a:lnTo>
                  <a:pt x="1653988" y="3452367"/>
                </a:lnTo>
                <a:close/>
              </a:path>
              <a:path w="2674462" h="6857998">
                <a:moveTo>
                  <a:pt x="1258437" y="3461257"/>
                </a:moveTo>
                <a:lnTo>
                  <a:pt x="1247363" y="3462527"/>
                </a:lnTo>
                <a:lnTo>
                  <a:pt x="1244188" y="3466337"/>
                </a:lnTo>
                <a:lnTo>
                  <a:pt x="1243254" y="3466337"/>
                </a:lnTo>
                <a:lnTo>
                  <a:pt x="1222922" y="3508247"/>
                </a:lnTo>
                <a:lnTo>
                  <a:pt x="1222838" y="3520947"/>
                </a:lnTo>
                <a:lnTo>
                  <a:pt x="1224334" y="3532377"/>
                </a:lnTo>
                <a:lnTo>
                  <a:pt x="1227062" y="3543807"/>
                </a:lnTo>
                <a:lnTo>
                  <a:pt x="1230840" y="3555237"/>
                </a:lnTo>
                <a:lnTo>
                  <a:pt x="1235487" y="3567937"/>
                </a:lnTo>
                <a:lnTo>
                  <a:pt x="1240821" y="3578097"/>
                </a:lnTo>
                <a:lnTo>
                  <a:pt x="1246662" y="3589527"/>
                </a:lnTo>
                <a:lnTo>
                  <a:pt x="1252828" y="3599687"/>
                </a:lnTo>
                <a:lnTo>
                  <a:pt x="1265411" y="3620007"/>
                </a:lnTo>
                <a:lnTo>
                  <a:pt x="1271465" y="3627627"/>
                </a:lnTo>
                <a:lnTo>
                  <a:pt x="1277119" y="3635247"/>
                </a:lnTo>
                <a:lnTo>
                  <a:pt x="1304665" y="3666997"/>
                </a:lnTo>
                <a:lnTo>
                  <a:pt x="1338562" y="3696207"/>
                </a:lnTo>
                <a:lnTo>
                  <a:pt x="1350537" y="3706367"/>
                </a:lnTo>
                <a:lnTo>
                  <a:pt x="1374558" y="3724147"/>
                </a:lnTo>
                <a:lnTo>
                  <a:pt x="1386287" y="3731767"/>
                </a:lnTo>
                <a:lnTo>
                  <a:pt x="1397620" y="3738117"/>
                </a:lnTo>
                <a:lnTo>
                  <a:pt x="1408399" y="3744467"/>
                </a:lnTo>
                <a:lnTo>
                  <a:pt x="1418466" y="3749547"/>
                </a:lnTo>
                <a:lnTo>
                  <a:pt x="1427663" y="3754627"/>
                </a:lnTo>
                <a:lnTo>
                  <a:pt x="1435833" y="3757167"/>
                </a:lnTo>
                <a:lnTo>
                  <a:pt x="1442819" y="3759707"/>
                </a:lnTo>
                <a:lnTo>
                  <a:pt x="1448462" y="3759707"/>
                </a:lnTo>
                <a:lnTo>
                  <a:pt x="1452606" y="3758437"/>
                </a:lnTo>
                <a:lnTo>
                  <a:pt x="1455093" y="3755897"/>
                </a:lnTo>
                <a:lnTo>
                  <a:pt x="1455421" y="3752087"/>
                </a:lnTo>
                <a:lnTo>
                  <a:pt x="1455428" y="3749547"/>
                </a:lnTo>
                <a:lnTo>
                  <a:pt x="1454912" y="3743197"/>
                </a:lnTo>
                <a:lnTo>
                  <a:pt x="1443450" y="3702557"/>
                </a:lnTo>
                <a:lnTo>
                  <a:pt x="1427614" y="3663187"/>
                </a:lnTo>
                <a:lnTo>
                  <a:pt x="1414787" y="3636517"/>
                </a:lnTo>
                <a:lnTo>
                  <a:pt x="1407927" y="3622547"/>
                </a:lnTo>
                <a:lnTo>
                  <a:pt x="1400875" y="3608577"/>
                </a:lnTo>
                <a:lnTo>
                  <a:pt x="1379351" y="3570477"/>
                </a:lnTo>
                <a:lnTo>
                  <a:pt x="1372314" y="3560317"/>
                </a:lnTo>
                <a:lnTo>
                  <a:pt x="1364646" y="3548887"/>
                </a:lnTo>
                <a:lnTo>
                  <a:pt x="1356699" y="3538727"/>
                </a:lnTo>
                <a:lnTo>
                  <a:pt x="1348470" y="3527297"/>
                </a:lnTo>
                <a:lnTo>
                  <a:pt x="1339953" y="3517137"/>
                </a:lnTo>
                <a:lnTo>
                  <a:pt x="1312630" y="3489197"/>
                </a:lnTo>
                <a:lnTo>
                  <a:pt x="1271894" y="3462527"/>
                </a:lnTo>
                <a:lnTo>
                  <a:pt x="1258437" y="3461257"/>
                </a:lnTo>
                <a:close/>
              </a:path>
              <a:path w="2674462" h="6857998">
                <a:moveTo>
                  <a:pt x="1625357" y="3189477"/>
                </a:moveTo>
                <a:lnTo>
                  <a:pt x="1585273" y="3213607"/>
                </a:lnTo>
                <a:lnTo>
                  <a:pt x="1565612" y="3249167"/>
                </a:lnTo>
                <a:lnTo>
                  <a:pt x="1547183" y="3302507"/>
                </a:lnTo>
                <a:lnTo>
                  <a:pt x="1543613" y="3315207"/>
                </a:lnTo>
                <a:lnTo>
                  <a:pt x="1540352" y="3326637"/>
                </a:lnTo>
                <a:lnTo>
                  <a:pt x="1534726" y="3345687"/>
                </a:lnTo>
                <a:lnTo>
                  <a:pt x="1531231" y="3357117"/>
                </a:lnTo>
                <a:lnTo>
                  <a:pt x="1527770" y="3369817"/>
                </a:lnTo>
                <a:lnTo>
                  <a:pt x="1524355" y="3381247"/>
                </a:lnTo>
                <a:lnTo>
                  <a:pt x="1520998" y="3393947"/>
                </a:lnTo>
                <a:lnTo>
                  <a:pt x="1517710" y="3405377"/>
                </a:lnTo>
                <a:lnTo>
                  <a:pt x="1514504" y="3418077"/>
                </a:lnTo>
                <a:lnTo>
                  <a:pt x="1511392" y="3430777"/>
                </a:lnTo>
                <a:lnTo>
                  <a:pt x="1508384" y="3442207"/>
                </a:lnTo>
                <a:lnTo>
                  <a:pt x="1505492" y="3454907"/>
                </a:lnTo>
                <a:lnTo>
                  <a:pt x="1502729" y="3467607"/>
                </a:lnTo>
                <a:lnTo>
                  <a:pt x="1500106" y="3480307"/>
                </a:lnTo>
                <a:lnTo>
                  <a:pt x="1497634" y="3494277"/>
                </a:lnTo>
                <a:lnTo>
                  <a:pt x="1494632" y="3505707"/>
                </a:lnTo>
                <a:lnTo>
                  <a:pt x="1491724" y="3518407"/>
                </a:lnTo>
                <a:lnTo>
                  <a:pt x="1488984" y="3529837"/>
                </a:lnTo>
                <a:lnTo>
                  <a:pt x="1486483" y="3542537"/>
                </a:lnTo>
                <a:lnTo>
                  <a:pt x="1481135" y="3580637"/>
                </a:lnTo>
                <a:lnTo>
                  <a:pt x="1480087" y="3606037"/>
                </a:lnTo>
                <a:lnTo>
                  <a:pt x="1482319" y="3609847"/>
                </a:lnTo>
                <a:lnTo>
                  <a:pt x="1486352" y="3609847"/>
                </a:lnTo>
                <a:lnTo>
                  <a:pt x="1491779" y="3604767"/>
                </a:lnTo>
                <a:lnTo>
                  <a:pt x="1519293" y="3567937"/>
                </a:lnTo>
                <a:lnTo>
                  <a:pt x="1530837" y="3550157"/>
                </a:lnTo>
                <a:lnTo>
                  <a:pt x="1534633" y="3545077"/>
                </a:lnTo>
                <a:lnTo>
                  <a:pt x="1540671" y="3533647"/>
                </a:lnTo>
                <a:lnTo>
                  <a:pt x="1546942" y="3523487"/>
                </a:lnTo>
                <a:lnTo>
                  <a:pt x="1553392" y="3512057"/>
                </a:lnTo>
                <a:lnTo>
                  <a:pt x="1566620" y="3490467"/>
                </a:lnTo>
                <a:lnTo>
                  <a:pt x="1573294" y="3480307"/>
                </a:lnTo>
                <a:lnTo>
                  <a:pt x="1579937" y="3468877"/>
                </a:lnTo>
                <a:lnTo>
                  <a:pt x="1586498" y="3457447"/>
                </a:lnTo>
                <a:lnTo>
                  <a:pt x="1592244" y="3446017"/>
                </a:lnTo>
                <a:lnTo>
                  <a:pt x="1597850" y="3435857"/>
                </a:lnTo>
                <a:lnTo>
                  <a:pt x="1618871" y="3390137"/>
                </a:lnTo>
                <a:lnTo>
                  <a:pt x="1628545" y="3366007"/>
                </a:lnTo>
                <a:lnTo>
                  <a:pt x="1633174" y="3354577"/>
                </a:lnTo>
                <a:lnTo>
                  <a:pt x="1637664" y="3341877"/>
                </a:lnTo>
                <a:lnTo>
                  <a:pt x="1642016" y="3330447"/>
                </a:lnTo>
                <a:lnTo>
                  <a:pt x="1646231" y="3317747"/>
                </a:lnTo>
                <a:lnTo>
                  <a:pt x="1650308" y="3305047"/>
                </a:lnTo>
                <a:lnTo>
                  <a:pt x="1654247" y="3293617"/>
                </a:lnTo>
                <a:lnTo>
                  <a:pt x="1658050" y="3280917"/>
                </a:lnTo>
                <a:lnTo>
                  <a:pt x="1661716" y="3268217"/>
                </a:lnTo>
                <a:lnTo>
                  <a:pt x="1664135" y="3256787"/>
                </a:lnTo>
                <a:lnTo>
                  <a:pt x="1665155" y="3245357"/>
                </a:lnTo>
                <a:lnTo>
                  <a:pt x="1664434" y="3232657"/>
                </a:lnTo>
                <a:lnTo>
                  <a:pt x="1661631" y="3221227"/>
                </a:lnTo>
                <a:lnTo>
                  <a:pt x="1656404" y="3208527"/>
                </a:lnTo>
                <a:lnTo>
                  <a:pt x="1648412" y="3195827"/>
                </a:lnTo>
                <a:lnTo>
                  <a:pt x="1637812" y="3190747"/>
                </a:lnTo>
                <a:lnTo>
                  <a:pt x="1625357" y="3189477"/>
                </a:lnTo>
                <a:close/>
              </a:path>
              <a:path w="2674462" h="6857998">
                <a:moveTo>
                  <a:pt x="1289037" y="3188207"/>
                </a:moveTo>
                <a:lnTo>
                  <a:pt x="1260587" y="3218687"/>
                </a:lnTo>
                <a:lnTo>
                  <a:pt x="1259004" y="3249167"/>
                </a:lnTo>
                <a:lnTo>
                  <a:pt x="1259863" y="3260597"/>
                </a:lnTo>
                <a:lnTo>
                  <a:pt x="1272043" y="3307587"/>
                </a:lnTo>
                <a:lnTo>
                  <a:pt x="1297203" y="3367277"/>
                </a:lnTo>
                <a:lnTo>
                  <a:pt x="1302690" y="3377437"/>
                </a:lnTo>
                <a:lnTo>
                  <a:pt x="1308251" y="3388867"/>
                </a:lnTo>
                <a:lnTo>
                  <a:pt x="1313913" y="3400297"/>
                </a:lnTo>
                <a:lnTo>
                  <a:pt x="1319703" y="3411727"/>
                </a:lnTo>
                <a:lnTo>
                  <a:pt x="1325647" y="3423157"/>
                </a:lnTo>
                <a:lnTo>
                  <a:pt x="1331772" y="3433317"/>
                </a:lnTo>
                <a:lnTo>
                  <a:pt x="1338105" y="3444747"/>
                </a:lnTo>
                <a:lnTo>
                  <a:pt x="1344671" y="3456177"/>
                </a:lnTo>
                <a:lnTo>
                  <a:pt x="1351498" y="3467607"/>
                </a:lnTo>
                <a:lnTo>
                  <a:pt x="1357463" y="3476497"/>
                </a:lnTo>
                <a:lnTo>
                  <a:pt x="1363731" y="3486657"/>
                </a:lnTo>
                <a:lnTo>
                  <a:pt x="1370336" y="3496817"/>
                </a:lnTo>
                <a:lnTo>
                  <a:pt x="1377308" y="3506977"/>
                </a:lnTo>
                <a:lnTo>
                  <a:pt x="1384679" y="3517137"/>
                </a:lnTo>
                <a:lnTo>
                  <a:pt x="1392483" y="3528567"/>
                </a:lnTo>
                <a:lnTo>
                  <a:pt x="1400749" y="3538727"/>
                </a:lnTo>
                <a:lnTo>
                  <a:pt x="1409511" y="3551427"/>
                </a:lnTo>
                <a:lnTo>
                  <a:pt x="1417213" y="3561587"/>
                </a:lnTo>
                <a:lnTo>
                  <a:pt x="1442336" y="3592067"/>
                </a:lnTo>
                <a:lnTo>
                  <a:pt x="1456117" y="3602227"/>
                </a:lnTo>
                <a:lnTo>
                  <a:pt x="1460723" y="3599687"/>
                </a:lnTo>
                <a:lnTo>
                  <a:pt x="1461916" y="3598417"/>
                </a:lnTo>
                <a:lnTo>
                  <a:pt x="1463559" y="3592067"/>
                </a:lnTo>
                <a:lnTo>
                  <a:pt x="1463802" y="3585717"/>
                </a:lnTo>
                <a:lnTo>
                  <a:pt x="1463723" y="3583177"/>
                </a:lnTo>
                <a:lnTo>
                  <a:pt x="1454948" y="3537457"/>
                </a:lnTo>
                <a:lnTo>
                  <a:pt x="1451070" y="3523487"/>
                </a:lnTo>
                <a:lnTo>
                  <a:pt x="1446875" y="3508247"/>
                </a:lnTo>
                <a:lnTo>
                  <a:pt x="1442537" y="3493007"/>
                </a:lnTo>
                <a:lnTo>
                  <a:pt x="1438228" y="3479037"/>
                </a:lnTo>
                <a:lnTo>
                  <a:pt x="1426654" y="3439667"/>
                </a:lnTo>
                <a:lnTo>
                  <a:pt x="1412035" y="3393947"/>
                </a:lnTo>
                <a:lnTo>
                  <a:pt x="1408273" y="3381247"/>
                </a:lnTo>
                <a:lnTo>
                  <a:pt x="1404393" y="3369817"/>
                </a:lnTo>
                <a:lnTo>
                  <a:pt x="1400357" y="3357117"/>
                </a:lnTo>
                <a:lnTo>
                  <a:pt x="1396128" y="3345687"/>
                </a:lnTo>
                <a:lnTo>
                  <a:pt x="1391669" y="3332987"/>
                </a:lnTo>
                <a:lnTo>
                  <a:pt x="1386941" y="3320287"/>
                </a:lnTo>
                <a:lnTo>
                  <a:pt x="1381908" y="3307587"/>
                </a:lnTo>
                <a:lnTo>
                  <a:pt x="1377434" y="3296157"/>
                </a:lnTo>
                <a:lnTo>
                  <a:pt x="1372327" y="3284727"/>
                </a:lnTo>
                <a:lnTo>
                  <a:pt x="1366606" y="3274567"/>
                </a:lnTo>
                <a:lnTo>
                  <a:pt x="1360288" y="3263137"/>
                </a:lnTo>
                <a:lnTo>
                  <a:pt x="1353389" y="3251707"/>
                </a:lnTo>
                <a:lnTo>
                  <a:pt x="1345929" y="3241547"/>
                </a:lnTo>
                <a:lnTo>
                  <a:pt x="1337924" y="3228847"/>
                </a:lnTo>
                <a:lnTo>
                  <a:pt x="1330882" y="3218687"/>
                </a:lnTo>
                <a:lnTo>
                  <a:pt x="1322971" y="3208527"/>
                </a:lnTo>
                <a:lnTo>
                  <a:pt x="1313693" y="3200907"/>
                </a:lnTo>
                <a:lnTo>
                  <a:pt x="1302548" y="3193287"/>
                </a:lnTo>
                <a:lnTo>
                  <a:pt x="1289037" y="3188207"/>
                </a:lnTo>
                <a:close/>
              </a:path>
              <a:path w="2674462" h="6857998">
                <a:moveTo>
                  <a:pt x="1473612" y="2960877"/>
                </a:moveTo>
                <a:lnTo>
                  <a:pt x="1461994" y="2960877"/>
                </a:lnTo>
                <a:lnTo>
                  <a:pt x="1451198" y="2964687"/>
                </a:lnTo>
                <a:lnTo>
                  <a:pt x="1424373" y="3004057"/>
                </a:lnTo>
                <a:lnTo>
                  <a:pt x="1418224" y="3043427"/>
                </a:lnTo>
                <a:lnTo>
                  <a:pt x="1417638" y="3072637"/>
                </a:lnTo>
                <a:lnTo>
                  <a:pt x="1418005" y="3086607"/>
                </a:lnTo>
                <a:lnTo>
                  <a:pt x="1418638" y="3100577"/>
                </a:lnTo>
                <a:lnTo>
                  <a:pt x="1419405" y="3114547"/>
                </a:lnTo>
                <a:lnTo>
                  <a:pt x="1419710" y="3127247"/>
                </a:lnTo>
                <a:lnTo>
                  <a:pt x="1421873" y="3165347"/>
                </a:lnTo>
                <a:lnTo>
                  <a:pt x="1425724" y="3203447"/>
                </a:lnTo>
                <a:lnTo>
                  <a:pt x="1431025" y="3241547"/>
                </a:lnTo>
                <a:lnTo>
                  <a:pt x="1435246" y="3266947"/>
                </a:lnTo>
                <a:lnTo>
                  <a:pt x="1436440" y="3278377"/>
                </a:lnTo>
                <a:lnTo>
                  <a:pt x="1437688" y="3289807"/>
                </a:lnTo>
                <a:lnTo>
                  <a:pt x="1439040" y="3302507"/>
                </a:lnTo>
                <a:lnTo>
                  <a:pt x="1440548" y="3315207"/>
                </a:lnTo>
                <a:lnTo>
                  <a:pt x="1442264" y="3326637"/>
                </a:lnTo>
                <a:lnTo>
                  <a:pt x="1444239" y="3340607"/>
                </a:lnTo>
                <a:lnTo>
                  <a:pt x="1446523" y="3353307"/>
                </a:lnTo>
                <a:lnTo>
                  <a:pt x="1454445" y="3391407"/>
                </a:lnTo>
                <a:lnTo>
                  <a:pt x="1468382" y="3418077"/>
                </a:lnTo>
                <a:lnTo>
                  <a:pt x="1472590" y="3414267"/>
                </a:lnTo>
                <a:lnTo>
                  <a:pt x="1476365" y="3406647"/>
                </a:lnTo>
                <a:lnTo>
                  <a:pt x="1479668" y="3396487"/>
                </a:lnTo>
                <a:lnTo>
                  <a:pt x="1482458" y="3385057"/>
                </a:lnTo>
                <a:lnTo>
                  <a:pt x="1484694" y="3376167"/>
                </a:lnTo>
                <a:lnTo>
                  <a:pt x="1486338" y="3369817"/>
                </a:lnTo>
                <a:lnTo>
                  <a:pt x="1488579" y="3358387"/>
                </a:lnTo>
                <a:lnTo>
                  <a:pt x="1490606" y="3345687"/>
                </a:lnTo>
                <a:lnTo>
                  <a:pt x="1492501" y="3334257"/>
                </a:lnTo>
                <a:lnTo>
                  <a:pt x="1496223" y="3308857"/>
                </a:lnTo>
                <a:lnTo>
                  <a:pt x="1498213" y="3296157"/>
                </a:lnTo>
                <a:lnTo>
                  <a:pt x="1500398" y="3283457"/>
                </a:lnTo>
                <a:lnTo>
                  <a:pt x="1502860" y="3269487"/>
                </a:lnTo>
                <a:lnTo>
                  <a:pt x="1505774" y="3245357"/>
                </a:lnTo>
                <a:lnTo>
                  <a:pt x="1508626" y="3221227"/>
                </a:lnTo>
                <a:lnTo>
                  <a:pt x="1510012" y="3208527"/>
                </a:lnTo>
                <a:lnTo>
                  <a:pt x="1511365" y="3197097"/>
                </a:lnTo>
                <a:lnTo>
                  <a:pt x="1512676" y="3184397"/>
                </a:lnTo>
                <a:lnTo>
                  <a:pt x="1513940" y="3171697"/>
                </a:lnTo>
                <a:lnTo>
                  <a:pt x="1515151" y="3160267"/>
                </a:lnTo>
                <a:lnTo>
                  <a:pt x="1518402" y="3122167"/>
                </a:lnTo>
                <a:lnTo>
                  <a:pt x="1520948" y="3082797"/>
                </a:lnTo>
                <a:lnTo>
                  <a:pt x="1522619" y="3042157"/>
                </a:lnTo>
                <a:lnTo>
                  <a:pt x="1522953" y="3028187"/>
                </a:lnTo>
                <a:lnTo>
                  <a:pt x="1520330" y="3016757"/>
                </a:lnTo>
                <a:lnTo>
                  <a:pt x="1495651" y="2969767"/>
                </a:lnTo>
                <a:lnTo>
                  <a:pt x="1485137" y="2963417"/>
                </a:lnTo>
                <a:lnTo>
                  <a:pt x="1473612" y="2960877"/>
                </a:lnTo>
                <a:close/>
              </a:path>
              <a:path w="2674462" h="6857998">
                <a:moveTo>
                  <a:pt x="1653204" y="1202181"/>
                </a:moveTo>
                <a:lnTo>
                  <a:pt x="1611463" y="1228851"/>
                </a:lnTo>
                <a:lnTo>
                  <a:pt x="1603829" y="1240281"/>
                </a:lnTo>
                <a:lnTo>
                  <a:pt x="1596828" y="1249171"/>
                </a:lnTo>
                <a:lnTo>
                  <a:pt x="1570843" y="1289811"/>
                </a:lnTo>
                <a:lnTo>
                  <a:pt x="1546756" y="1334261"/>
                </a:lnTo>
                <a:lnTo>
                  <a:pt x="1534868" y="1359661"/>
                </a:lnTo>
                <a:lnTo>
                  <a:pt x="1528865" y="1372361"/>
                </a:lnTo>
                <a:lnTo>
                  <a:pt x="1523315" y="1382521"/>
                </a:lnTo>
                <a:lnTo>
                  <a:pt x="1517750" y="1393951"/>
                </a:lnTo>
                <a:lnTo>
                  <a:pt x="1512155" y="1404111"/>
                </a:lnTo>
                <a:lnTo>
                  <a:pt x="1506514" y="1416811"/>
                </a:lnTo>
                <a:lnTo>
                  <a:pt x="1500811" y="1429511"/>
                </a:lnTo>
                <a:lnTo>
                  <a:pt x="1495032" y="1442211"/>
                </a:lnTo>
                <a:lnTo>
                  <a:pt x="1491933" y="1451101"/>
                </a:lnTo>
                <a:lnTo>
                  <a:pt x="1488009" y="1463801"/>
                </a:lnTo>
                <a:lnTo>
                  <a:pt x="1484364" y="1477771"/>
                </a:lnTo>
                <a:lnTo>
                  <a:pt x="1482099" y="1491741"/>
                </a:lnTo>
                <a:lnTo>
                  <a:pt x="1482318" y="1503171"/>
                </a:lnTo>
                <a:lnTo>
                  <a:pt x="1486123" y="1512061"/>
                </a:lnTo>
                <a:lnTo>
                  <a:pt x="1489425" y="1515871"/>
                </a:lnTo>
                <a:lnTo>
                  <a:pt x="1492600" y="1518411"/>
                </a:lnTo>
                <a:lnTo>
                  <a:pt x="1505300" y="1518411"/>
                </a:lnTo>
                <a:lnTo>
                  <a:pt x="1511650" y="1515871"/>
                </a:lnTo>
                <a:lnTo>
                  <a:pt x="1518000" y="1509521"/>
                </a:lnTo>
                <a:lnTo>
                  <a:pt x="1524350" y="1505711"/>
                </a:lnTo>
                <a:lnTo>
                  <a:pt x="1533908" y="1498091"/>
                </a:lnTo>
                <a:lnTo>
                  <a:pt x="1543444" y="1489201"/>
                </a:lnTo>
                <a:lnTo>
                  <a:pt x="1552935" y="1481581"/>
                </a:lnTo>
                <a:lnTo>
                  <a:pt x="1571697" y="1463801"/>
                </a:lnTo>
                <a:lnTo>
                  <a:pt x="1580926" y="1454911"/>
                </a:lnTo>
                <a:lnTo>
                  <a:pt x="1590025" y="1444751"/>
                </a:lnTo>
                <a:lnTo>
                  <a:pt x="1598973" y="1435861"/>
                </a:lnTo>
                <a:lnTo>
                  <a:pt x="1624696" y="1405381"/>
                </a:lnTo>
                <a:lnTo>
                  <a:pt x="1648289" y="1372361"/>
                </a:lnTo>
                <a:lnTo>
                  <a:pt x="1662550" y="1348231"/>
                </a:lnTo>
                <a:lnTo>
                  <a:pt x="1669177" y="1336801"/>
                </a:lnTo>
                <a:lnTo>
                  <a:pt x="1675438" y="1322831"/>
                </a:lnTo>
                <a:lnTo>
                  <a:pt x="1681314" y="1310131"/>
                </a:lnTo>
                <a:lnTo>
                  <a:pt x="1686783" y="1296161"/>
                </a:lnTo>
                <a:lnTo>
                  <a:pt x="1687996" y="1292351"/>
                </a:lnTo>
                <a:lnTo>
                  <a:pt x="1690603" y="1280921"/>
                </a:lnTo>
                <a:lnTo>
                  <a:pt x="1692728" y="1268221"/>
                </a:lnTo>
                <a:lnTo>
                  <a:pt x="1693928" y="1254251"/>
                </a:lnTo>
                <a:lnTo>
                  <a:pt x="1693879" y="1241551"/>
                </a:lnTo>
                <a:lnTo>
                  <a:pt x="1690761" y="1228851"/>
                </a:lnTo>
                <a:lnTo>
                  <a:pt x="1684870" y="1217421"/>
                </a:lnTo>
                <a:lnTo>
                  <a:pt x="1676038" y="1208531"/>
                </a:lnTo>
                <a:lnTo>
                  <a:pt x="1665181" y="1203451"/>
                </a:lnTo>
                <a:lnTo>
                  <a:pt x="1653204" y="1202181"/>
                </a:lnTo>
                <a:close/>
              </a:path>
              <a:path w="2674462" h="6857998">
                <a:moveTo>
                  <a:pt x="1257469" y="1209801"/>
                </a:moveTo>
                <a:lnTo>
                  <a:pt x="1247363" y="1213611"/>
                </a:lnTo>
                <a:lnTo>
                  <a:pt x="1244188" y="1213611"/>
                </a:lnTo>
                <a:lnTo>
                  <a:pt x="1243355" y="1214881"/>
                </a:lnTo>
                <a:lnTo>
                  <a:pt x="1222907" y="1256791"/>
                </a:lnTo>
                <a:lnTo>
                  <a:pt x="1222716" y="1268221"/>
                </a:lnTo>
                <a:lnTo>
                  <a:pt x="1224011" y="1279651"/>
                </a:lnTo>
                <a:lnTo>
                  <a:pt x="1240258" y="1325371"/>
                </a:lnTo>
                <a:lnTo>
                  <a:pt x="1265079" y="1367281"/>
                </a:lnTo>
                <a:lnTo>
                  <a:pt x="1294318" y="1404111"/>
                </a:lnTo>
                <a:lnTo>
                  <a:pt x="1304411" y="1415541"/>
                </a:lnTo>
                <a:lnTo>
                  <a:pt x="1338326" y="1446021"/>
                </a:lnTo>
                <a:lnTo>
                  <a:pt x="1374370" y="1472691"/>
                </a:lnTo>
                <a:lnTo>
                  <a:pt x="1386120" y="1480311"/>
                </a:lnTo>
                <a:lnTo>
                  <a:pt x="1397472" y="1487931"/>
                </a:lnTo>
                <a:lnTo>
                  <a:pt x="1408270" y="1493011"/>
                </a:lnTo>
                <a:lnTo>
                  <a:pt x="1418354" y="1498091"/>
                </a:lnTo>
                <a:lnTo>
                  <a:pt x="1427567" y="1503171"/>
                </a:lnTo>
                <a:lnTo>
                  <a:pt x="1435751" y="1505711"/>
                </a:lnTo>
                <a:lnTo>
                  <a:pt x="1442746" y="1506981"/>
                </a:lnTo>
                <a:lnTo>
                  <a:pt x="1448395" y="1508251"/>
                </a:lnTo>
                <a:lnTo>
                  <a:pt x="1452539" y="1506981"/>
                </a:lnTo>
                <a:lnTo>
                  <a:pt x="1455020" y="1504441"/>
                </a:lnTo>
                <a:lnTo>
                  <a:pt x="1455534" y="1499361"/>
                </a:lnTo>
                <a:lnTo>
                  <a:pt x="1454977" y="1493011"/>
                </a:lnTo>
                <a:lnTo>
                  <a:pt x="1443593" y="1453641"/>
                </a:lnTo>
                <a:lnTo>
                  <a:pt x="1427631" y="1414271"/>
                </a:lnTo>
                <a:lnTo>
                  <a:pt x="1407649" y="1372361"/>
                </a:lnTo>
                <a:lnTo>
                  <a:pt x="1400460" y="1359661"/>
                </a:lnTo>
                <a:lnTo>
                  <a:pt x="1393137" y="1345691"/>
                </a:lnTo>
                <a:lnTo>
                  <a:pt x="1378403" y="1320291"/>
                </a:lnTo>
                <a:lnTo>
                  <a:pt x="1371148" y="1308861"/>
                </a:lnTo>
                <a:lnTo>
                  <a:pt x="1363539" y="1298701"/>
                </a:lnTo>
                <a:lnTo>
                  <a:pt x="1355644" y="1288541"/>
                </a:lnTo>
                <a:lnTo>
                  <a:pt x="1347452" y="1277111"/>
                </a:lnTo>
                <a:lnTo>
                  <a:pt x="1320966" y="1247901"/>
                </a:lnTo>
                <a:lnTo>
                  <a:pt x="1291364" y="1223771"/>
                </a:lnTo>
                <a:lnTo>
                  <a:pt x="1269738" y="1212341"/>
                </a:lnTo>
                <a:lnTo>
                  <a:pt x="1257469" y="1209801"/>
                </a:lnTo>
                <a:close/>
              </a:path>
              <a:path w="2674462" h="6857998">
                <a:moveTo>
                  <a:pt x="1621921" y="939291"/>
                </a:moveTo>
                <a:lnTo>
                  <a:pt x="1583099" y="967231"/>
                </a:lnTo>
                <a:lnTo>
                  <a:pt x="1564333" y="1001521"/>
                </a:lnTo>
                <a:lnTo>
                  <a:pt x="1559144" y="1015491"/>
                </a:lnTo>
                <a:lnTo>
                  <a:pt x="1554402" y="1028191"/>
                </a:lnTo>
                <a:lnTo>
                  <a:pt x="1550052" y="1042161"/>
                </a:lnTo>
                <a:lnTo>
                  <a:pt x="1546043" y="1056131"/>
                </a:lnTo>
                <a:lnTo>
                  <a:pt x="1542322" y="1068831"/>
                </a:lnTo>
                <a:lnTo>
                  <a:pt x="1538836" y="1082801"/>
                </a:lnTo>
                <a:lnTo>
                  <a:pt x="1531727" y="1105661"/>
                </a:lnTo>
                <a:lnTo>
                  <a:pt x="1528221" y="1117091"/>
                </a:lnTo>
                <a:lnTo>
                  <a:pt x="1524765" y="1129791"/>
                </a:lnTo>
                <a:lnTo>
                  <a:pt x="1521372" y="1141221"/>
                </a:lnTo>
                <a:lnTo>
                  <a:pt x="1518055" y="1153921"/>
                </a:lnTo>
                <a:lnTo>
                  <a:pt x="1508699" y="1192021"/>
                </a:lnTo>
                <a:lnTo>
                  <a:pt x="1500512" y="1230121"/>
                </a:lnTo>
                <a:lnTo>
                  <a:pt x="1498105" y="1242821"/>
                </a:lnTo>
                <a:lnTo>
                  <a:pt x="1495042" y="1254251"/>
                </a:lnTo>
                <a:lnTo>
                  <a:pt x="1484386" y="1303781"/>
                </a:lnTo>
                <a:lnTo>
                  <a:pt x="1480141" y="1343151"/>
                </a:lnTo>
                <a:lnTo>
                  <a:pt x="1479834" y="1355851"/>
                </a:lnTo>
                <a:lnTo>
                  <a:pt x="1481305" y="1360931"/>
                </a:lnTo>
                <a:lnTo>
                  <a:pt x="1484495" y="1360931"/>
                </a:lnTo>
                <a:lnTo>
                  <a:pt x="1489088" y="1357121"/>
                </a:lnTo>
                <a:lnTo>
                  <a:pt x="1494764" y="1352041"/>
                </a:lnTo>
                <a:lnTo>
                  <a:pt x="1501206" y="1343151"/>
                </a:lnTo>
                <a:lnTo>
                  <a:pt x="1508094" y="1332991"/>
                </a:lnTo>
                <a:lnTo>
                  <a:pt x="1515110" y="1322831"/>
                </a:lnTo>
                <a:lnTo>
                  <a:pt x="1521936" y="1311401"/>
                </a:lnTo>
                <a:lnTo>
                  <a:pt x="1528254" y="1302511"/>
                </a:lnTo>
                <a:lnTo>
                  <a:pt x="1533744" y="1293621"/>
                </a:lnTo>
                <a:lnTo>
                  <a:pt x="1538089" y="1287271"/>
                </a:lnTo>
                <a:lnTo>
                  <a:pt x="1558203" y="1255521"/>
                </a:lnTo>
                <a:lnTo>
                  <a:pt x="1565061" y="1244091"/>
                </a:lnTo>
                <a:lnTo>
                  <a:pt x="1571857" y="1232661"/>
                </a:lnTo>
                <a:lnTo>
                  <a:pt x="1578508" y="1222501"/>
                </a:lnTo>
                <a:lnTo>
                  <a:pt x="1584929" y="1211071"/>
                </a:lnTo>
                <a:lnTo>
                  <a:pt x="1589751" y="1200911"/>
                </a:lnTo>
                <a:lnTo>
                  <a:pt x="1595223" y="1190751"/>
                </a:lnTo>
                <a:lnTo>
                  <a:pt x="1600569" y="1179321"/>
                </a:lnTo>
                <a:lnTo>
                  <a:pt x="1605790" y="1169161"/>
                </a:lnTo>
                <a:lnTo>
                  <a:pt x="1610889" y="1157731"/>
                </a:lnTo>
                <a:lnTo>
                  <a:pt x="1630118" y="1112011"/>
                </a:lnTo>
                <a:lnTo>
                  <a:pt x="1643380" y="1075181"/>
                </a:lnTo>
                <a:lnTo>
                  <a:pt x="1647593" y="1063751"/>
                </a:lnTo>
                <a:lnTo>
                  <a:pt x="1651707" y="1051051"/>
                </a:lnTo>
                <a:lnTo>
                  <a:pt x="1655723" y="1038351"/>
                </a:lnTo>
                <a:lnTo>
                  <a:pt x="1659645" y="1024381"/>
                </a:lnTo>
                <a:lnTo>
                  <a:pt x="1663474" y="1011681"/>
                </a:lnTo>
                <a:lnTo>
                  <a:pt x="1665156" y="998981"/>
                </a:lnTo>
                <a:lnTo>
                  <a:pt x="1665197" y="986281"/>
                </a:lnTo>
                <a:lnTo>
                  <a:pt x="1663319" y="973581"/>
                </a:lnTo>
                <a:lnTo>
                  <a:pt x="1659245" y="960881"/>
                </a:lnTo>
                <a:lnTo>
                  <a:pt x="1652696" y="950721"/>
                </a:lnTo>
                <a:lnTo>
                  <a:pt x="1644420" y="944371"/>
                </a:lnTo>
                <a:lnTo>
                  <a:pt x="1634150" y="940561"/>
                </a:lnTo>
                <a:lnTo>
                  <a:pt x="1621921" y="939291"/>
                </a:lnTo>
                <a:close/>
              </a:path>
              <a:path w="2674462" h="6857998">
                <a:moveTo>
                  <a:pt x="1288628" y="939291"/>
                </a:moveTo>
                <a:lnTo>
                  <a:pt x="1259874" y="973581"/>
                </a:lnTo>
                <a:lnTo>
                  <a:pt x="1258897" y="986281"/>
                </a:lnTo>
                <a:lnTo>
                  <a:pt x="1259036" y="998981"/>
                </a:lnTo>
                <a:lnTo>
                  <a:pt x="1268531" y="1045971"/>
                </a:lnTo>
                <a:lnTo>
                  <a:pt x="1277089" y="1068831"/>
                </a:lnTo>
                <a:lnTo>
                  <a:pt x="1281933" y="1081531"/>
                </a:lnTo>
                <a:lnTo>
                  <a:pt x="1287004" y="1094231"/>
                </a:lnTo>
                <a:lnTo>
                  <a:pt x="1292192" y="1106931"/>
                </a:lnTo>
                <a:lnTo>
                  <a:pt x="1297593" y="1117091"/>
                </a:lnTo>
                <a:lnTo>
                  <a:pt x="1303050" y="1128521"/>
                </a:lnTo>
                <a:lnTo>
                  <a:pt x="1308592" y="1138681"/>
                </a:lnTo>
                <a:lnTo>
                  <a:pt x="1314251" y="1150111"/>
                </a:lnTo>
                <a:lnTo>
                  <a:pt x="1320055" y="1161541"/>
                </a:lnTo>
                <a:lnTo>
                  <a:pt x="1326035" y="1171701"/>
                </a:lnTo>
                <a:lnTo>
                  <a:pt x="1332221" y="1183131"/>
                </a:lnTo>
                <a:lnTo>
                  <a:pt x="1338642" y="1194561"/>
                </a:lnTo>
                <a:lnTo>
                  <a:pt x="1345330" y="1207261"/>
                </a:lnTo>
                <a:lnTo>
                  <a:pt x="1352313" y="1218691"/>
                </a:lnTo>
                <a:lnTo>
                  <a:pt x="1359037" y="1228851"/>
                </a:lnTo>
                <a:lnTo>
                  <a:pt x="1366041" y="1240281"/>
                </a:lnTo>
                <a:lnTo>
                  <a:pt x="1373293" y="1250441"/>
                </a:lnTo>
                <a:lnTo>
                  <a:pt x="1380762" y="1261871"/>
                </a:lnTo>
                <a:lnTo>
                  <a:pt x="1388415" y="1272031"/>
                </a:lnTo>
                <a:lnTo>
                  <a:pt x="1396221" y="1282191"/>
                </a:lnTo>
                <a:lnTo>
                  <a:pt x="1404148" y="1291081"/>
                </a:lnTo>
                <a:lnTo>
                  <a:pt x="1410815" y="1301241"/>
                </a:lnTo>
                <a:lnTo>
                  <a:pt x="1418458" y="1312671"/>
                </a:lnTo>
                <a:lnTo>
                  <a:pt x="1426647" y="1325371"/>
                </a:lnTo>
                <a:lnTo>
                  <a:pt x="1434951" y="1335531"/>
                </a:lnTo>
                <a:lnTo>
                  <a:pt x="1442941" y="1344421"/>
                </a:lnTo>
                <a:lnTo>
                  <a:pt x="1450186" y="1350771"/>
                </a:lnTo>
                <a:lnTo>
                  <a:pt x="1456257" y="1353311"/>
                </a:lnTo>
                <a:lnTo>
                  <a:pt x="1460723" y="1350771"/>
                </a:lnTo>
                <a:lnTo>
                  <a:pt x="1462033" y="1348231"/>
                </a:lnTo>
                <a:lnTo>
                  <a:pt x="1463601" y="1343151"/>
                </a:lnTo>
                <a:lnTo>
                  <a:pt x="1463796" y="1336801"/>
                </a:lnTo>
                <a:lnTo>
                  <a:pt x="1463719" y="1334261"/>
                </a:lnTo>
                <a:lnTo>
                  <a:pt x="1454846" y="1287271"/>
                </a:lnTo>
                <a:lnTo>
                  <a:pt x="1446779" y="1258061"/>
                </a:lnTo>
                <a:lnTo>
                  <a:pt x="1442448" y="1242821"/>
                </a:lnTo>
                <a:lnTo>
                  <a:pt x="1434045" y="1214881"/>
                </a:lnTo>
                <a:lnTo>
                  <a:pt x="1426585" y="1189481"/>
                </a:lnTo>
                <a:lnTo>
                  <a:pt x="1415661" y="1153921"/>
                </a:lnTo>
                <a:lnTo>
                  <a:pt x="1411980" y="1142491"/>
                </a:lnTo>
                <a:lnTo>
                  <a:pt x="1408215" y="1129791"/>
                </a:lnTo>
                <a:lnTo>
                  <a:pt x="1404330" y="1118361"/>
                </a:lnTo>
                <a:lnTo>
                  <a:pt x="1400287" y="1106931"/>
                </a:lnTo>
                <a:lnTo>
                  <a:pt x="1396047" y="1094231"/>
                </a:lnTo>
                <a:lnTo>
                  <a:pt x="1391573" y="1082801"/>
                </a:lnTo>
                <a:lnTo>
                  <a:pt x="1386828" y="1070101"/>
                </a:lnTo>
                <a:lnTo>
                  <a:pt x="1377307" y="1047241"/>
                </a:lnTo>
                <a:lnTo>
                  <a:pt x="1372233" y="1035811"/>
                </a:lnTo>
                <a:lnTo>
                  <a:pt x="1366579" y="1025651"/>
                </a:lnTo>
                <a:lnTo>
                  <a:pt x="1360372" y="1014221"/>
                </a:lnTo>
                <a:lnTo>
                  <a:pt x="1353641" y="1002791"/>
                </a:lnTo>
                <a:lnTo>
                  <a:pt x="1346414" y="991361"/>
                </a:lnTo>
                <a:lnTo>
                  <a:pt x="1338718" y="978661"/>
                </a:lnTo>
                <a:lnTo>
                  <a:pt x="1331564" y="969771"/>
                </a:lnTo>
                <a:lnTo>
                  <a:pt x="1323527" y="959611"/>
                </a:lnTo>
                <a:lnTo>
                  <a:pt x="1314058" y="951991"/>
                </a:lnTo>
                <a:lnTo>
                  <a:pt x="1302608" y="944371"/>
                </a:lnTo>
                <a:lnTo>
                  <a:pt x="1288628" y="939291"/>
                </a:lnTo>
                <a:close/>
              </a:path>
              <a:path w="2674462" h="6857998">
                <a:moveTo>
                  <a:pt x="1469357" y="709421"/>
                </a:moveTo>
                <a:lnTo>
                  <a:pt x="1430930" y="736091"/>
                </a:lnTo>
                <a:lnTo>
                  <a:pt x="1420042" y="772921"/>
                </a:lnTo>
                <a:lnTo>
                  <a:pt x="1417577" y="814831"/>
                </a:lnTo>
                <a:lnTo>
                  <a:pt x="1417899" y="828801"/>
                </a:lnTo>
                <a:lnTo>
                  <a:pt x="1418533" y="841501"/>
                </a:lnTo>
                <a:lnTo>
                  <a:pt x="1419323" y="854201"/>
                </a:lnTo>
                <a:lnTo>
                  <a:pt x="1419461" y="866901"/>
                </a:lnTo>
                <a:lnTo>
                  <a:pt x="1421112" y="905001"/>
                </a:lnTo>
                <a:lnTo>
                  <a:pt x="1424446" y="943101"/>
                </a:lnTo>
                <a:lnTo>
                  <a:pt x="1429241" y="979931"/>
                </a:lnTo>
                <a:lnTo>
                  <a:pt x="1431127" y="992631"/>
                </a:lnTo>
                <a:lnTo>
                  <a:pt x="1433141" y="1005331"/>
                </a:lnTo>
                <a:lnTo>
                  <a:pt x="1435278" y="1018031"/>
                </a:lnTo>
                <a:lnTo>
                  <a:pt x="1436469" y="1029461"/>
                </a:lnTo>
                <a:lnTo>
                  <a:pt x="1442305" y="1078991"/>
                </a:lnTo>
                <a:lnTo>
                  <a:pt x="1449258" y="1118361"/>
                </a:lnTo>
                <a:lnTo>
                  <a:pt x="1464369" y="1167891"/>
                </a:lnTo>
                <a:lnTo>
                  <a:pt x="1468844" y="1169161"/>
                </a:lnTo>
                <a:lnTo>
                  <a:pt x="1472931" y="1164081"/>
                </a:lnTo>
                <a:lnTo>
                  <a:pt x="1476590" y="1155191"/>
                </a:lnTo>
                <a:lnTo>
                  <a:pt x="1479779" y="1145031"/>
                </a:lnTo>
                <a:lnTo>
                  <a:pt x="1482458" y="1133601"/>
                </a:lnTo>
                <a:lnTo>
                  <a:pt x="1486123" y="1118361"/>
                </a:lnTo>
                <a:lnTo>
                  <a:pt x="1487892" y="1110741"/>
                </a:lnTo>
                <a:lnTo>
                  <a:pt x="1490067" y="1099311"/>
                </a:lnTo>
                <a:lnTo>
                  <a:pt x="1492070" y="1086611"/>
                </a:lnTo>
                <a:lnTo>
                  <a:pt x="1493993" y="1075181"/>
                </a:lnTo>
                <a:lnTo>
                  <a:pt x="1495925" y="1062481"/>
                </a:lnTo>
                <a:lnTo>
                  <a:pt x="1500187" y="1035811"/>
                </a:lnTo>
                <a:lnTo>
                  <a:pt x="1502699" y="1021841"/>
                </a:lnTo>
                <a:lnTo>
                  <a:pt x="1505632" y="997711"/>
                </a:lnTo>
                <a:lnTo>
                  <a:pt x="1508507" y="972311"/>
                </a:lnTo>
                <a:lnTo>
                  <a:pt x="1509907" y="960881"/>
                </a:lnTo>
                <a:lnTo>
                  <a:pt x="1511274" y="948181"/>
                </a:lnTo>
                <a:lnTo>
                  <a:pt x="1515115" y="910081"/>
                </a:lnTo>
                <a:lnTo>
                  <a:pt x="1518437" y="871981"/>
                </a:lnTo>
                <a:lnTo>
                  <a:pt x="1521075" y="833881"/>
                </a:lnTo>
                <a:lnTo>
                  <a:pt x="1522862" y="794511"/>
                </a:lnTo>
                <a:lnTo>
                  <a:pt x="1523240" y="781811"/>
                </a:lnTo>
                <a:lnTo>
                  <a:pt x="1520746" y="769111"/>
                </a:lnTo>
                <a:lnTo>
                  <a:pt x="1506923" y="732281"/>
                </a:lnTo>
                <a:lnTo>
                  <a:pt x="1480664" y="710691"/>
                </a:lnTo>
                <a:lnTo>
                  <a:pt x="1469357" y="709421"/>
                </a:lnTo>
                <a:close/>
              </a:path>
              <a:path w="2674462" h="6857998">
                <a:moveTo>
                  <a:pt x="2481193" y="2338739"/>
                </a:moveTo>
                <a:lnTo>
                  <a:pt x="2470119" y="2341117"/>
                </a:lnTo>
                <a:lnTo>
                  <a:pt x="2470119" y="2344292"/>
                </a:lnTo>
                <a:lnTo>
                  <a:pt x="2466944" y="2344292"/>
                </a:lnTo>
                <a:lnTo>
                  <a:pt x="2445644" y="2386305"/>
                </a:lnTo>
                <a:lnTo>
                  <a:pt x="2445582" y="2398725"/>
                </a:lnTo>
                <a:lnTo>
                  <a:pt x="2447063" y="2410382"/>
                </a:lnTo>
                <a:lnTo>
                  <a:pt x="2463515" y="2456583"/>
                </a:lnTo>
                <a:lnTo>
                  <a:pt x="2488075" y="2497385"/>
                </a:lnTo>
                <a:lnTo>
                  <a:pt x="2517184" y="2534150"/>
                </a:lnTo>
                <a:lnTo>
                  <a:pt x="2549439" y="2564806"/>
                </a:lnTo>
                <a:lnTo>
                  <a:pt x="2585233" y="2593212"/>
                </a:lnTo>
                <a:lnTo>
                  <a:pt x="2620301" y="2616667"/>
                </a:lnTo>
                <a:lnTo>
                  <a:pt x="2658562" y="2635567"/>
                </a:lnTo>
                <a:lnTo>
                  <a:pt x="2671208" y="2637914"/>
                </a:lnTo>
                <a:lnTo>
                  <a:pt x="2674462" y="2637168"/>
                </a:lnTo>
                <a:lnTo>
                  <a:pt x="2674462" y="2608336"/>
                </a:lnTo>
                <a:lnTo>
                  <a:pt x="2673583" y="2605004"/>
                </a:lnTo>
                <a:lnTo>
                  <a:pt x="2656189" y="2557506"/>
                </a:lnTo>
                <a:lnTo>
                  <a:pt x="2637549" y="2516225"/>
                </a:lnTo>
                <a:lnTo>
                  <a:pt x="2616469" y="2474915"/>
                </a:lnTo>
                <a:lnTo>
                  <a:pt x="2595070" y="2437912"/>
                </a:lnTo>
                <a:lnTo>
                  <a:pt x="2571226" y="2406290"/>
                </a:lnTo>
                <a:lnTo>
                  <a:pt x="2544794" y="2376955"/>
                </a:lnTo>
                <a:lnTo>
                  <a:pt x="2505310" y="2346271"/>
                </a:lnTo>
                <a:lnTo>
                  <a:pt x="2494650" y="2340801"/>
                </a:lnTo>
                <a:lnTo>
                  <a:pt x="2481193" y="2338739"/>
                </a:lnTo>
                <a:close/>
              </a:path>
              <a:path w="2674462" h="6857998">
                <a:moveTo>
                  <a:pt x="2512093" y="2068026"/>
                </a:moveTo>
                <a:lnTo>
                  <a:pt x="2482770" y="2103238"/>
                </a:lnTo>
                <a:lnTo>
                  <a:pt x="2481687" y="2115960"/>
                </a:lnTo>
                <a:lnTo>
                  <a:pt x="2481745" y="2128297"/>
                </a:lnTo>
                <a:lnTo>
                  <a:pt x="2491059" y="2175460"/>
                </a:lnTo>
                <a:lnTo>
                  <a:pt x="2509348" y="2223116"/>
                </a:lnTo>
                <a:lnTo>
                  <a:pt x="2514454" y="2235729"/>
                </a:lnTo>
                <a:lnTo>
                  <a:pt x="2536636" y="2279415"/>
                </a:lnTo>
                <a:lnTo>
                  <a:pt x="2554547" y="2313061"/>
                </a:lnTo>
                <a:lnTo>
                  <a:pt x="2574370" y="2348062"/>
                </a:lnTo>
                <a:lnTo>
                  <a:pt x="2603026" y="2389451"/>
                </a:lnTo>
                <a:lnTo>
                  <a:pt x="2626202" y="2420492"/>
                </a:lnTo>
                <a:lnTo>
                  <a:pt x="2631897" y="2428630"/>
                </a:lnTo>
                <a:lnTo>
                  <a:pt x="2657785" y="2464336"/>
                </a:lnTo>
                <a:lnTo>
                  <a:pt x="2674462" y="2479629"/>
                </a:lnTo>
                <a:lnTo>
                  <a:pt x="2674462" y="2405555"/>
                </a:lnTo>
                <a:lnTo>
                  <a:pt x="2674272" y="2404818"/>
                </a:lnTo>
                <a:lnTo>
                  <a:pt x="2670829" y="2392511"/>
                </a:lnTo>
                <a:lnTo>
                  <a:pt x="2667199" y="2380107"/>
                </a:lnTo>
                <a:lnTo>
                  <a:pt x="2663516" y="2367669"/>
                </a:lnTo>
                <a:lnTo>
                  <a:pt x="2659909" y="2355258"/>
                </a:lnTo>
                <a:lnTo>
                  <a:pt x="2656512" y="2342938"/>
                </a:lnTo>
                <a:lnTo>
                  <a:pt x="2653455" y="2330770"/>
                </a:lnTo>
                <a:lnTo>
                  <a:pt x="2649688" y="2319162"/>
                </a:lnTo>
                <a:lnTo>
                  <a:pt x="2645996" y="2307534"/>
                </a:lnTo>
                <a:lnTo>
                  <a:pt x="2634998" y="2272347"/>
                </a:lnTo>
                <a:lnTo>
                  <a:pt x="2631234" y="2260454"/>
                </a:lnTo>
                <a:lnTo>
                  <a:pt x="2619129" y="2224030"/>
                </a:lnTo>
                <a:lnTo>
                  <a:pt x="2605023" y="2186097"/>
                </a:lnTo>
                <a:lnTo>
                  <a:pt x="2583423" y="2143519"/>
                </a:lnTo>
                <a:lnTo>
                  <a:pt x="2569181" y="2120756"/>
                </a:lnTo>
                <a:lnTo>
                  <a:pt x="2561294" y="2108165"/>
                </a:lnTo>
                <a:lnTo>
                  <a:pt x="2554180" y="2097240"/>
                </a:lnTo>
                <a:lnTo>
                  <a:pt x="2546219" y="2087442"/>
                </a:lnTo>
                <a:lnTo>
                  <a:pt x="2536896" y="2079093"/>
                </a:lnTo>
                <a:lnTo>
                  <a:pt x="2525693" y="2072513"/>
                </a:lnTo>
                <a:lnTo>
                  <a:pt x="2512093" y="2068026"/>
                </a:lnTo>
                <a:close/>
              </a:path>
              <a:path w="2674462" h="6857998">
                <a:moveTo>
                  <a:pt x="2674462" y="1841409"/>
                </a:moveTo>
                <a:lnTo>
                  <a:pt x="2647212" y="1881599"/>
                </a:lnTo>
                <a:lnTo>
                  <a:pt x="2640992" y="1921381"/>
                </a:lnTo>
                <a:lnTo>
                  <a:pt x="2640389" y="1950200"/>
                </a:lnTo>
                <a:lnTo>
                  <a:pt x="2640754" y="1964637"/>
                </a:lnTo>
                <a:lnTo>
                  <a:pt x="2641386" y="1978797"/>
                </a:lnTo>
                <a:lnTo>
                  <a:pt x="2642154" y="1992460"/>
                </a:lnTo>
                <a:lnTo>
                  <a:pt x="2642452" y="2005095"/>
                </a:lnTo>
                <a:lnTo>
                  <a:pt x="2645707" y="2055661"/>
                </a:lnTo>
                <a:lnTo>
                  <a:pt x="2650060" y="2093593"/>
                </a:lnTo>
                <a:lnTo>
                  <a:pt x="2655783" y="2131509"/>
                </a:lnTo>
                <a:lnTo>
                  <a:pt x="2657952" y="2144140"/>
                </a:lnTo>
                <a:lnTo>
                  <a:pt x="2660720" y="2171512"/>
                </a:lnTo>
                <a:lnTo>
                  <a:pt x="2667310" y="2222021"/>
                </a:lnTo>
                <a:lnTo>
                  <a:pt x="2674462" y="2258612"/>
                </a:lnTo>
                <a:lnTo>
                  <a:pt x="2674462" y="1841409"/>
                </a:lnTo>
                <a:close/>
              </a:path>
              <a:path w="2674462" h="6857998">
                <a:moveTo>
                  <a:pt x="2481193" y="99221"/>
                </a:moveTo>
                <a:lnTo>
                  <a:pt x="2470119" y="101599"/>
                </a:lnTo>
                <a:lnTo>
                  <a:pt x="2466944" y="101599"/>
                </a:lnTo>
                <a:lnTo>
                  <a:pt x="2464367" y="103192"/>
                </a:lnTo>
                <a:lnTo>
                  <a:pt x="2445486" y="147135"/>
                </a:lnTo>
                <a:lnTo>
                  <a:pt x="2445679" y="158243"/>
                </a:lnTo>
                <a:lnTo>
                  <a:pt x="2458730" y="203989"/>
                </a:lnTo>
                <a:lnTo>
                  <a:pt x="2483042" y="247204"/>
                </a:lnTo>
                <a:lnTo>
                  <a:pt x="2510314" y="284687"/>
                </a:lnTo>
                <a:lnTo>
                  <a:pt x="2540552" y="316072"/>
                </a:lnTo>
                <a:lnTo>
                  <a:pt x="2575292" y="345523"/>
                </a:lnTo>
                <a:lnTo>
                  <a:pt x="2610451" y="370473"/>
                </a:lnTo>
                <a:lnTo>
                  <a:pt x="2650922" y="392302"/>
                </a:lnTo>
                <a:lnTo>
                  <a:pt x="2671177" y="396768"/>
                </a:lnTo>
                <a:lnTo>
                  <a:pt x="2674462" y="395717"/>
                </a:lnTo>
                <a:lnTo>
                  <a:pt x="2674462" y="365628"/>
                </a:lnTo>
                <a:lnTo>
                  <a:pt x="2674057" y="364036"/>
                </a:lnTo>
                <a:lnTo>
                  <a:pt x="2656822" y="316740"/>
                </a:lnTo>
                <a:lnTo>
                  <a:pt x="2638052" y="275557"/>
                </a:lnTo>
                <a:lnTo>
                  <a:pt x="2616717" y="234583"/>
                </a:lnTo>
                <a:lnTo>
                  <a:pt x="2595021" y="198412"/>
                </a:lnTo>
                <a:lnTo>
                  <a:pt x="2571186" y="166156"/>
                </a:lnTo>
                <a:lnTo>
                  <a:pt x="2544766" y="136121"/>
                </a:lnTo>
                <a:lnTo>
                  <a:pt x="2505303" y="106074"/>
                </a:lnTo>
                <a:lnTo>
                  <a:pt x="2494650" y="101283"/>
                </a:lnTo>
                <a:lnTo>
                  <a:pt x="2481193" y="99221"/>
                </a:lnTo>
                <a:close/>
              </a:path>
              <a:path w="2674462" h="6857998">
                <a:moveTo>
                  <a:pt x="2626194" y="0"/>
                </a:moveTo>
                <a:lnTo>
                  <a:pt x="2520178" y="5026"/>
                </a:lnTo>
                <a:lnTo>
                  <a:pt x="2525424" y="16113"/>
                </a:lnTo>
                <a:lnTo>
                  <a:pt x="2530881" y="27212"/>
                </a:lnTo>
                <a:lnTo>
                  <a:pt x="2554687" y="71885"/>
                </a:lnTo>
                <a:lnTo>
                  <a:pt x="2574521" y="106074"/>
                </a:lnTo>
                <a:lnTo>
                  <a:pt x="2595566" y="138876"/>
                </a:lnTo>
                <a:lnTo>
                  <a:pt x="2626202" y="177926"/>
                </a:lnTo>
                <a:lnTo>
                  <a:pt x="2633283" y="188239"/>
                </a:lnTo>
                <a:lnTo>
                  <a:pt x="2658543" y="224576"/>
                </a:lnTo>
                <a:lnTo>
                  <a:pt x="2674462" y="240068"/>
                </a:lnTo>
                <a:lnTo>
                  <a:pt x="2674462" y="164403"/>
                </a:lnTo>
                <a:lnTo>
                  <a:pt x="2673593" y="161194"/>
                </a:lnTo>
                <a:lnTo>
                  <a:pt x="2670146" y="149099"/>
                </a:lnTo>
                <a:lnTo>
                  <a:pt x="2666343" y="136121"/>
                </a:lnTo>
                <a:lnTo>
                  <a:pt x="2662713" y="123833"/>
                </a:lnTo>
                <a:lnTo>
                  <a:pt x="2658932" y="110916"/>
                </a:lnTo>
                <a:lnTo>
                  <a:pt x="2655242" y="97979"/>
                </a:lnTo>
                <a:lnTo>
                  <a:pt x="2651747" y="85148"/>
                </a:lnTo>
                <a:lnTo>
                  <a:pt x="2626194" y="0"/>
                </a:lnTo>
                <a:close/>
              </a:path>
              <a:path w="2674462" h="6857998">
                <a:moveTo>
                  <a:pt x="2674462" y="5534"/>
                </a:moveTo>
                <a:lnTo>
                  <a:pt x="2672298" y="7584"/>
                </a:lnTo>
                <a:lnTo>
                  <a:pt x="2674462" y="18184"/>
                </a:lnTo>
                <a:lnTo>
                  <a:pt x="2674462" y="5534"/>
                </a:lnTo>
                <a:close/>
              </a:path>
              <a:path w="2674462" h="6857998">
                <a:moveTo>
                  <a:pt x="279369" y="2646679"/>
                </a:moveTo>
                <a:lnTo>
                  <a:pt x="273019" y="2646679"/>
                </a:lnTo>
                <a:lnTo>
                  <a:pt x="276194" y="2649219"/>
                </a:lnTo>
                <a:lnTo>
                  <a:pt x="279369" y="2646679"/>
                </a:lnTo>
                <a:close/>
              </a:path>
              <a:path w="2674462" h="6857998">
                <a:moveTo>
                  <a:pt x="437937" y="2332989"/>
                </a:moveTo>
                <a:lnTo>
                  <a:pt x="393108" y="2353309"/>
                </a:lnTo>
                <a:lnTo>
                  <a:pt x="367925" y="2388869"/>
                </a:lnTo>
                <a:lnTo>
                  <a:pt x="342277" y="2430779"/>
                </a:lnTo>
                <a:lnTo>
                  <a:pt x="336165" y="2440939"/>
                </a:lnTo>
                <a:lnTo>
                  <a:pt x="330114" y="2452369"/>
                </a:lnTo>
                <a:lnTo>
                  <a:pt x="324095" y="2463799"/>
                </a:lnTo>
                <a:lnTo>
                  <a:pt x="312035" y="2489199"/>
                </a:lnTo>
                <a:lnTo>
                  <a:pt x="305937" y="2501899"/>
                </a:lnTo>
                <a:lnTo>
                  <a:pt x="300415" y="2512059"/>
                </a:lnTo>
                <a:lnTo>
                  <a:pt x="294878" y="2523489"/>
                </a:lnTo>
                <a:lnTo>
                  <a:pt x="289311" y="2534919"/>
                </a:lnTo>
                <a:lnTo>
                  <a:pt x="283699" y="2546349"/>
                </a:lnTo>
                <a:lnTo>
                  <a:pt x="278026" y="2557779"/>
                </a:lnTo>
                <a:lnTo>
                  <a:pt x="272276" y="2570479"/>
                </a:lnTo>
                <a:lnTo>
                  <a:pt x="269177" y="2580639"/>
                </a:lnTo>
                <a:lnTo>
                  <a:pt x="265253" y="2593339"/>
                </a:lnTo>
                <a:lnTo>
                  <a:pt x="261608" y="2606039"/>
                </a:lnTo>
                <a:lnTo>
                  <a:pt x="259343" y="2620009"/>
                </a:lnTo>
                <a:lnTo>
                  <a:pt x="259562" y="2631439"/>
                </a:lnTo>
                <a:lnTo>
                  <a:pt x="263367" y="2640329"/>
                </a:lnTo>
                <a:lnTo>
                  <a:pt x="266669" y="2646679"/>
                </a:lnTo>
                <a:lnTo>
                  <a:pt x="288894" y="2646679"/>
                </a:lnTo>
                <a:lnTo>
                  <a:pt x="301594" y="2633979"/>
                </a:lnTo>
                <a:lnTo>
                  <a:pt x="320688" y="2618739"/>
                </a:lnTo>
                <a:lnTo>
                  <a:pt x="330179" y="2609849"/>
                </a:lnTo>
                <a:lnTo>
                  <a:pt x="339603" y="2602229"/>
                </a:lnTo>
                <a:lnTo>
                  <a:pt x="348941" y="2593339"/>
                </a:lnTo>
                <a:lnTo>
                  <a:pt x="358170" y="2584449"/>
                </a:lnTo>
                <a:lnTo>
                  <a:pt x="367269" y="2575559"/>
                </a:lnTo>
                <a:lnTo>
                  <a:pt x="376217" y="2565399"/>
                </a:lnTo>
                <a:lnTo>
                  <a:pt x="384992" y="2556509"/>
                </a:lnTo>
                <a:lnTo>
                  <a:pt x="393574" y="2546349"/>
                </a:lnTo>
                <a:lnTo>
                  <a:pt x="401940" y="2536189"/>
                </a:lnTo>
                <a:lnTo>
                  <a:pt x="410069" y="2524759"/>
                </a:lnTo>
                <a:lnTo>
                  <a:pt x="417941" y="2514599"/>
                </a:lnTo>
                <a:lnTo>
                  <a:pt x="425533" y="2503169"/>
                </a:lnTo>
                <a:lnTo>
                  <a:pt x="432825" y="2491739"/>
                </a:lnTo>
                <a:lnTo>
                  <a:pt x="439794" y="2479039"/>
                </a:lnTo>
                <a:lnTo>
                  <a:pt x="446421" y="2467609"/>
                </a:lnTo>
                <a:lnTo>
                  <a:pt x="452682" y="2453639"/>
                </a:lnTo>
                <a:lnTo>
                  <a:pt x="458558" y="2440939"/>
                </a:lnTo>
                <a:lnTo>
                  <a:pt x="464027" y="2426969"/>
                </a:lnTo>
                <a:lnTo>
                  <a:pt x="466264" y="2418079"/>
                </a:lnTo>
                <a:lnTo>
                  <a:pt x="468470" y="2407919"/>
                </a:lnTo>
                <a:lnTo>
                  <a:pt x="470290" y="2393949"/>
                </a:lnTo>
                <a:lnTo>
                  <a:pt x="471523" y="2377439"/>
                </a:lnTo>
                <a:lnTo>
                  <a:pt x="470034" y="2367279"/>
                </a:lnTo>
                <a:lnTo>
                  <a:pt x="465592" y="2355849"/>
                </a:lnTo>
                <a:lnTo>
                  <a:pt x="457919" y="2341879"/>
                </a:lnTo>
                <a:lnTo>
                  <a:pt x="448931" y="2335529"/>
                </a:lnTo>
                <a:lnTo>
                  <a:pt x="437937" y="2332989"/>
                </a:lnTo>
                <a:close/>
              </a:path>
              <a:path w="2674462" h="6857998">
                <a:moveTo>
                  <a:pt x="35681" y="2339339"/>
                </a:moveTo>
                <a:lnTo>
                  <a:pt x="24607" y="2341879"/>
                </a:lnTo>
                <a:lnTo>
                  <a:pt x="24607" y="2344419"/>
                </a:lnTo>
                <a:lnTo>
                  <a:pt x="21432" y="2344419"/>
                </a:lnTo>
                <a:lnTo>
                  <a:pt x="20606" y="2345689"/>
                </a:lnTo>
                <a:lnTo>
                  <a:pt x="13078" y="2353309"/>
                </a:lnTo>
                <a:lnTo>
                  <a:pt x="4859" y="2366009"/>
                </a:lnTo>
                <a:lnTo>
                  <a:pt x="1542" y="2376169"/>
                </a:lnTo>
                <a:lnTo>
                  <a:pt x="177" y="2386329"/>
                </a:lnTo>
                <a:lnTo>
                  <a:pt x="70" y="2399029"/>
                </a:lnTo>
                <a:lnTo>
                  <a:pt x="1551" y="2410459"/>
                </a:lnTo>
                <a:lnTo>
                  <a:pt x="18003" y="2457449"/>
                </a:lnTo>
                <a:lnTo>
                  <a:pt x="23838" y="2467609"/>
                </a:lnTo>
                <a:lnTo>
                  <a:pt x="29998" y="2479039"/>
                </a:lnTo>
                <a:lnTo>
                  <a:pt x="36300" y="2489199"/>
                </a:lnTo>
                <a:lnTo>
                  <a:pt x="42563" y="2498089"/>
                </a:lnTo>
                <a:lnTo>
                  <a:pt x="48603" y="2506979"/>
                </a:lnTo>
                <a:lnTo>
                  <a:pt x="81767" y="2545079"/>
                </a:lnTo>
                <a:lnTo>
                  <a:pt x="115675" y="2575559"/>
                </a:lnTo>
                <a:lnTo>
                  <a:pt x="151701" y="2602229"/>
                </a:lnTo>
                <a:lnTo>
                  <a:pt x="163443" y="2609849"/>
                </a:lnTo>
                <a:lnTo>
                  <a:pt x="174789" y="2617469"/>
                </a:lnTo>
                <a:lnTo>
                  <a:pt x="185581" y="2623819"/>
                </a:lnTo>
                <a:lnTo>
                  <a:pt x="195660" y="2628899"/>
                </a:lnTo>
                <a:lnTo>
                  <a:pt x="204869" y="2632709"/>
                </a:lnTo>
                <a:lnTo>
                  <a:pt x="213050" y="2636519"/>
                </a:lnTo>
                <a:lnTo>
                  <a:pt x="220045" y="2637789"/>
                </a:lnTo>
                <a:lnTo>
                  <a:pt x="225696" y="2639059"/>
                </a:lnTo>
                <a:lnTo>
                  <a:pt x="229845" y="2637789"/>
                </a:lnTo>
                <a:lnTo>
                  <a:pt x="232335" y="2635249"/>
                </a:lnTo>
                <a:lnTo>
                  <a:pt x="232665" y="2631439"/>
                </a:lnTo>
                <a:lnTo>
                  <a:pt x="232652" y="2628899"/>
                </a:lnTo>
                <a:lnTo>
                  <a:pt x="220701" y="2583179"/>
                </a:lnTo>
                <a:lnTo>
                  <a:pt x="215982" y="2571749"/>
                </a:lnTo>
                <a:lnTo>
                  <a:pt x="210677" y="2557779"/>
                </a:lnTo>
                <a:lnTo>
                  <a:pt x="204865" y="2545079"/>
                </a:lnTo>
                <a:lnTo>
                  <a:pt x="198626" y="2531109"/>
                </a:lnTo>
                <a:lnTo>
                  <a:pt x="192037" y="2517139"/>
                </a:lnTo>
                <a:lnTo>
                  <a:pt x="185176" y="2503169"/>
                </a:lnTo>
                <a:lnTo>
                  <a:pt x="178124" y="2489199"/>
                </a:lnTo>
                <a:lnTo>
                  <a:pt x="170957" y="2475229"/>
                </a:lnTo>
                <a:lnTo>
                  <a:pt x="163755" y="2462529"/>
                </a:lnTo>
                <a:lnTo>
                  <a:pt x="156596" y="2449829"/>
                </a:lnTo>
                <a:lnTo>
                  <a:pt x="149558" y="2438399"/>
                </a:lnTo>
                <a:lnTo>
                  <a:pt x="141890" y="2428239"/>
                </a:lnTo>
                <a:lnTo>
                  <a:pt x="133943" y="2416809"/>
                </a:lnTo>
                <a:lnTo>
                  <a:pt x="108388" y="2386329"/>
                </a:lnTo>
                <a:lnTo>
                  <a:pt x="70137" y="2353309"/>
                </a:lnTo>
                <a:lnTo>
                  <a:pt x="49138" y="2341879"/>
                </a:lnTo>
                <a:lnTo>
                  <a:pt x="35681" y="2339339"/>
                </a:lnTo>
                <a:close/>
              </a:path>
              <a:path w="2674462" h="6857998">
                <a:moveTo>
                  <a:pt x="405072" y="2068829"/>
                </a:moveTo>
                <a:lnTo>
                  <a:pt x="362869" y="2094229"/>
                </a:lnTo>
                <a:lnTo>
                  <a:pt x="342668" y="2129789"/>
                </a:lnTo>
                <a:lnTo>
                  <a:pt x="323792" y="2183129"/>
                </a:lnTo>
                <a:lnTo>
                  <a:pt x="316655" y="2208529"/>
                </a:lnTo>
                <a:lnTo>
                  <a:pt x="309955" y="2231389"/>
                </a:lnTo>
                <a:lnTo>
                  <a:pt x="303332" y="2254249"/>
                </a:lnTo>
                <a:lnTo>
                  <a:pt x="300068" y="2265679"/>
                </a:lnTo>
                <a:lnTo>
                  <a:pt x="296843" y="2277109"/>
                </a:lnTo>
                <a:lnTo>
                  <a:pt x="293666" y="2289809"/>
                </a:lnTo>
                <a:lnTo>
                  <a:pt x="290542" y="2301239"/>
                </a:lnTo>
                <a:lnTo>
                  <a:pt x="281566" y="2339339"/>
                </a:lnTo>
                <a:lnTo>
                  <a:pt x="273324" y="2381249"/>
                </a:lnTo>
                <a:lnTo>
                  <a:pt x="270183" y="2392679"/>
                </a:lnTo>
                <a:lnTo>
                  <a:pt x="261983" y="2430779"/>
                </a:lnTo>
                <a:lnTo>
                  <a:pt x="257369" y="2468879"/>
                </a:lnTo>
                <a:lnTo>
                  <a:pt x="257017" y="2481579"/>
                </a:lnTo>
                <a:lnTo>
                  <a:pt x="258111" y="2487929"/>
                </a:lnTo>
                <a:lnTo>
                  <a:pt x="261059" y="2489199"/>
                </a:lnTo>
                <a:lnTo>
                  <a:pt x="265525" y="2486659"/>
                </a:lnTo>
                <a:lnTo>
                  <a:pt x="271171" y="2481579"/>
                </a:lnTo>
                <a:lnTo>
                  <a:pt x="277660" y="2472689"/>
                </a:lnTo>
                <a:lnTo>
                  <a:pt x="284654" y="2463799"/>
                </a:lnTo>
                <a:lnTo>
                  <a:pt x="291816" y="2453639"/>
                </a:lnTo>
                <a:lnTo>
                  <a:pt x="298809" y="2442209"/>
                </a:lnTo>
                <a:lnTo>
                  <a:pt x="310936" y="2424429"/>
                </a:lnTo>
                <a:lnTo>
                  <a:pt x="315395" y="2418079"/>
                </a:lnTo>
                <a:lnTo>
                  <a:pt x="327129" y="2399029"/>
                </a:lnTo>
                <a:lnTo>
                  <a:pt x="333344" y="2388869"/>
                </a:lnTo>
                <a:lnTo>
                  <a:pt x="339783" y="2378709"/>
                </a:lnTo>
                <a:lnTo>
                  <a:pt x="346438" y="2367279"/>
                </a:lnTo>
                <a:lnTo>
                  <a:pt x="353302" y="2355849"/>
                </a:lnTo>
                <a:lnTo>
                  <a:pt x="360369" y="2341879"/>
                </a:lnTo>
                <a:lnTo>
                  <a:pt x="373051" y="2317749"/>
                </a:lnTo>
                <a:lnTo>
                  <a:pt x="378346" y="2307589"/>
                </a:lnTo>
                <a:lnTo>
                  <a:pt x="383520" y="2297429"/>
                </a:lnTo>
                <a:lnTo>
                  <a:pt x="388576" y="2285999"/>
                </a:lnTo>
                <a:lnTo>
                  <a:pt x="393515" y="2275839"/>
                </a:lnTo>
                <a:lnTo>
                  <a:pt x="398342" y="2264409"/>
                </a:lnTo>
                <a:lnTo>
                  <a:pt x="403059" y="2252979"/>
                </a:lnTo>
                <a:lnTo>
                  <a:pt x="407668" y="2241549"/>
                </a:lnTo>
                <a:lnTo>
                  <a:pt x="412173" y="2228849"/>
                </a:lnTo>
                <a:lnTo>
                  <a:pt x="416576" y="2217419"/>
                </a:lnTo>
                <a:lnTo>
                  <a:pt x="429201" y="2179319"/>
                </a:lnTo>
                <a:lnTo>
                  <a:pt x="441008" y="2137409"/>
                </a:lnTo>
                <a:lnTo>
                  <a:pt x="442383" y="2125979"/>
                </a:lnTo>
                <a:lnTo>
                  <a:pt x="441998" y="2113279"/>
                </a:lnTo>
                <a:lnTo>
                  <a:pt x="439504" y="2101849"/>
                </a:lnTo>
                <a:lnTo>
                  <a:pt x="434552" y="2089149"/>
                </a:lnTo>
                <a:lnTo>
                  <a:pt x="426792" y="2077719"/>
                </a:lnTo>
                <a:lnTo>
                  <a:pt x="416427" y="2070099"/>
                </a:lnTo>
                <a:lnTo>
                  <a:pt x="405072" y="2068829"/>
                </a:lnTo>
                <a:close/>
              </a:path>
              <a:path w="2674462" h="6857998">
                <a:moveTo>
                  <a:pt x="66581" y="2068829"/>
                </a:moveTo>
                <a:lnTo>
                  <a:pt x="37258" y="2104389"/>
                </a:lnTo>
                <a:lnTo>
                  <a:pt x="36175" y="2117089"/>
                </a:lnTo>
                <a:lnTo>
                  <a:pt x="36220" y="2125979"/>
                </a:lnTo>
                <a:lnTo>
                  <a:pt x="42088" y="2164079"/>
                </a:lnTo>
                <a:lnTo>
                  <a:pt x="58828" y="2211069"/>
                </a:lnTo>
                <a:lnTo>
                  <a:pt x="63836" y="2223769"/>
                </a:lnTo>
                <a:lnTo>
                  <a:pt x="68942" y="2236469"/>
                </a:lnTo>
                <a:lnTo>
                  <a:pt x="74387" y="2246629"/>
                </a:lnTo>
                <a:lnTo>
                  <a:pt x="79881" y="2258059"/>
                </a:lnTo>
                <a:lnTo>
                  <a:pt x="85451" y="2269489"/>
                </a:lnTo>
                <a:lnTo>
                  <a:pt x="91124" y="2279649"/>
                </a:lnTo>
                <a:lnTo>
                  <a:pt x="96927" y="2291079"/>
                </a:lnTo>
                <a:lnTo>
                  <a:pt x="115394" y="2325369"/>
                </a:lnTo>
                <a:lnTo>
                  <a:pt x="128858" y="2348229"/>
                </a:lnTo>
                <a:lnTo>
                  <a:pt x="135650" y="2359659"/>
                </a:lnTo>
                <a:lnTo>
                  <a:pt x="165152" y="2400299"/>
                </a:lnTo>
                <a:lnTo>
                  <a:pt x="180690" y="2420619"/>
                </a:lnTo>
                <a:lnTo>
                  <a:pt x="182832" y="2424429"/>
                </a:lnTo>
                <a:lnTo>
                  <a:pt x="189554" y="2433319"/>
                </a:lnTo>
                <a:lnTo>
                  <a:pt x="197136" y="2444749"/>
                </a:lnTo>
                <a:lnTo>
                  <a:pt x="205199" y="2456179"/>
                </a:lnTo>
                <a:lnTo>
                  <a:pt x="213365" y="2466339"/>
                </a:lnTo>
                <a:lnTo>
                  <a:pt x="221255" y="2473959"/>
                </a:lnTo>
                <a:lnTo>
                  <a:pt x="228493" y="2480309"/>
                </a:lnTo>
                <a:lnTo>
                  <a:pt x="234699" y="2481579"/>
                </a:lnTo>
                <a:lnTo>
                  <a:pt x="239496" y="2479039"/>
                </a:lnTo>
                <a:lnTo>
                  <a:pt x="240919" y="2472689"/>
                </a:lnTo>
                <a:lnTo>
                  <a:pt x="241011" y="2466339"/>
                </a:lnTo>
                <a:lnTo>
                  <a:pt x="240923" y="2462529"/>
                </a:lnTo>
                <a:lnTo>
                  <a:pt x="231963" y="2415539"/>
                </a:lnTo>
                <a:lnTo>
                  <a:pt x="228129" y="2401569"/>
                </a:lnTo>
                <a:lnTo>
                  <a:pt x="224004" y="2386329"/>
                </a:lnTo>
                <a:lnTo>
                  <a:pt x="219756" y="2372359"/>
                </a:lnTo>
                <a:lnTo>
                  <a:pt x="215551" y="2358389"/>
                </a:lnTo>
                <a:lnTo>
                  <a:pt x="207943" y="2331719"/>
                </a:lnTo>
                <a:lnTo>
                  <a:pt x="204176" y="2320289"/>
                </a:lnTo>
                <a:lnTo>
                  <a:pt x="200484" y="2307589"/>
                </a:lnTo>
                <a:lnTo>
                  <a:pt x="189486" y="2273299"/>
                </a:lnTo>
                <a:lnTo>
                  <a:pt x="185722" y="2260599"/>
                </a:lnTo>
                <a:lnTo>
                  <a:pt x="181847" y="2249169"/>
                </a:lnTo>
                <a:lnTo>
                  <a:pt x="177825" y="2236469"/>
                </a:lnTo>
                <a:lnTo>
                  <a:pt x="173617" y="2225039"/>
                </a:lnTo>
                <a:lnTo>
                  <a:pt x="155039" y="2175509"/>
                </a:lnTo>
                <a:lnTo>
                  <a:pt x="144211" y="2155189"/>
                </a:lnTo>
                <a:lnTo>
                  <a:pt x="137911" y="2143759"/>
                </a:lnTo>
                <a:lnTo>
                  <a:pt x="131054" y="2133599"/>
                </a:lnTo>
                <a:lnTo>
                  <a:pt x="123669" y="2120899"/>
                </a:lnTo>
                <a:lnTo>
                  <a:pt x="115782" y="2108199"/>
                </a:lnTo>
                <a:lnTo>
                  <a:pt x="108668" y="2098039"/>
                </a:lnTo>
                <a:lnTo>
                  <a:pt x="100707" y="2087879"/>
                </a:lnTo>
                <a:lnTo>
                  <a:pt x="91384" y="2080259"/>
                </a:lnTo>
                <a:lnTo>
                  <a:pt x="80181" y="2072639"/>
                </a:lnTo>
                <a:lnTo>
                  <a:pt x="66581" y="2068829"/>
                </a:lnTo>
                <a:close/>
              </a:path>
              <a:path w="2674462" h="6857998">
                <a:moveTo>
                  <a:pt x="245229" y="1840229"/>
                </a:moveTo>
                <a:lnTo>
                  <a:pt x="207089" y="1868169"/>
                </a:lnTo>
                <a:lnTo>
                  <a:pt x="197028" y="1904999"/>
                </a:lnTo>
                <a:lnTo>
                  <a:pt x="194899" y="1949449"/>
                </a:lnTo>
                <a:lnTo>
                  <a:pt x="195176" y="1960879"/>
                </a:lnTo>
                <a:lnTo>
                  <a:pt x="195808" y="1974849"/>
                </a:lnTo>
                <a:lnTo>
                  <a:pt x="196585" y="1987549"/>
                </a:lnTo>
                <a:lnTo>
                  <a:pt x="196781" y="2000249"/>
                </a:lnTo>
                <a:lnTo>
                  <a:pt x="199529" y="2048509"/>
                </a:lnTo>
                <a:lnTo>
                  <a:pt x="203486" y="2086609"/>
                </a:lnTo>
                <a:lnTo>
                  <a:pt x="206939" y="2112009"/>
                </a:lnTo>
                <a:lnTo>
                  <a:pt x="208892" y="2125979"/>
                </a:lnTo>
                <a:lnTo>
                  <a:pt x="210988" y="2138679"/>
                </a:lnTo>
                <a:lnTo>
                  <a:pt x="213221" y="2152649"/>
                </a:lnTo>
                <a:lnTo>
                  <a:pt x="214353" y="2164079"/>
                </a:lnTo>
                <a:lnTo>
                  <a:pt x="215571" y="2175509"/>
                </a:lnTo>
                <a:lnTo>
                  <a:pt x="222294" y="2226309"/>
                </a:lnTo>
                <a:lnTo>
                  <a:pt x="230245" y="2266949"/>
                </a:lnTo>
                <a:lnTo>
                  <a:pt x="245620" y="2298699"/>
                </a:lnTo>
                <a:lnTo>
                  <a:pt x="249305" y="2294889"/>
                </a:lnTo>
                <a:lnTo>
                  <a:pt x="252723" y="2288539"/>
                </a:lnTo>
                <a:lnTo>
                  <a:pt x="255866" y="2278379"/>
                </a:lnTo>
                <a:lnTo>
                  <a:pt x="258723" y="2268219"/>
                </a:lnTo>
                <a:lnTo>
                  <a:pt x="263548" y="2246629"/>
                </a:lnTo>
                <a:lnTo>
                  <a:pt x="265497" y="2239009"/>
                </a:lnTo>
                <a:lnTo>
                  <a:pt x="267596" y="2226309"/>
                </a:lnTo>
                <a:lnTo>
                  <a:pt x="269548" y="2214879"/>
                </a:lnTo>
                <a:lnTo>
                  <a:pt x="273369" y="2189479"/>
                </a:lnTo>
                <a:lnTo>
                  <a:pt x="275414" y="2176779"/>
                </a:lnTo>
                <a:lnTo>
                  <a:pt x="277666" y="2164079"/>
                </a:lnTo>
                <a:lnTo>
                  <a:pt x="280215" y="2150109"/>
                </a:lnTo>
                <a:lnTo>
                  <a:pt x="283117" y="2125979"/>
                </a:lnTo>
                <a:lnTo>
                  <a:pt x="285954" y="2101849"/>
                </a:lnTo>
                <a:lnTo>
                  <a:pt x="287334" y="2089149"/>
                </a:lnTo>
                <a:lnTo>
                  <a:pt x="288678" y="2076449"/>
                </a:lnTo>
                <a:lnTo>
                  <a:pt x="289983" y="2065019"/>
                </a:lnTo>
                <a:lnTo>
                  <a:pt x="293590" y="2026919"/>
                </a:lnTo>
                <a:lnTo>
                  <a:pt x="296693" y="1987549"/>
                </a:lnTo>
                <a:lnTo>
                  <a:pt x="298983" y="1946909"/>
                </a:lnTo>
                <a:lnTo>
                  <a:pt x="300213" y="1910079"/>
                </a:lnTo>
                <a:lnTo>
                  <a:pt x="297655" y="1897379"/>
                </a:lnTo>
                <a:lnTo>
                  <a:pt x="283212" y="1861819"/>
                </a:lnTo>
                <a:lnTo>
                  <a:pt x="256558" y="1841499"/>
                </a:lnTo>
                <a:lnTo>
                  <a:pt x="245229" y="1840229"/>
                </a:lnTo>
                <a:close/>
              </a:path>
              <a:path w="2674462" h="6857998">
                <a:moveTo>
                  <a:pt x="429821" y="4572380"/>
                </a:moveTo>
                <a:lnTo>
                  <a:pt x="388244" y="4600320"/>
                </a:lnTo>
                <a:lnTo>
                  <a:pt x="373463" y="4620640"/>
                </a:lnTo>
                <a:lnTo>
                  <a:pt x="366763" y="4629530"/>
                </a:lnTo>
                <a:lnTo>
                  <a:pt x="341639" y="4671440"/>
                </a:lnTo>
                <a:lnTo>
                  <a:pt x="323777" y="4705730"/>
                </a:lnTo>
                <a:lnTo>
                  <a:pt x="311920" y="4731130"/>
                </a:lnTo>
                <a:lnTo>
                  <a:pt x="305923" y="4743830"/>
                </a:lnTo>
                <a:lnTo>
                  <a:pt x="294870" y="4765420"/>
                </a:lnTo>
                <a:lnTo>
                  <a:pt x="289308" y="4775580"/>
                </a:lnTo>
                <a:lnTo>
                  <a:pt x="283701" y="4787010"/>
                </a:lnTo>
                <a:lnTo>
                  <a:pt x="278036" y="4799710"/>
                </a:lnTo>
                <a:lnTo>
                  <a:pt x="272295" y="4812410"/>
                </a:lnTo>
                <a:lnTo>
                  <a:pt x="269203" y="4823840"/>
                </a:lnTo>
                <a:lnTo>
                  <a:pt x="265275" y="4835270"/>
                </a:lnTo>
                <a:lnTo>
                  <a:pt x="261621" y="4849240"/>
                </a:lnTo>
                <a:lnTo>
                  <a:pt x="259347" y="4861940"/>
                </a:lnTo>
                <a:lnTo>
                  <a:pt x="259560" y="4873370"/>
                </a:lnTo>
                <a:lnTo>
                  <a:pt x="263367" y="4882260"/>
                </a:lnTo>
                <a:lnTo>
                  <a:pt x="266669" y="4886070"/>
                </a:lnTo>
                <a:lnTo>
                  <a:pt x="269844" y="4888610"/>
                </a:lnTo>
                <a:lnTo>
                  <a:pt x="282544" y="4888610"/>
                </a:lnTo>
                <a:lnTo>
                  <a:pt x="295244" y="4882260"/>
                </a:lnTo>
                <a:lnTo>
                  <a:pt x="301594" y="4875910"/>
                </a:lnTo>
                <a:lnTo>
                  <a:pt x="320689" y="4860670"/>
                </a:lnTo>
                <a:lnTo>
                  <a:pt x="339614" y="4842890"/>
                </a:lnTo>
                <a:lnTo>
                  <a:pt x="348961" y="4834000"/>
                </a:lnTo>
                <a:lnTo>
                  <a:pt x="358205" y="4825110"/>
                </a:lnTo>
                <a:lnTo>
                  <a:pt x="367325" y="4814950"/>
                </a:lnTo>
                <a:lnTo>
                  <a:pt x="376300" y="4806060"/>
                </a:lnTo>
                <a:lnTo>
                  <a:pt x="385110" y="4795900"/>
                </a:lnTo>
                <a:lnTo>
                  <a:pt x="393735" y="4785740"/>
                </a:lnTo>
                <a:lnTo>
                  <a:pt x="402155" y="4774310"/>
                </a:lnTo>
                <a:lnTo>
                  <a:pt x="410348" y="4764150"/>
                </a:lnTo>
                <a:lnTo>
                  <a:pt x="433370" y="4728590"/>
                </a:lnTo>
                <a:lnTo>
                  <a:pt x="453624" y="4690490"/>
                </a:lnTo>
                <a:lnTo>
                  <a:pt x="467899" y="4649850"/>
                </a:lnTo>
                <a:lnTo>
                  <a:pt x="471345" y="4623180"/>
                </a:lnTo>
                <a:lnTo>
                  <a:pt x="471023" y="4611750"/>
                </a:lnTo>
                <a:lnTo>
                  <a:pt x="467732" y="4600320"/>
                </a:lnTo>
                <a:lnTo>
                  <a:pt x="461574" y="4587620"/>
                </a:lnTo>
                <a:lnTo>
                  <a:pt x="452722" y="4578730"/>
                </a:lnTo>
                <a:lnTo>
                  <a:pt x="441873" y="4573650"/>
                </a:lnTo>
                <a:lnTo>
                  <a:pt x="429821" y="4572380"/>
                </a:lnTo>
                <a:close/>
              </a:path>
              <a:path w="2674462" h="6857998">
                <a:moveTo>
                  <a:pt x="35681" y="4582540"/>
                </a:moveTo>
                <a:lnTo>
                  <a:pt x="24607" y="4583810"/>
                </a:lnTo>
                <a:lnTo>
                  <a:pt x="21432" y="4583810"/>
                </a:lnTo>
                <a:lnTo>
                  <a:pt x="21432" y="4587620"/>
                </a:lnTo>
                <a:lnTo>
                  <a:pt x="20510" y="4587620"/>
                </a:lnTo>
                <a:lnTo>
                  <a:pt x="13030" y="4593970"/>
                </a:lnTo>
                <a:lnTo>
                  <a:pt x="4794" y="4607940"/>
                </a:lnTo>
                <a:lnTo>
                  <a:pt x="1509" y="4619370"/>
                </a:lnTo>
                <a:lnTo>
                  <a:pt x="166" y="4629530"/>
                </a:lnTo>
                <a:lnTo>
                  <a:pt x="82" y="4642230"/>
                </a:lnTo>
                <a:lnTo>
                  <a:pt x="1578" y="4653660"/>
                </a:lnTo>
                <a:lnTo>
                  <a:pt x="4306" y="4665090"/>
                </a:lnTo>
                <a:lnTo>
                  <a:pt x="8084" y="4676520"/>
                </a:lnTo>
                <a:lnTo>
                  <a:pt x="12731" y="4687950"/>
                </a:lnTo>
                <a:lnTo>
                  <a:pt x="18065" y="4698110"/>
                </a:lnTo>
                <a:lnTo>
                  <a:pt x="23906" y="4709540"/>
                </a:lnTo>
                <a:lnTo>
                  <a:pt x="48709" y="4748910"/>
                </a:lnTo>
                <a:lnTo>
                  <a:pt x="81909" y="4788280"/>
                </a:lnTo>
                <a:lnTo>
                  <a:pt x="115806" y="4817490"/>
                </a:lnTo>
                <a:lnTo>
                  <a:pt x="127781" y="4827650"/>
                </a:lnTo>
                <a:lnTo>
                  <a:pt x="151802" y="4845430"/>
                </a:lnTo>
                <a:lnTo>
                  <a:pt x="163531" y="4853050"/>
                </a:lnTo>
                <a:lnTo>
                  <a:pt x="174864" y="4859400"/>
                </a:lnTo>
                <a:lnTo>
                  <a:pt x="185643" y="4865750"/>
                </a:lnTo>
                <a:lnTo>
                  <a:pt x="195710" y="4870830"/>
                </a:lnTo>
                <a:lnTo>
                  <a:pt x="204907" y="4875910"/>
                </a:lnTo>
                <a:lnTo>
                  <a:pt x="213077" y="4878450"/>
                </a:lnTo>
                <a:lnTo>
                  <a:pt x="220063" y="4880990"/>
                </a:lnTo>
                <a:lnTo>
                  <a:pt x="225706" y="4880990"/>
                </a:lnTo>
                <a:lnTo>
                  <a:pt x="229850" y="4879720"/>
                </a:lnTo>
                <a:lnTo>
                  <a:pt x="232337" y="4877180"/>
                </a:lnTo>
                <a:lnTo>
                  <a:pt x="232665" y="4873370"/>
                </a:lnTo>
                <a:lnTo>
                  <a:pt x="232672" y="4870830"/>
                </a:lnTo>
                <a:lnTo>
                  <a:pt x="232156" y="4864480"/>
                </a:lnTo>
                <a:lnTo>
                  <a:pt x="220694" y="4823840"/>
                </a:lnTo>
                <a:lnTo>
                  <a:pt x="204858" y="4784470"/>
                </a:lnTo>
                <a:lnTo>
                  <a:pt x="192031" y="4757800"/>
                </a:lnTo>
                <a:lnTo>
                  <a:pt x="185171" y="4743830"/>
                </a:lnTo>
                <a:lnTo>
                  <a:pt x="178119" y="4729860"/>
                </a:lnTo>
                <a:lnTo>
                  <a:pt x="156595" y="4691760"/>
                </a:lnTo>
                <a:lnTo>
                  <a:pt x="149558" y="4681600"/>
                </a:lnTo>
                <a:lnTo>
                  <a:pt x="141890" y="4670170"/>
                </a:lnTo>
                <a:lnTo>
                  <a:pt x="133943" y="4660010"/>
                </a:lnTo>
                <a:lnTo>
                  <a:pt x="125714" y="4648580"/>
                </a:lnTo>
                <a:lnTo>
                  <a:pt x="117197" y="4638420"/>
                </a:lnTo>
                <a:lnTo>
                  <a:pt x="89874" y="4610480"/>
                </a:lnTo>
                <a:lnTo>
                  <a:pt x="49138" y="4583810"/>
                </a:lnTo>
                <a:lnTo>
                  <a:pt x="35681" y="4582540"/>
                </a:lnTo>
                <a:close/>
              </a:path>
              <a:path w="2674462" h="6857998">
                <a:moveTo>
                  <a:pt x="403671" y="4310760"/>
                </a:moveTo>
                <a:lnTo>
                  <a:pt x="363094" y="4334890"/>
                </a:lnTo>
                <a:lnTo>
                  <a:pt x="342896" y="4369180"/>
                </a:lnTo>
                <a:lnTo>
                  <a:pt x="328284" y="4409820"/>
                </a:lnTo>
                <a:lnTo>
                  <a:pt x="317596" y="4447920"/>
                </a:lnTo>
                <a:lnTo>
                  <a:pt x="312128" y="4465700"/>
                </a:lnTo>
                <a:lnTo>
                  <a:pt x="308618" y="4478400"/>
                </a:lnTo>
                <a:lnTo>
                  <a:pt x="305143" y="4489830"/>
                </a:lnTo>
                <a:lnTo>
                  <a:pt x="301715" y="4502530"/>
                </a:lnTo>
                <a:lnTo>
                  <a:pt x="298346" y="4513960"/>
                </a:lnTo>
                <a:lnTo>
                  <a:pt x="295047" y="4526660"/>
                </a:lnTo>
                <a:lnTo>
                  <a:pt x="291831" y="4539360"/>
                </a:lnTo>
                <a:lnTo>
                  <a:pt x="288710" y="4550790"/>
                </a:lnTo>
                <a:lnTo>
                  <a:pt x="280034" y="4588890"/>
                </a:lnTo>
                <a:lnTo>
                  <a:pt x="274945" y="4614290"/>
                </a:lnTo>
                <a:lnTo>
                  <a:pt x="271934" y="4625720"/>
                </a:lnTo>
                <a:lnTo>
                  <a:pt x="261546" y="4675250"/>
                </a:lnTo>
                <a:lnTo>
                  <a:pt x="257519" y="4714620"/>
                </a:lnTo>
                <a:lnTo>
                  <a:pt x="257278" y="4727320"/>
                </a:lnTo>
                <a:lnTo>
                  <a:pt x="259432" y="4731130"/>
                </a:lnTo>
                <a:lnTo>
                  <a:pt x="263418" y="4731130"/>
                </a:lnTo>
                <a:lnTo>
                  <a:pt x="268821" y="4726050"/>
                </a:lnTo>
                <a:lnTo>
                  <a:pt x="296337" y="4689220"/>
                </a:lnTo>
                <a:lnTo>
                  <a:pt x="307840" y="4671440"/>
                </a:lnTo>
                <a:lnTo>
                  <a:pt x="311579" y="4666360"/>
                </a:lnTo>
                <a:lnTo>
                  <a:pt x="317643" y="4656200"/>
                </a:lnTo>
                <a:lnTo>
                  <a:pt x="323939" y="4644770"/>
                </a:lnTo>
                <a:lnTo>
                  <a:pt x="330410" y="4634610"/>
                </a:lnTo>
                <a:lnTo>
                  <a:pt x="350301" y="4601590"/>
                </a:lnTo>
                <a:lnTo>
                  <a:pt x="369159" y="4567300"/>
                </a:lnTo>
                <a:lnTo>
                  <a:pt x="390845" y="4521580"/>
                </a:lnTo>
                <a:lnTo>
                  <a:pt x="410255" y="4474590"/>
                </a:lnTo>
                <a:lnTo>
                  <a:pt x="414752" y="4463160"/>
                </a:lnTo>
                <a:lnTo>
                  <a:pt x="419107" y="4451730"/>
                </a:lnTo>
                <a:lnTo>
                  <a:pt x="423319" y="4439030"/>
                </a:lnTo>
                <a:lnTo>
                  <a:pt x="427389" y="4427600"/>
                </a:lnTo>
                <a:lnTo>
                  <a:pt x="438746" y="4389500"/>
                </a:lnTo>
                <a:lnTo>
                  <a:pt x="442420" y="4366640"/>
                </a:lnTo>
                <a:lnTo>
                  <a:pt x="441845" y="4355210"/>
                </a:lnTo>
                <a:lnTo>
                  <a:pt x="439221" y="4342510"/>
                </a:lnTo>
                <a:lnTo>
                  <a:pt x="434218" y="4329810"/>
                </a:lnTo>
                <a:lnTo>
                  <a:pt x="426505" y="4318380"/>
                </a:lnTo>
                <a:lnTo>
                  <a:pt x="415907" y="4312030"/>
                </a:lnTo>
                <a:lnTo>
                  <a:pt x="403671" y="4310760"/>
                </a:lnTo>
                <a:close/>
              </a:path>
              <a:path w="2674462" h="6857998">
                <a:moveTo>
                  <a:pt x="66467" y="4309490"/>
                </a:moveTo>
                <a:lnTo>
                  <a:pt x="37863" y="4337430"/>
                </a:lnTo>
                <a:lnTo>
                  <a:pt x="36248" y="4369180"/>
                </a:lnTo>
                <a:lnTo>
                  <a:pt x="37107" y="4380610"/>
                </a:lnTo>
                <a:lnTo>
                  <a:pt x="53815" y="4440300"/>
                </a:lnTo>
                <a:lnTo>
                  <a:pt x="58692" y="4451730"/>
                </a:lnTo>
                <a:lnTo>
                  <a:pt x="63797" y="4464430"/>
                </a:lnTo>
                <a:lnTo>
                  <a:pt x="69009" y="4475860"/>
                </a:lnTo>
                <a:lnTo>
                  <a:pt x="74447" y="4488560"/>
                </a:lnTo>
                <a:lnTo>
                  <a:pt x="79934" y="4499990"/>
                </a:lnTo>
                <a:lnTo>
                  <a:pt x="85495" y="4510150"/>
                </a:lnTo>
                <a:lnTo>
                  <a:pt x="91157" y="4521580"/>
                </a:lnTo>
                <a:lnTo>
                  <a:pt x="96947" y="4533010"/>
                </a:lnTo>
                <a:lnTo>
                  <a:pt x="102891" y="4544440"/>
                </a:lnTo>
                <a:lnTo>
                  <a:pt x="109016" y="4554600"/>
                </a:lnTo>
                <a:lnTo>
                  <a:pt x="115349" y="4566030"/>
                </a:lnTo>
                <a:lnTo>
                  <a:pt x="121915" y="4577460"/>
                </a:lnTo>
                <a:lnTo>
                  <a:pt x="128742" y="4588890"/>
                </a:lnTo>
                <a:lnTo>
                  <a:pt x="134707" y="4597780"/>
                </a:lnTo>
                <a:lnTo>
                  <a:pt x="140975" y="4607940"/>
                </a:lnTo>
                <a:lnTo>
                  <a:pt x="147580" y="4618100"/>
                </a:lnTo>
                <a:lnTo>
                  <a:pt x="154552" y="4628260"/>
                </a:lnTo>
                <a:lnTo>
                  <a:pt x="161923" y="4638420"/>
                </a:lnTo>
                <a:lnTo>
                  <a:pt x="169727" y="4649850"/>
                </a:lnTo>
                <a:lnTo>
                  <a:pt x="177993" y="4660010"/>
                </a:lnTo>
                <a:lnTo>
                  <a:pt x="186755" y="4672710"/>
                </a:lnTo>
                <a:lnTo>
                  <a:pt x="194457" y="4682870"/>
                </a:lnTo>
                <a:lnTo>
                  <a:pt x="219580" y="4713350"/>
                </a:lnTo>
                <a:lnTo>
                  <a:pt x="233361" y="4723510"/>
                </a:lnTo>
                <a:lnTo>
                  <a:pt x="237967" y="4720970"/>
                </a:lnTo>
                <a:lnTo>
                  <a:pt x="239138" y="4719700"/>
                </a:lnTo>
                <a:lnTo>
                  <a:pt x="240795" y="4713350"/>
                </a:lnTo>
                <a:lnTo>
                  <a:pt x="241097" y="4705730"/>
                </a:lnTo>
                <a:lnTo>
                  <a:pt x="240217" y="4696840"/>
                </a:lnTo>
                <a:lnTo>
                  <a:pt x="238327" y="4685410"/>
                </a:lnTo>
                <a:lnTo>
                  <a:pt x="235602" y="4672710"/>
                </a:lnTo>
                <a:lnTo>
                  <a:pt x="232214" y="4658740"/>
                </a:lnTo>
                <a:lnTo>
                  <a:pt x="228337" y="4644770"/>
                </a:lnTo>
                <a:lnTo>
                  <a:pt x="224143" y="4629530"/>
                </a:lnTo>
                <a:lnTo>
                  <a:pt x="219806" y="4615560"/>
                </a:lnTo>
                <a:lnTo>
                  <a:pt x="215499" y="4600320"/>
                </a:lnTo>
                <a:lnTo>
                  <a:pt x="207667" y="4573650"/>
                </a:lnTo>
                <a:lnTo>
                  <a:pt x="203929" y="4562220"/>
                </a:lnTo>
                <a:lnTo>
                  <a:pt x="200260" y="4549520"/>
                </a:lnTo>
                <a:lnTo>
                  <a:pt x="189302" y="4515230"/>
                </a:lnTo>
                <a:lnTo>
                  <a:pt x="185540" y="4502530"/>
                </a:lnTo>
                <a:lnTo>
                  <a:pt x="181661" y="4491100"/>
                </a:lnTo>
                <a:lnTo>
                  <a:pt x="177627" y="4478400"/>
                </a:lnTo>
                <a:lnTo>
                  <a:pt x="173401" y="4466970"/>
                </a:lnTo>
                <a:lnTo>
                  <a:pt x="168945" y="4454270"/>
                </a:lnTo>
                <a:lnTo>
                  <a:pt x="164222" y="4441570"/>
                </a:lnTo>
                <a:lnTo>
                  <a:pt x="159194" y="4428870"/>
                </a:lnTo>
                <a:lnTo>
                  <a:pt x="154720" y="4417440"/>
                </a:lnTo>
                <a:lnTo>
                  <a:pt x="149613" y="4406010"/>
                </a:lnTo>
                <a:lnTo>
                  <a:pt x="143892" y="4395850"/>
                </a:lnTo>
                <a:lnTo>
                  <a:pt x="137576" y="4384420"/>
                </a:lnTo>
                <a:lnTo>
                  <a:pt x="130683" y="4374260"/>
                </a:lnTo>
                <a:lnTo>
                  <a:pt x="123232" y="4362830"/>
                </a:lnTo>
                <a:lnTo>
                  <a:pt x="115241" y="4350130"/>
                </a:lnTo>
                <a:lnTo>
                  <a:pt x="108194" y="4339970"/>
                </a:lnTo>
                <a:lnTo>
                  <a:pt x="100289" y="4329810"/>
                </a:lnTo>
                <a:lnTo>
                  <a:pt x="91031" y="4322190"/>
                </a:lnTo>
                <a:lnTo>
                  <a:pt x="79922" y="4314570"/>
                </a:lnTo>
                <a:lnTo>
                  <a:pt x="66467" y="4309490"/>
                </a:lnTo>
                <a:close/>
              </a:path>
              <a:path w="2674462" h="6857998">
                <a:moveTo>
                  <a:pt x="238918" y="4078350"/>
                </a:moveTo>
                <a:lnTo>
                  <a:pt x="209573" y="4103750"/>
                </a:lnTo>
                <a:lnTo>
                  <a:pt x="196492" y="4152010"/>
                </a:lnTo>
                <a:lnTo>
                  <a:pt x="194892" y="4179950"/>
                </a:lnTo>
                <a:lnTo>
                  <a:pt x="194897" y="4195190"/>
                </a:lnTo>
                <a:lnTo>
                  <a:pt x="195274" y="4209160"/>
                </a:lnTo>
                <a:lnTo>
                  <a:pt x="195901" y="4223130"/>
                </a:lnTo>
                <a:lnTo>
                  <a:pt x="196654" y="4237100"/>
                </a:lnTo>
                <a:lnTo>
                  <a:pt x="196964" y="4248530"/>
                </a:lnTo>
                <a:lnTo>
                  <a:pt x="199137" y="4286630"/>
                </a:lnTo>
                <a:lnTo>
                  <a:pt x="202993" y="4324730"/>
                </a:lnTo>
                <a:lnTo>
                  <a:pt x="208298" y="4362830"/>
                </a:lnTo>
                <a:lnTo>
                  <a:pt x="212525" y="4388230"/>
                </a:lnTo>
                <a:lnTo>
                  <a:pt x="214338" y="4406010"/>
                </a:lnTo>
                <a:lnTo>
                  <a:pt x="219546" y="4449190"/>
                </a:lnTo>
                <a:lnTo>
                  <a:pt x="226483" y="4488560"/>
                </a:lnTo>
                <a:lnTo>
                  <a:pt x="228818" y="4501260"/>
                </a:lnTo>
                <a:lnTo>
                  <a:pt x="231798" y="4513960"/>
                </a:lnTo>
                <a:lnTo>
                  <a:pt x="235832" y="4526660"/>
                </a:lnTo>
                <a:lnTo>
                  <a:pt x="241328" y="4538090"/>
                </a:lnTo>
                <a:lnTo>
                  <a:pt x="245867" y="4539360"/>
                </a:lnTo>
                <a:lnTo>
                  <a:pt x="250023" y="4535550"/>
                </a:lnTo>
                <a:lnTo>
                  <a:pt x="253760" y="4526660"/>
                </a:lnTo>
                <a:lnTo>
                  <a:pt x="257040" y="4516500"/>
                </a:lnTo>
                <a:lnTo>
                  <a:pt x="259828" y="4506340"/>
                </a:lnTo>
                <a:lnTo>
                  <a:pt x="262087" y="4496180"/>
                </a:lnTo>
                <a:lnTo>
                  <a:pt x="263781" y="4489830"/>
                </a:lnTo>
                <a:lnTo>
                  <a:pt x="265979" y="4478400"/>
                </a:lnTo>
                <a:lnTo>
                  <a:pt x="267975" y="4466970"/>
                </a:lnTo>
                <a:lnTo>
                  <a:pt x="269851" y="4454270"/>
                </a:lnTo>
                <a:lnTo>
                  <a:pt x="273561" y="4430140"/>
                </a:lnTo>
                <a:lnTo>
                  <a:pt x="277754" y="4403470"/>
                </a:lnTo>
                <a:lnTo>
                  <a:pt x="280233" y="4389500"/>
                </a:lnTo>
                <a:lnTo>
                  <a:pt x="281688" y="4378070"/>
                </a:lnTo>
                <a:lnTo>
                  <a:pt x="284560" y="4352670"/>
                </a:lnTo>
                <a:lnTo>
                  <a:pt x="285965" y="4341240"/>
                </a:lnTo>
                <a:lnTo>
                  <a:pt x="287340" y="4328540"/>
                </a:lnTo>
                <a:lnTo>
                  <a:pt x="288680" y="4315840"/>
                </a:lnTo>
                <a:lnTo>
                  <a:pt x="289979" y="4304410"/>
                </a:lnTo>
                <a:lnTo>
                  <a:pt x="291228" y="4291710"/>
                </a:lnTo>
                <a:lnTo>
                  <a:pt x="294625" y="4253610"/>
                </a:lnTo>
                <a:lnTo>
                  <a:pt x="297357" y="4215510"/>
                </a:lnTo>
                <a:lnTo>
                  <a:pt x="299254" y="4176140"/>
                </a:lnTo>
                <a:lnTo>
                  <a:pt x="299969" y="4149470"/>
                </a:lnTo>
                <a:lnTo>
                  <a:pt x="297282" y="4138040"/>
                </a:lnTo>
                <a:lnTo>
                  <a:pt x="281018" y="4102480"/>
                </a:lnTo>
                <a:lnTo>
                  <a:pt x="250196" y="4079620"/>
                </a:lnTo>
                <a:lnTo>
                  <a:pt x="238918" y="4078350"/>
                </a:lnTo>
                <a:close/>
              </a:path>
              <a:path w="2674462" h="6857998">
                <a:moveTo>
                  <a:pt x="430010" y="90013"/>
                </a:moveTo>
                <a:lnTo>
                  <a:pt x="388378" y="116524"/>
                </a:lnTo>
                <a:lnTo>
                  <a:pt x="380580" y="127862"/>
                </a:lnTo>
                <a:lnTo>
                  <a:pt x="373635" y="137428"/>
                </a:lnTo>
                <a:lnTo>
                  <a:pt x="347838" y="177662"/>
                </a:lnTo>
                <a:lnTo>
                  <a:pt x="323908" y="222695"/>
                </a:lnTo>
                <a:lnTo>
                  <a:pt x="306135" y="260942"/>
                </a:lnTo>
                <a:lnTo>
                  <a:pt x="295012" y="282319"/>
                </a:lnTo>
                <a:lnTo>
                  <a:pt x="278072" y="316748"/>
                </a:lnTo>
                <a:lnTo>
                  <a:pt x="261621" y="365087"/>
                </a:lnTo>
                <a:lnTo>
                  <a:pt x="259469" y="385656"/>
                </a:lnTo>
                <a:lnTo>
                  <a:pt x="259560" y="390835"/>
                </a:lnTo>
                <a:lnTo>
                  <a:pt x="263367" y="400176"/>
                </a:lnTo>
                <a:lnTo>
                  <a:pt x="266669" y="403351"/>
                </a:lnTo>
                <a:lnTo>
                  <a:pt x="269844" y="406526"/>
                </a:lnTo>
                <a:lnTo>
                  <a:pt x="282544" y="406526"/>
                </a:lnTo>
                <a:lnTo>
                  <a:pt x="288894" y="403351"/>
                </a:lnTo>
                <a:lnTo>
                  <a:pt x="295244" y="397001"/>
                </a:lnTo>
                <a:lnTo>
                  <a:pt x="301594" y="393826"/>
                </a:lnTo>
                <a:lnTo>
                  <a:pt x="339603" y="360146"/>
                </a:lnTo>
                <a:lnTo>
                  <a:pt x="367269" y="332835"/>
                </a:lnTo>
                <a:lnTo>
                  <a:pt x="393574" y="303339"/>
                </a:lnTo>
                <a:lnTo>
                  <a:pt x="417941" y="271271"/>
                </a:lnTo>
                <a:lnTo>
                  <a:pt x="439794" y="236245"/>
                </a:lnTo>
                <a:lnTo>
                  <a:pt x="458558" y="197876"/>
                </a:lnTo>
                <a:lnTo>
                  <a:pt x="469915" y="155711"/>
                </a:lnTo>
                <a:lnTo>
                  <a:pt x="471212" y="142015"/>
                </a:lnTo>
                <a:lnTo>
                  <a:pt x="471115" y="131446"/>
                </a:lnTo>
                <a:lnTo>
                  <a:pt x="452893" y="96166"/>
                </a:lnTo>
                <a:lnTo>
                  <a:pt x="442041" y="91221"/>
                </a:lnTo>
                <a:lnTo>
                  <a:pt x="430010" y="90013"/>
                </a:lnTo>
                <a:close/>
              </a:path>
              <a:path w="2674462" h="6857998">
                <a:moveTo>
                  <a:pt x="35681" y="99221"/>
                </a:moveTo>
                <a:lnTo>
                  <a:pt x="24607" y="101599"/>
                </a:lnTo>
                <a:lnTo>
                  <a:pt x="21432" y="101599"/>
                </a:lnTo>
                <a:lnTo>
                  <a:pt x="18510" y="103460"/>
                </a:lnTo>
                <a:lnTo>
                  <a:pt x="22" y="147157"/>
                </a:lnTo>
                <a:lnTo>
                  <a:pt x="0" y="149835"/>
                </a:lnTo>
                <a:lnTo>
                  <a:pt x="230" y="158867"/>
                </a:lnTo>
                <a:lnTo>
                  <a:pt x="13481" y="204495"/>
                </a:lnTo>
                <a:lnTo>
                  <a:pt x="37917" y="247733"/>
                </a:lnTo>
                <a:lnTo>
                  <a:pt x="65409" y="285402"/>
                </a:lnTo>
                <a:lnTo>
                  <a:pt x="95790" y="316748"/>
                </a:lnTo>
                <a:lnTo>
                  <a:pt x="130336" y="345881"/>
                </a:lnTo>
                <a:lnTo>
                  <a:pt x="165369" y="370556"/>
                </a:lnTo>
                <a:lnTo>
                  <a:pt x="205687" y="391930"/>
                </a:lnTo>
                <a:lnTo>
                  <a:pt x="225906" y="395998"/>
                </a:lnTo>
                <a:lnTo>
                  <a:pt x="229941" y="394569"/>
                </a:lnTo>
                <a:lnTo>
                  <a:pt x="232375" y="391589"/>
                </a:lnTo>
                <a:lnTo>
                  <a:pt x="232764" y="386058"/>
                </a:lnTo>
                <a:lnTo>
                  <a:pt x="231968" y="378673"/>
                </a:lnTo>
                <a:lnTo>
                  <a:pt x="219233" y="336045"/>
                </a:lnTo>
                <a:lnTo>
                  <a:pt x="202367" y="295556"/>
                </a:lnTo>
                <a:lnTo>
                  <a:pt x="182272" y="253992"/>
                </a:lnTo>
                <a:lnTo>
                  <a:pt x="161671" y="216908"/>
                </a:lnTo>
                <a:lnTo>
                  <a:pt x="133900" y="176849"/>
                </a:lnTo>
                <a:lnTo>
                  <a:pt x="108356" y="145652"/>
                </a:lnTo>
                <a:lnTo>
                  <a:pt x="80143" y="119201"/>
                </a:lnTo>
                <a:lnTo>
                  <a:pt x="49138" y="101283"/>
                </a:lnTo>
                <a:lnTo>
                  <a:pt x="35681" y="99221"/>
                </a:lnTo>
                <a:close/>
              </a:path>
              <a:path w="2674462" h="6857998">
                <a:moveTo>
                  <a:pt x="406749" y="0"/>
                </a:moveTo>
                <a:lnTo>
                  <a:pt x="303120" y="7175"/>
                </a:lnTo>
                <a:lnTo>
                  <a:pt x="297717" y="31029"/>
                </a:lnTo>
                <a:lnTo>
                  <a:pt x="286674" y="80389"/>
                </a:lnTo>
                <a:lnTo>
                  <a:pt x="277995" y="118556"/>
                </a:lnTo>
                <a:lnTo>
                  <a:pt x="274995" y="131446"/>
                </a:lnTo>
                <a:lnTo>
                  <a:pt x="271977" y="142998"/>
                </a:lnTo>
                <a:lnTo>
                  <a:pt x="269002" y="155132"/>
                </a:lnTo>
                <a:lnTo>
                  <a:pt x="259717" y="205299"/>
                </a:lnTo>
                <a:lnTo>
                  <a:pt x="257225" y="244722"/>
                </a:lnTo>
                <a:lnTo>
                  <a:pt x="259287" y="248820"/>
                </a:lnTo>
                <a:lnTo>
                  <a:pt x="289176" y="217294"/>
                </a:lnTo>
                <a:lnTo>
                  <a:pt x="307618" y="189470"/>
                </a:lnTo>
                <a:lnTo>
                  <a:pt x="311246" y="184276"/>
                </a:lnTo>
                <a:lnTo>
                  <a:pt x="313309" y="180592"/>
                </a:lnTo>
                <a:lnTo>
                  <a:pt x="319306" y="170170"/>
                </a:lnTo>
                <a:lnTo>
                  <a:pt x="325431" y="159827"/>
                </a:lnTo>
                <a:lnTo>
                  <a:pt x="345154" y="127137"/>
                </a:lnTo>
                <a:lnTo>
                  <a:pt x="351603" y="116272"/>
                </a:lnTo>
                <a:lnTo>
                  <a:pt x="370596" y="81526"/>
                </a:lnTo>
                <a:lnTo>
                  <a:pt x="392177" y="35900"/>
                </a:lnTo>
                <a:lnTo>
                  <a:pt x="402105" y="12188"/>
                </a:lnTo>
                <a:lnTo>
                  <a:pt x="406749" y="0"/>
                </a:lnTo>
                <a:close/>
              </a:path>
              <a:path w="2674462" h="6857998">
                <a:moveTo>
                  <a:pt x="180684" y="0"/>
                </a:moveTo>
                <a:lnTo>
                  <a:pt x="75160" y="6089"/>
                </a:lnTo>
                <a:lnTo>
                  <a:pt x="80372" y="17063"/>
                </a:lnTo>
                <a:lnTo>
                  <a:pt x="85797" y="28061"/>
                </a:lnTo>
                <a:lnTo>
                  <a:pt x="109586" y="72606"/>
                </a:lnTo>
                <a:lnTo>
                  <a:pt x="129557" y="107026"/>
                </a:lnTo>
                <a:lnTo>
                  <a:pt x="150537" y="139571"/>
                </a:lnTo>
                <a:lnTo>
                  <a:pt x="181392" y="179048"/>
                </a:lnTo>
                <a:lnTo>
                  <a:pt x="188105" y="189539"/>
                </a:lnTo>
                <a:lnTo>
                  <a:pt x="212195" y="222962"/>
                </a:lnTo>
                <a:lnTo>
                  <a:pt x="233501" y="240353"/>
                </a:lnTo>
                <a:lnTo>
                  <a:pt x="237967" y="238251"/>
                </a:lnTo>
                <a:lnTo>
                  <a:pt x="239989" y="234720"/>
                </a:lnTo>
                <a:lnTo>
                  <a:pt x="241053" y="228429"/>
                </a:lnTo>
                <a:lnTo>
                  <a:pt x="240906" y="220034"/>
                </a:lnTo>
                <a:lnTo>
                  <a:pt x="231239" y="171337"/>
                </a:lnTo>
                <a:lnTo>
                  <a:pt x="218716" y="127137"/>
                </a:lnTo>
                <a:lnTo>
                  <a:pt x="210137" y="98411"/>
                </a:lnTo>
                <a:lnTo>
                  <a:pt x="206235" y="85149"/>
                </a:lnTo>
                <a:lnTo>
                  <a:pt x="180684" y="0"/>
                </a:lnTo>
                <a:close/>
              </a:path>
              <a:path w="2674462" h="6857998">
                <a:moveTo>
                  <a:pt x="262023" y="50"/>
                </a:moveTo>
                <a:lnTo>
                  <a:pt x="225551" y="1430"/>
                </a:lnTo>
                <a:lnTo>
                  <a:pt x="227926" y="13551"/>
                </a:lnTo>
                <a:lnTo>
                  <a:pt x="230605" y="26181"/>
                </a:lnTo>
                <a:lnTo>
                  <a:pt x="233862" y="38779"/>
                </a:lnTo>
                <a:lnTo>
                  <a:pt x="237967" y="50799"/>
                </a:lnTo>
                <a:lnTo>
                  <a:pt x="240558" y="54889"/>
                </a:lnTo>
                <a:lnTo>
                  <a:pt x="245255" y="56847"/>
                </a:lnTo>
                <a:lnTo>
                  <a:pt x="249547" y="52708"/>
                </a:lnTo>
                <a:lnTo>
                  <a:pt x="253390" y="44443"/>
                </a:lnTo>
                <a:lnTo>
                  <a:pt x="256738" y="34021"/>
                </a:lnTo>
                <a:lnTo>
                  <a:pt x="259546" y="23414"/>
                </a:lnTo>
                <a:lnTo>
                  <a:pt x="261771" y="14592"/>
                </a:lnTo>
                <a:lnTo>
                  <a:pt x="263367" y="9524"/>
                </a:lnTo>
                <a:lnTo>
                  <a:pt x="263367" y="3174"/>
                </a:lnTo>
                <a:lnTo>
                  <a:pt x="262023" y="50"/>
                </a:lnTo>
                <a:close/>
              </a:path>
              <a:path w="2674462" h="6857998">
                <a:moveTo>
                  <a:pt x="1651894" y="5687301"/>
                </a:moveTo>
                <a:lnTo>
                  <a:pt x="1610500" y="5715241"/>
                </a:lnTo>
                <a:lnTo>
                  <a:pt x="1602434" y="5726671"/>
                </a:lnTo>
                <a:lnTo>
                  <a:pt x="1594987" y="5736831"/>
                </a:lnTo>
                <a:lnTo>
                  <a:pt x="1587823" y="5746991"/>
                </a:lnTo>
                <a:lnTo>
                  <a:pt x="1580929" y="5758421"/>
                </a:lnTo>
                <a:lnTo>
                  <a:pt x="1574292" y="5768581"/>
                </a:lnTo>
                <a:lnTo>
                  <a:pt x="1567901" y="5780011"/>
                </a:lnTo>
                <a:lnTo>
                  <a:pt x="1561742" y="5791441"/>
                </a:lnTo>
                <a:lnTo>
                  <a:pt x="1555804" y="5801601"/>
                </a:lnTo>
                <a:lnTo>
                  <a:pt x="1550073" y="5813031"/>
                </a:lnTo>
                <a:lnTo>
                  <a:pt x="1544537" y="5824461"/>
                </a:lnTo>
                <a:lnTo>
                  <a:pt x="1539184" y="5837161"/>
                </a:lnTo>
                <a:lnTo>
                  <a:pt x="1534002" y="5848591"/>
                </a:lnTo>
                <a:lnTo>
                  <a:pt x="1528870" y="5858751"/>
                </a:lnTo>
                <a:lnTo>
                  <a:pt x="1517754" y="5880341"/>
                </a:lnTo>
                <a:lnTo>
                  <a:pt x="1512160" y="5890501"/>
                </a:lnTo>
                <a:lnTo>
                  <a:pt x="1506520" y="5901931"/>
                </a:lnTo>
                <a:lnTo>
                  <a:pt x="1500821" y="5914631"/>
                </a:lnTo>
                <a:lnTo>
                  <a:pt x="1495046" y="5927331"/>
                </a:lnTo>
                <a:lnTo>
                  <a:pt x="1491951" y="5936221"/>
                </a:lnTo>
                <a:lnTo>
                  <a:pt x="1488025" y="5948921"/>
                </a:lnTo>
                <a:lnTo>
                  <a:pt x="1484373" y="5962891"/>
                </a:lnTo>
                <a:lnTo>
                  <a:pt x="1482102" y="5976861"/>
                </a:lnTo>
                <a:lnTo>
                  <a:pt x="1482316" y="5988291"/>
                </a:lnTo>
                <a:lnTo>
                  <a:pt x="1486123" y="5997181"/>
                </a:lnTo>
                <a:lnTo>
                  <a:pt x="1489425" y="6000991"/>
                </a:lnTo>
                <a:lnTo>
                  <a:pt x="1492600" y="6003531"/>
                </a:lnTo>
                <a:lnTo>
                  <a:pt x="1505300" y="6003531"/>
                </a:lnTo>
                <a:lnTo>
                  <a:pt x="1511650" y="6000991"/>
                </a:lnTo>
                <a:lnTo>
                  <a:pt x="1518000" y="5994641"/>
                </a:lnTo>
                <a:lnTo>
                  <a:pt x="1524350" y="5990831"/>
                </a:lnTo>
                <a:lnTo>
                  <a:pt x="1533909" y="5983211"/>
                </a:lnTo>
                <a:lnTo>
                  <a:pt x="1543445" y="5974321"/>
                </a:lnTo>
                <a:lnTo>
                  <a:pt x="1552939" y="5966701"/>
                </a:lnTo>
                <a:lnTo>
                  <a:pt x="1571719" y="5948921"/>
                </a:lnTo>
                <a:lnTo>
                  <a:pt x="1580964" y="5940031"/>
                </a:lnTo>
                <a:lnTo>
                  <a:pt x="1590086" y="5929871"/>
                </a:lnTo>
                <a:lnTo>
                  <a:pt x="1599064" y="5920981"/>
                </a:lnTo>
                <a:lnTo>
                  <a:pt x="1607877" y="5910821"/>
                </a:lnTo>
                <a:lnTo>
                  <a:pt x="1616507" y="5900661"/>
                </a:lnTo>
                <a:lnTo>
                  <a:pt x="1624931" y="5889231"/>
                </a:lnTo>
                <a:lnTo>
                  <a:pt x="1633131" y="5879071"/>
                </a:lnTo>
                <a:lnTo>
                  <a:pt x="1641086" y="5867641"/>
                </a:lnTo>
                <a:lnTo>
                  <a:pt x="1648775" y="5854941"/>
                </a:lnTo>
                <a:lnTo>
                  <a:pt x="1656178" y="5843511"/>
                </a:lnTo>
                <a:lnTo>
                  <a:pt x="1676471" y="5804141"/>
                </a:lnTo>
                <a:lnTo>
                  <a:pt x="1690733" y="5764771"/>
                </a:lnTo>
                <a:lnTo>
                  <a:pt x="1694165" y="5738101"/>
                </a:lnTo>
                <a:lnTo>
                  <a:pt x="1693655" y="5726671"/>
                </a:lnTo>
                <a:lnTo>
                  <a:pt x="1690178" y="5715241"/>
                </a:lnTo>
                <a:lnTo>
                  <a:pt x="1683751" y="5701271"/>
                </a:lnTo>
                <a:lnTo>
                  <a:pt x="1674880" y="5693651"/>
                </a:lnTo>
                <a:lnTo>
                  <a:pt x="1664033" y="5688571"/>
                </a:lnTo>
                <a:lnTo>
                  <a:pt x="1651894" y="5687301"/>
                </a:lnTo>
                <a:close/>
              </a:path>
              <a:path w="2674462" h="6857998">
                <a:moveTo>
                  <a:pt x="1258437" y="5697461"/>
                </a:moveTo>
                <a:lnTo>
                  <a:pt x="1247363" y="5698731"/>
                </a:lnTo>
                <a:lnTo>
                  <a:pt x="1244188" y="5698731"/>
                </a:lnTo>
                <a:lnTo>
                  <a:pt x="1241486" y="5702541"/>
                </a:lnTo>
                <a:lnTo>
                  <a:pt x="1222891" y="5744451"/>
                </a:lnTo>
                <a:lnTo>
                  <a:pt x="1222834" y="5752071"/>
                </a:lnTo>
                <a:lnTo>
                  <a:pt x="1222913" y="5757151"/>
                </a:lnTo>
                <a:lnTo>
                  <a:pt x="1235934" y="5802871"/>
                </a:lnTo>
                <a:lnTo>
                  <a:pt x="1266757" y="5854941"/>
                </a:lnTo>
                <a:lnTo>
                  <a:pt x="1287482" y="5881611"/>
                </a:lnTo>
                <a:lnTo>
                  <a:pt x="1296806" y="5893041"/>
                </a:lnTo>
                <a:lnTo>
                  <a:pt x="1329001" y="5923521"/>
                </a:lnTo>
                <a:lnTo>
                  <a:pt x="1376126" y="5960351"/>
                </a:lnTo>
                <a:lnTo>
                  <a:pt x="1398761" y="5974321"/>
                </a:lnTo>
                <a:lnTo>
                  <a:pt x="1409316" y="5980671"/>
                </a:lnTo>
                <a:lnTo>
                  <a:pt x="1419162" y="5985751"/>
                </a:lnTo>
                <a:lnTo>
                  <a:pt x="1428147" y="5989561"/>
                </a:lnTo>
                <a:lnTo>
                  <a:pt x="1436118" y="5992101"/>
                </a:lnTo>
                <a:lnTo>
                  <a:pt x="1442926" y="5994641"/>
                </a:lnTo>
                <a:lnTo>
                  <a:pt x="1448418" y="5994641"/>
                </a:lnTo>
                <a:lnTo>
                  <a:pt x="1452443" y="5993371"/>
                </a:lnTo>
                <a:lnTo>
                  <a:pt x="1454849" y="5990831"/>
                </a:lnTo>
                <a:lnTo>
                  <a:pt x="1455529" y="5985751"/>
                </a:lnTo>
                <a:lnTo>
                  <a:pt x="1455110" y="5979401"/>
                </a:lnTo>
                <a:lnTo>
                  <a:pt x="1444066" y="5940031"/>
                </a:lnTo>
                <a:lnTo>
                  <a:pt x="1428230" y="5900661"/>
                </a:lnTo>
                <a:lnTo>
                  <a:pt x="1408368" y="5858751"/>
                </a:lnTo>
                <a:lnTo>
                  <a:pt x="1401233" y="5846051"/>
                </a:lnTo>
                <a:lnTo>
                  <a:pt x="1393976" y="5832081"/>
                </a:lnTo>
                <a:lnTo>
                  <a:pt x="1386680" y="5819381"/>
                </a:lnTo>
                <a:lnTo>
                  <a:pt x="1379426" y="5806681"/>
                </a:lnTo>
                <a:lnTo>
                  <a:pt x="1372294" y="5796521"/>
                </a:lnTo>
                <a:lnTo>
                  <a:pt x="1364627" y="5785091"/>
                </a:lnTo>
                <a:lnTo>
                  <a:pt x="1356682" y="5774931"/>
                </a:lnTo>
                <a:lnTo>
                  <a:pt x="1348454" y="5763501"/>
                </a:lnTo>
                <a:lnTo>
                  <a:pt x="1322027" y="5734291"/>
                </a:lnTo>
                <a:lnTo>
                  <a:pt x="1282551" y="5703811"/>
                </a:lnTo>
                <a:lnTo>
                  <a:pt x="1271894" y="5698731"/>
                </a:lnTo>
                <a:lnTo>
                  <a:pt x="1258437" y="5697461"/>
                </a:lnTo>
                <a:close/>
              </a:path>
              <a:path w="2674462" h="6857998">
                <a:moveTo>
                  <a:pt x="1624579" y="5424411"/>
                </a:moveTo>
                <a:lnTo>
                  <a:pt x="1585273" y="5448541"/>
                </a:lnTo>
                <a:lnTo>
                  <a:pt x="1565612" y="5484101"/>
                </a:lnTo>
                <a:lnTo>
                  <a:pt x="1551115" y="5523471"/>
                </a:lnTo>
                <a:lnTo>
                  <a:pt x="1540352" y="5562841"/>
                </a:lnTo>
                <a:lnTo>
                  <a:pt x="1534646" y="5581891"/>
                </a:lnTo>
                <a:lnTo>
                  <a:pt x="1531157" y="5593321"/>
                </a:lnTo>
                <a:lnTo>
                  <a:pt x="1527701" y="5606021"/>
                </a:lnTo>
                <a:lnTo>
                  <a:pt x="1524289" y="5617451"/>
                </a:lnTo>
                <a:lnTo>
                  <a:pt x="1520934" y="5630151"/>
                </a:lnTo>
                <a:lnTo>
                  <a:pt x="1517646" y="5641581"/>
                </a:lnTo>
                <a:lnTo>
                  <a:pt x="1514436" y="5654281"/>
                </a:lnTo>
                <a:lnTo>
                  <a:pt x="1511315" y="5666981"/>
                </a:lnTo>
                <a:lnTo>
                  <a:pt x="1508295" y="5678411"/>
                </a:lnTo>
                <a:lnTo>
                  <a:pt x="1505387" y="5691111"/>
                </a:lnTo>
                <a:lnTo>
                  <a:pt x="1502602" y="5703811"/>
                </a:lnTo>
                <a:lnTo>
                  <a:pt x="1499952" y="5717781"/>
                </a:lnTo>
                <a:lnTo>
                  <a:pt x="1497447" y="5730481"/>
                </a:lnTo>
                <a:lnTo>
                  <a:pt x="1494469" y="5741911"/>
                </a:lnTo>
                <a:lnTo>
                  <a:pt x="1491591" y="5753341"/>
                </a:lnTo>
                <a:lnTo>
                  <a:pt x="1488884" y="5766041"/>
                </a:lnTo>
                <a:lnTo>
                  <a:pt x="1486420" y="5777471"/>
                </a:lnTo>
                <a:lnTo>
                  <a:pt x="1481206" y="5816841"/>
                </a:lnTo>
                <a:lnTo>
                  <a:pt x="1480263" y="5843511"/>
                </a:lnTo>
                <a:lnTo>
                  <a:pt x="1482713" y="5846051"/>
                </a:lnTo>
                <a:lnTo>
                  <a:pt x="1486877" y="5844781"/>
                </a:lnTo>
                <a:lnTo>
                  <a:pt x="1492369" y="5840971"/>
                </a:lnTo>
                <a:lnTo>
                  <a:pt x="1498800" y="5833351"/>
                </a:lnTo>
                <a:lnTo>
                  <a:pt x="1505786" y="5823191"/>
                </a:lnTo>
                <a:lnTo>
                  <a:pt x="1512938" y="5813031"/>
                </a:lnTo>
                <a:lnTo>
                  <a:pt x="1519871" y="5802871"/>
                </a:lnTo>
                <a:lnTo>
                  <a:pt x="1531529" y="5785091"/>
                </a:lnTo>
                <a:lnTo>
                  <a:pt x="1535482" y="5778741"/>
                </a:lnTo>
                <a:lnTo>
                  <a:pt x="1541449" y="5768581"/>
                </a:lnTo>
                <a:lnTo>
                  <a:pt x="1547644" y="5758421"/>
                </a:lnTo>
                <a:lnTo>
                  <a:pt x="1554025" y="5748261"/>
                </a:lnTo>
                <a:lnTo>
                  <a:pt x="1567183" y="5726671"/>
                </a:lnTo>
                <a:lnTo>
                  <a:pt x="1580595" y="5703811"/>
                </a:lnTo>
                <a:lnTo>
                  <a:pt x="1587292" y="5691111"/>
                </a:lnTo>
                <a:lnTo>
                  <a:pt x="1592971" y="5680951"/>
                </a:lnTo>
                <a:lnTo>
                  <a:pt x="1614323" y="5635231"/>
                </a:lnTo>
                <a:lnTo>
                  <a:pt x="1633534" y="5588241"/>
                </a:lnTo>
                <a:lnTo>
                  <a:pt x="1638010" y="5576811"/>
                </a:lnTo>
                <a:lnTo>
                  <a:pt x="1642356" y="5564111"/>
                </a:lnTo>
                <a:lnTo>
                  <a:pt x="1646574" y="5552681"/>
                </a:lnTo>
                <a:lnTo>
                  <a:pt x="1650665" y="5539981"/>
                </a:lnTo>
                <a:lnTo>
                  <a:pt x="1662182" y="5501881"/>
                </a:lnTo>
                <a:lnTo>
                  <a:pt x="1665086" y="5480291"/>
                </a:lnTo>
                <a:lnTo>
                  <a:pt x="1664049" y="5468861"/>
                </a:lnTo>
                <a:lnTo>
                  <a:pt x="1660876" y="5456161"/>
                </a:lnTo>
                <a:lnTo>
                  <a:pt x="1655213" y="5443461"/>
                </a:lnTo>
                <a:lnTo>
                  <a:pt x="1646703" y="5430761"/>
                </a:lnTo>
                <a:lnTo>
                  <a:pt x="1636438" y="5425681"/>
                </a:lnTo>
                <a:lnTo>
                  <a:pt x="1624579" y="5424411"/>
                </a:lnTo>
                <a:close/>
              </a:path>
              <a:path w="2674462" h="6857998">
                <a:moveTo>
                  <a:pt x="1287921" y="5424411"/>
                </a:moveTo>
                <a:lnTo>
                  <a:pt x="1259638" y="5461241"/>
                </a:lnTo>
                <a:lnTo>
                  <a:pt x="1258851" y="5473941"/>
                </a:lnTo>
                <a:lnTo>
                  <a:pt x="1259136" y="5486641"/>
                </a:lnTo>
                <a:lnTo>
                  <a:pt x="1268924" y="5533631"/>
                </a:lnTo>
                <a:lnTo>
                  <a:pt x="1282449" y="5569191"/>
                </a:lnTo>
                <a:lnTo>
                  <a:pt x="1287584" y="5581891"/>
                </a:lnTo>
                <a:lnTo>
                  <a:pt x="1309103" y="5627611"/>
                </a:lnTo>
                <a:lnTo>
                  <a:pt x="1320509" y="5649201"/>
                </a:lnTo>
                <a:lnTo>
                  <a:pt x="1326480" y="5660631"/>
                </a:lnTo>
                <a:lnTo>
                  <a:pt x="1332673" y="5672061"/>
                </a:lnTo>
                <a:lnTo>
                  <a:pt x="1339118" y="5683491"/>
                </a:lnTo>
                <a:lnTo>
                  <a:pt x="1345848" y="5693651"/>
                </a:lnTo>
                <a:lnTo>
                  <a:pt x="1352893" y="5705081"/>
                </a:lnTo>
                <a:lnTo>
                  <a:pt x="1373591" y="5738101"/>
                </a:lnTo>
                <a:lnTo>
                  <a:pt x="1403446" y="5778741"/>
                </a:lnTo>
                <a:lnTo>
                  <a:pt x="1410641" y="5788901"/>
                </a:lnTo>
                <a:lnTo>
                  <a:pt x="1418312" y="5799061"/>
                </a:lnTo>
                <a:lnTo>
                  <a:pt x="1426573" y="5810491"/>
                </a:lnTo>
                <a:lnTo>
                  <a:pt x="1435005" y="5820651"/>
                </a:lnTo>
                <a:lnTo>
                  <a:pt x="1443186" y="5829541"/>
                </a:lnTo>
                <a:lnTo>
                  <a:pt x="1450698" y="5834621"/>
                </a:lnTo>
                <a:lnTo>
                  <a:pt x="1457120" y="5837161"/>
                </a:lnTo>
                <a:lnTo>
                  <a:pt x="1462034" y="5834621"/>
                </a:lnTo>
                <a:lnTo>
                  <a:pt x="1463601" y="5828271"/>
                </a:lnTo>
                <a:lnTo>
                  <a:pt x="1463717" y="5824461"/>
                </a:lnTo>
                <a:lnTo>
                  <a:pt x="1463602" y="5818111"/>
                </a:lnTo>
                <a:lnTo>
                  <a:pt x="1462904" y="5810491"/>
                </a:lnTo>
                <a:lnTo>
                  <a:pt x="1460980" y="5799061"/>
                </a:lnTo>
                <a:lnTo>
                  <a:pt x="1458232" y="5786361"/>
                </a:lnTo>
                <a:lnTo>
                  <a:pt x="1454830" y="5773661"/>
                </a:lnTo>
                <a:lnTo>
                  <a:pt x="1450944" y="5758421"/>
                </a:lnTo>
                <a:lnTo>
                  <a:pt x="1446744" y="5744451"/>
                </a:lnTo>
                <a:lnTo>
                  <a:pt x="1442400" y="5729211"/>
                </a:lnTo>
                <a:lnTo>
                  <a:pt x="1438082" y="5715241"/>
                </a:lnTo>
                <a:lnTo>
                  <a:pt x="1433960" y="5701271"/>
                </a:lnTo>
                <a:lnTo>
                  <a:pt x="1430203" y="5687301"/>
                </a:lnTo>
                <a:lnTo>
                  <a:pt x="1426487" y="5675871"/>
                </a:lnTo>
                <a:lnTo>
                  <a:pt x="1422838" y="5664441"/>
                </a:lnTo>
                <a:lnTo>
                  <a:pt x="1411908" y="5628881"/>
                </a:lnTo>
                <a:lnTo>
                  <a:pt x="1408146" y="5616181"/>
                </a:lnTo>
                <a:lnTo>
                  <a:pt x="1404260" y="5604751"/>
                </a:lnTo>
                <a:lnTo>
                  <a:pt x="1400214" y="5592051"/>
                </a:lnTo>
                <a:lnTo>
                  <a:pt x="1395970" y="5579351"/>
                </a:lnTo>
                <a:lnTo>
                  <a:pt x="1391489" y="5567921"/>
                </a:lnTo>
                <a:lnTo>
                  <a:pt x="1386734" y="5555221"/>
                </a:lnTo>
                <a:lnTo>
                  <a:pt x="1381667" y="5542521"/>
                </a:lnTo>
                <a:lnTo>
                  <a:pt x="1377192" y="5531091"/>
                </a:lnTo>
                <a:lnTo>
                  <a:pt x="1366361" y="5509501"/>
                </a:lnTo>
                <a:lnTo>
                  <a:pt x="1360029" y="5499341"/>
                </a:lnTo>
                <a:lnTo>
                  <a:pt x="1353101" y="5487911"/>
                </a:lnTo>
                <a:lnTo>
                  <a:pt x="1345589" y="5476481"/>
                </a:lnTo>
                <a:lnTo>
                  <a:pt x="1337504" y="5465051"/>
                </a:lnTo>
                <a:lnTo>
                  <a:pt x="1330483" y="5453621"/>
                </a:lnTo>
                <a:lnTo>
                  <a:pt x="1322529" y="5444731"/>
                </a:lnTo>
                <a:lnTo>
                  <a:pt x="1313128" y="5435841"/>
                </a:lnTo>
                <a:lnTo>
                  <a:pt x="1301763" y="5429491"/>
                </a:lnTo>
                <a:lnTo>
                  <a:pt x="1287921" y="5424411"/>
                </a:lnTo>
                <a:close/>
              </a:path>
              <a:path w="2674462" h="6857998">
                <a:moveTo>
                  <a:pt x="1472177" y="5193271"/>
                </a:moveTo>
                <a:lnTo>
                  <a:pt x="1434144" y="5214861"/>
                </a:lnTo>
                <a:lnTo>
                  <a:pt x="1419536" y="5263121"/>
                </a:lnTo>
                <a:lnTo>
                  <a:pt x="1417607" y="5305031"/>
                </a:lnTo>
                <a:lnTo>
                  <a:pt x="1417960" y="5319001"/>
                </a:lnTo>
                <a:lnTo>
                  <a:pt x="1418585" y="5332971"/>
                </a:lnTo>
                <a:lnTo>
                  <a:pt x="1419346" y="5345671"/>
                </a:lnTo>
                <a:lnTo>
                  <a:pt x="1419552" y="5358371"/>
                </a:lnTo>
                <a:lnTo>
                  <a:pt x="1422323" y="5406631"/>
                </a:lnTo>
                <a:lnTo>
                  <a:pt x="1426291" y="5444731"/>
                </a:lnTo>
                <a:lnTo>
                  <a:pt x="1429752" y="5470131"/>
                </a:lnTo>
                <a:lnTo>
                  <a:pt x="1431709" y="5484101"/>
                </a:lnTo>
                <a:lnTo>
                  <a:pt x="1433811" y="5496801"/>
                </a:lnTo>
                <a:lnTo>
                  <a:pt x="1436051" y="5510771"/>
                </a:lnTo>
                <a:lnTo>
                  <a:pt x="1437325" y="5523471"/>
                </a:lnTo>
                <a:lnTo>
                  <a:pt x="1438680" y="5536171"/>
                </a:lnTo>
                <a:lnTo>
                  <a:pt x="1441818" y="5560301"/>
                </a:lnTo>
                <a:lnTo>
                  <a:pt x="1443697" y="5573001"/>
                </a:lnTo>
                <a:lnTo>
                  <a:pt x="1445846" y="5585701"/>
                </a:lnTo>
                <a:lnTo>
                  <a:pt x="1448312" y="5598401"/>
                </a:lnTo>
                <a:lnTo>
                  <a:pt x="1450685" y="5611101"/>
                </a:lnTo>
                <a:lnTo>
                  <a:pt x="1453364" y="5623801"/>
                </a:lnTo>
                <a:lnTo>
                  <a:pt x="1456619" y="5636501"/>
                </a:lnTo>
                <a:lnTo>
                  <a:pt x="1460723" y="5647931"/>
                </a:lnTo>
                <a:lnTo>
                  <a:pt x="1465367" y="5654281"/>
                </a:lnTo>
                <a:lnTo>
                  <a:pt x="1469649" y="5654281"/>
                </a:lnTo>
                <a:lnTo>
                  <a:pt x="1473587" y="5649201"/>
                </a:lnTo>
                <a:lnTo>
                  <a:pt x="1477159" y="5640311"/>
                </a:lnTo>
                <a:lnTo>
                  <a:pt x="1480341" y="5630151"/>
                </a:lnTo>
                <a:lnTo>
                  <a:pt x="1483110" y="5618721"/>
                </a:lnTo>
                <a:lnTo>
                  <a:pt x="1485443" y="5608561"/>
                </a:lnTo>
                <a:lnTo>
                  <a:pt x="1487316" y="5600941"/>
                </a:lnTo>
                <a:lnTo>
                  <a:pt x="1496714" y="5542521"/>
                </a:lnTo>
                <a:lnTo>
                  <a:pt x="1498737" y="5528551"/>
                </a:lnTo>
                <a:lnTo>
                  <a:pt x="1500986" y="5514581"/>
                </a:lnTo>
                <a:lnTo>
                  <a:pt x="1506531" y="5475211"/>
                </a:lnTo>
                <a:lnTo>
                  <a:pt x="1510881" y="5437111"/>
                </a:lnTo>
                <a:lnTo>
                  <a:pt x="1514923" y="5399011"/>
                </a:lnTo>
                <a:lnTo>
                  <a:pt x="1518502" y="5360911"/>
                </a:lnTo>
                <a:lnTo>
                  <a:pt x="1521461" y="5322811"/>
                </a:lnTo>
                <a:lnTo>
                  <a:pt x="1523644" y="5284711"/>
                </a:lnTo>
                <a:lnTo>
                  <a:pt x="1524173" y="5272011"/>
                </a:lnTo>
                <a:lnTo>
                  <a:pt x="1522235" y="5260581"/>
                </a:lnTo>
                <a:lnTo>
                  <a:pt x="1503100" y="5213591"/>
                </a:lnTo>
                <a:lnTo>
                  <a:pt x="1483596" y="5195811"/>
                </a:lnTo>
                <a:lnTo>
                  <a:pt x="1472177" y="5193271"/>
                </a:lnTo>
                <a:close/>
              </a:path>
              <a:path w="2674462" h="6857998">
                <a:moveTo>
                  <a:pt x="431262" y="6814283"/>
                </a:moveTo>
                <a:lnTo>
                  <a:pt x="388822" y="6840581"/>
                </a:lnTo>
                <a:lnTo>
                  <a:pt x="381223" y="6851645"/>
                </a:lnTo>
                <a:lnTo>
                  <a:pt x="374904" y="6857998"/>
                </a:lnTo>
                <a:lnTo>
                  <a:pt x="470277" y="6855041"/>
                </a:lnTo>
                <a:lnTo>
                  <a:pt x="467807" y="6842441"/>
                </a:lnTo>
                <a:lnTo>
                  <a:pt x="462816" y="6830694"/>
                </a:lnTo>
                <a:lnTo>
                  <a:pt x="454017" y="6821540"/>
                </a:lnTo>
                <a:lnTo>
                  <a:pt x="443142" y="6815982"/>
                </a:lnTo>
                <a:lnTo>
                  <a:pt x="431262" y="6814283"/>
                </a:lnTo>
                <a:close/>
              </a:path>
              <a:path w="2674462" h="6857998">
                <a:moveTo>
                  <a:pt x="66540" y="6551574"/>
                </a:moveTo>
                <a:lnTo>
                  <a:pt x="37307" y="6584822"/>
                </a:lnTo>
                <a:lnTo>
                  <a:pt x="36118" y="6607451"/>
                </a:lnTo>
                <a:lnTo>
                  <a:pt x="36990" y="6619820"/>
                </a:lnTo>
                <a:lnTo>
                  <a:pt x="48739" y="6667132"/>
                </a:lnTo>
                <a:lnTo>
                  <a:pt x="62874" y="6703335"/>
                </a:lnTo>
                <a:lnTo>
                  <a:pt x="67341" y="6714550"/>
                </a:lnTo>
                <a:lnTo>
                  <a:pt x="89968" y="6759263"/>
                </a:lnTo>
                <a:lnTo>
                  <a:pt x="113966" y="6804194"/>
                </a:lnTo>
                <a:lnTo>
                  <a:pt x="140402" y="6846450"/>
                </a:lnTo>
                <a:lnTo>
                  <a:pt x="148886" y="6857990"/>
                </a:lnTo>
                <a:lnTo>
                  <a:pt x="219029" y="6850078"/>
                </a:lnTo>
                <a:lnTo>
                  <a:pt x="215004" y="6838060"/>
                </a:lnTo>
                <a:lnTo>
                  <a:pt x="211503" y="6825808"/>
                </a:lnTo>
                <a:lnTo>
                  <a:pt x="208399" y="6814097"/>
                </a:lnTo>
                <a:lnTo>
                  <a:pt x="204584" y="6802398"/>
                </a:lnTo>
                <a:lnTo>
                  <a:pt x="200851" y="6790682"/>
                </a:lnTo>
                <a:lnTo>
                  <a:pt x="184551" y="6738813"/>
                </a:lnTo>
                <a:lnTo>
                  <a:pt x="169579" y="6694651"/>
                </a:lnTo>
                <a:lnTo>
                  <a:pt x="155554" y="6658368"/>
                </a:lnTo>
                <a:lnTo>
                  <a:pt x="131452" y="6615410"/>
                </a:lnTo>
                <a:lnTo>
                  <a:pt x="109094" y="6581752"/>
                </a:lnTo>
                <a:lnTo>
                  <a:pt x="80335" y="6556829"/>
                </a:lnTo>
                <a:lnTo>
                  <a:pt x="66540" y="6551574"/>
                </a:lnTo>
                <a:close/>
              </a:path>
              <a:path w="2674462" h="6857998">
                <a:moveTo>
                  <a:pt x="402831" y="6550663"/>
                </a:moveTo>
                <a:lnTo>
                  <a:pt x="363069" y="6576738"/>
                </a:lnTo>
                <a:lnTo>
                  <a:pt x="342884" y="6611490"/>
                </a:lnTo>
                <a:lnTo>
                  <a:pt x="328280" y="6651512"/>
                </a:lnTo>
                <a:lnTo>
                  <a:pt x="317596" y="6689648"/>
                </a:lnTo>
                <a:lnTo>
                  <a:pt x="313318" y="6703335"/>
                </a:lnTo>
                <a:lnTo>
                  <a:pt x="299195" y="6750937"/>
                </a:lnTo>
                <a:lnTo>
                  <a:pt x="289453" y="6787878"/>
                </a:lnTo>
                <a:lnTo>
                  <a:pt x="280760" y="6826805"/>
                </a:lnTo>
                <a:lnTo>
                  <a:pt x="276194" y="6851645"/>
                </a:lnTo>
                <a:lnTo>
                  <a:pt x="273019" y="6854822"/>
                </a:lnTo>
                <a:lnTo>
                  <a:pt x="273148" y="6857986"/>
                </a:lnTo>
                <a:lnTo>
                  <a:pt x="344943" y="6850766"/>
                </a:lnTo>
                <a:lnTo>
                  <a:pt x="351556" y="6840310"/>
                </a:lnTo>
                <a:lnTo>
                  <a:pt x="357994" y="6829412"/>
                </a:lnTo>
                <a:lnTo>
                  <a:pt x="364741" y="6818144"/>
                </a:lnTo>
                <a:lnTo>
                  <a:pt x="386573" y="6773349"/>
                </a:lnTo>
                <a:lnTo>
                  <a:pt x="406364" y="6726859"/>
                </a:lnTo>
                <a:lnTo>
                  <a:pt x="419945" y="6690531"/>
                </a:lnTo>
                <a:lnTo>
                  <a:pt x="431967" y="6654350"/>
                </a:lnTo>
                <a:lnTo>
                  <a:pt x="442360" y="6605920"/>
                </a:lnTo>
                <a:lnTo>
                  <a:pt x="441349" y="6593635"/>
                </a:lnTo>
                <a:lnTo>
                  <a:pt x="438278" y="6581192"/>
                </a:lnTo>
                <a:lnTo>
                  <a:pt x="432816" y="6568830"/>
                </a:lnTo>
                <a:lnTo>
                  <a:pt x="424629" y="6556788"/>
                </a:lnTo>
                <a:lnTo>
                  <a:pt x="414410" y="6551393"/>
                </a:lnTo>
                <a:lnTo>
                  <a:pt x="402831" y="6550663"/>
                </a:lnTo>
                <a:close/>
              </a:path>
              <a:path w="2674462" h="6857998">
                <a:moveTo>
                  <a:pt x="35681" y="6820679"/>
                </a:moveTo>
                <a:lnTo>
                  <a:pt x="24607" y="6823058"/>
                </a:lnTo>
                <a:lnTo>
                  <a:pt x="24607" y="6826234"/>
                </a:lnTo>
                <a:lnTo>
                  <a:pt x="21432" y="6826234"/>
                </a:lnTo>
                <a:lnTo>
                  <a:pt x="15082" y="6829412"/>
                </a:lnTo>
                <a:lnTo>
                  <a:pt x="11907" y="6835763"/>
                </a:lnTo>
                <a:lnTo>
                  <a:pt x="8732" y="6838941"/>
                </a:lnTo>
                <a:lnTo>
                  <a:pt x="5557" y="6845293"/>
                </a:lnTo>
                <a:lnTo>
                  <a:pt x="5557" y="6851645"/>
                </a:lnTo>
                <a:lnTo>
                  <a:pt x="2609" y="6857981"/>
                </a:lnTo>
                <a:lnTo>
                  <a:pt x="90420" y="6851021"/>
                </a:lnTo>
                <a:lnTo>
                  <a:pt x="80277" y="6842760"/>
                </a:lnTo>
                <a:lnTo>
                  <a:pt x="70058" y="6835544"/>
                </a:lnTo>
                <a:lnTo>
                  <a:pt x="59699" y="6828997"/>
                </a:lnTo>
                <a:lnTo>
                  <a:pt x="49138" y="6822741"/>
                </a:lnTo>
                <a:lnTo>
                  <a:pt x="35681" y="6820679"/>
                </a:lnTo>
                <a:close/>
              </a:path>
              <a:path w="2674462" h="6857998">
                <a:moveTo>
                  <a:pt x="247410" y="6320860"/>
                </a:moveTo>
                <a:lnTo>
                  <a:pt x="208722" y="6345670"/>
                </a:lnTo>
                <a:lnTo>
                  <a:pt x="197419" y="6382813"/>
                </a:lnTo>
                <a:lnTo>
                  <a:pt x="194816" y="6425079"/>
                </a:lnTo>
                <a:lnTo>
                  <a:pt x="195131" y="6438863"/>
                </a:lnTo>
                <a:lnTo>
                  <a:pt x="195767" y="6451981"/>
                </a:lnTo>
                <a:lnTo>
                  <a:pt x="196565" y="6464122"/>
                </a:lnTo>
                <a:lnTo>
                  <a:pt x="196675" y="6476510"/>
                </a:lnTo>
                <a:lnTo>
                  <a:pt x="199210" y="6526507"/>
                </a:lnTo>
                <a:lnTo>
                  <a:pt x="204706" y="6576991"/>
                </a:lnTo>
                <a:lnTo>
                  <a:pt x="210471" y="6615484"/>
                </a:lnTo>
                <a:lnTo>
                  <a:pt x="212643" y="6628354"/>
                </a:lnTo>
                <a:lnTo>
                  <a:pt x="213896" y="6641773"/>
                </a:lnTo>
                <a:lnTo>
                  <a:pt x="219634" y="6691278"/>
                </a:lnTo>
                <a:lnTo>
                  <a:pt x="226143" y="6729029"/>
                </a:lnTo>
                <a:lnTo>
                  <a:pt x="239836" y="6778578"/>
                </a:lnTo>
                <a:lnTo>
                  <a:pt x="244107" y="6781565"/>
                </a:lnTo>
                <a:lnTo>
                  <a:pt x="248088" y="6779123"/>
                </a:lnTo>
                <a:lnTo>
                  <a:pt x="260840" y="6740637"/>
                </a:lnTo>
                <a:lnTo>
                  <a:pt x="263070" y="6730683"/>
                </a:lnTo>
                <a:lnTo>
                  <a:pt x="264972" y="6722792"/>
                </a:lnTo>
                <a:lnTo>
                  <a:pt x="267183" y="6710632"/>
                </a:lnTo>
                <a:lnTo>
                  <a:pt x="269210" y="6698573"/>
                </a:lnTo>
                <a:lnTo>
                  <a:pt x="273081" y="6674215"/>
                </a:lnTo>
                <a:lnTo>
                  <a:pt x="275111" y="6661647"/>
                </a:lnTo>
                <a:lnTo>
                  <a:pt x="277327" y="6648640"/>
                </a:lnTo>
                <a:lnTo>
                  <a:pt x="279820" y="6635058"/>
                </a:lnTo>
                <a:lnTo>
                  <a:pt x="282768" y="6610366"/>
                </a:lnTo>
                <a:lnTo>
                  <a:pt x="287282" y="6571324"/>
                </a:lnTo>
                <a:lnTo>
                  <a:pt x="292327" y="6523318"/>
                </a:lnTo>
                <a:lnTo>
                  <a:pt x="296680" y="6472661"/>
                </a:lnTo>
                <a:lnTo>
                  <a:pt x="299119" y="6433985"/>
                </a:lnTo>
                <a:lnTo>
                  <a:pt x="300667" y="6394575"/>
                </a:lnTo>
                <a:lnTo>
                  <a:pt x="298213" y="6382004"/>
                </a:lnTo>
                <a:lnTo>
                  <a:pt x="284789" y="6345539"/>
                </a:lnTo>
                <a:lnTo>
                  <a:pt x="258765" y="6322721"/>
                </a:lnTo>
                <a:lnTo>
                  <a:pt x="247410" y="6320860"/>
                </a:lnTo>
                <a:close/>
              </a:path>
              <a:path w="2674462" h="6857998">
                <a:moveTo>
                  <a:pt x="2481193" y="6820679"/>
                </a:moveTo>
                <a:lnTo>
                  <a:pt x="2470119" y="6823058"/>
                </a:lnTo>
                <a:lnTo>
                  <a:pt x="2470119" y="6826234"/>
                </a:lnTo>
                <a:lnTo>
                  <a:pt x="2466944" y="6826234"/>
                </a:lnTo>
                <a:lnTo>
                  <a:pt x="2460594" y="6829412"/>
                </a:lnTo>
                <a:lnTo>
                  <a:pt x="2457419" y="6835763"/>
                </a:lnTo>
                <a:lnTo>
                  <a:pt x="2454244" y="6838941"/>
                </a:lnTo>
                <a:lnTo>
                  <a:pt x="2451069" y="6845293"/>
                </a:lnTo>
                <a:lnTo>
                  <a:pt x="2451069" y="6851645"/>
                </a:lnTo>
                <a:lnTo>
                  <a:pt x="2448121" y="6857981"/>
                </a:lnTo>
                <a:lnTo>
                  <a:pt x="2535932" y="6851021"/>
                </a:lnTo>
                <a:lnTo>
                  <a:pt x="2525789" y="6842760"/>
                </a:lnTo>
                <a:lnTo>
                  <a:pt x="2515570" y="6835544"/>
                </a:lnTo>
                <a:lnTo>
                  <a:pt x="2505211" y="6828997"/>
                </a:lnTo>
                <a:lnTo>
                  <a:pt x="2494650" y="6822741"/>
                </a:lnTo>
                <a:lnTo>
                  <a:pt x="2481193" y="6820679"/>
                </a:lnTo>
                <a:close/>
              </a:path>
              <a:path w="2674462" h="6857998">
                <a:moveTo>
                  <a:pt x="2512052" y="6551574"/>
                </a:moveTo>
                <a:lnTo>
                  <a:pt x="2482819" y="6584822"/>
                </a:lnTo>
                <a:lnTo>
                  <a:pt x="2481585" y="6605428"/>
                </a:lnTo>
                <a:lnTo>
                  <a:pt x="2482300" y="6618045"/>
                </a:lnTo>
                <a:lnTo>
                  <a:pt x="2493697" y="6665783"/>
                </a:lnTo>
                <a:lnTo>
                  <a:pt x="2507136" y="6700607"/>
                </a:lnTo>
                <a:lnTo>
                  <a:pt x="2511772" y="6712388"/>
                </a:lnTo>
                <a:lnTo>
                  <a:pt x="2532959" y="6754235"/>
                </a:lnTo>
                <a:lnTo>
                  <a:pt x="2556855" y="6798726"/>
                </a:lnTo>
                <a:lnTo>
                  <a:pt x="2578197" y="6835544"/>
                </a:lnTo>
                <a:lnTo>
                  <a:pt x="2584697" y="6845961"/>
                </a:lnTo>
                <a:lnTo>
                  <a:pt x="2591350" y="6857977"/>
                </a:lnTo>
                <a:lnTo>
                  <a:pt x="2664541" y="6850078"/>
                </a:lnTo>
                <a:lnTo>
                  <a:pt x="2660516" y="6838060"/>
                </a:lnTo>
                <a:lnTo>
                  <a:pt x="2657128" y="6826234"/>
                </a:lnTo>
                <a:lnTo>
                  <a:pt x="2653911" y="6814097"/>
                </a:lnTo>
                <a:lnTo>
                  <a:pt x="2650096" y="6802398"/>
                </a:lnTo>
                <a:lnTo>
                  <a:pt x="2646363" y="6790682"/>
                </a:lnTo>
                <a:lnTo>
                  <a:pt x="2631529" y="6743366"/>
                </a:lnTo>
                <a:lnTo>
                  <a:pt x="2619479" y="6707010"/>
                </a:lnTo>
                <a:lnTo>
                  <a:pt x="2605538" y="6669488"/>
                </a:lnTo>
                <a:lnTo>
                  <a:pt x="2583878" y="6626422"/>
                </a:lnTo>
                <a:lnTo>
                  <a:pt x="2561787" y="6591803"/>
                </a:lnTo>
                <a:lnTo>
                  <a:pt x="2525847" y="6556829"/>
                </a:lnTo>
                <a:lnTo>
                  <a:pt x="2512052" y="6551574"/>
                </a:lnTo>
                <a:close/>
              </a:path>
              <a:path w="2674462" h="6857998">
                <a:moveTo>
                  <a:pt x="2674462" y="6325469"/>
                </a:moveTo>
                <a:lnTo>
                  <a:pt x="2649231" y="6356967"/>
                </a:lnTo>
                <a:lnTo>
                  <a:pt x="2641311" y="6396745"/>
                </a:lnTo>
                <a:lnTo>
                  <a:pt x="2640328" y="6425079"/>
                </a:lnTo>
                <a:lnTo>
                  <a:pt x="2640643" y="6438863"/>
                </a:lnTo>
                <a:lnTo>
                  <a:pt x="2641279" y="6451981"/>
                </a:lnTo>
                <a:lnTo>
                  <a:pt x="2642077" y="6464122"/>
                </a:lnTo>
                <a:lnTo>
                  <a:pt x="2642080" y="6466116"/>
                </a:lnTo>
                <a:lnTo>
                  <a:pt x="2643894" y="6515487"/>
                </a:lnTo>
                <a:lnTo>
                  <a:pt x="2648740" y="6565622"/>
                </a:lnTo>
                <a:lnTo>
                  <a:pt x="2654084" y="6604167"/>
                </a:lnTo>
                <a:lnTo>
                  <a:pt x="2658350" y="6630486"/>
                </a:lnTo>
                <a:lnTo>
                  <a:pt x="2659511" y="6642849"/>
                </a:lnTo>
                <a:lnTo>
                  <a:pt x="2665326" y="6691931"/>
                </a:lnTo>
                <a:lnTo>
                  <a:pt x="2672352" y="6731353"/>
                </a:lnTo>
                <a:lnTo>
                  <a:pt x="2674462" y="6741516"/>
                </a:lnTo>
                <a:lnTo>
                  <a:pt x="2674462" y="6325469"/>
                </a:lnTo>
                <a:close/>
              </a:path>
              <a:path w="2674462" h="6857998">
                <a:moveTo>
                  <a:pt x="2481193" y="4581305"/>
                </a:moveTo>
                <a:lnTo>
                  <a:pt x="2470119" y="4583683"/>
                </a:lnTo>
                <a:lnTo>
                  <a:pt x="2466944" y="4583683"/>
                </a:lnTo>
                <a:lnTo>
                  <a:pt x="2466944" y="4586858"/>
                </a:lnTo>
                <a:lnTo>
                  <a:pt x="2445510" y="4629663"/>
                </a:lnTo>
                <a:lnTo>
                  <a:pt x="2445594" y="4640968"/>
                </a:lnTo>
                <a:lnTo>
                  <a:pt x="2458243" y="4686720"/>
                </a:lnTo>
                <a:lnTo>
                  <a:pt x="2481894" y="4729487"/>
                </a:lnTo>
                <a:lnTo>
                  <a:pt x="2508089" y="4766639"/>
                </a:lnTo>
                <a:lnTo>
                  <a:pt x="2538224" y="4797447"/>
                </a:lnTo>
                <a:lnTo>
                  <a:pt x="2573293" y="4826861"/>
                </a:lnTo>
                <a:lnTo>
                  <a:pt x="2609043" y="4852188"/>
                </a:lnTo>
                <a:lnTo>
                  <a:pt x="2650419" y="4874947"/>
                </a:lnTo>
                <a:lnTo>
                  <a:pt x="2671218" y="4880268"/>
                </a:lnTo>
                <a:lnTo>
                  <a:pt x="2674462" y="4879488"/>
                </a:lnTo>
                <a:lnTo>
                  <a:pt x="2674462" y="4849176"/>
                </a:lnTo>
                <a:lnTo>
                  <a:pt x="2673578" y="4845721"/>
                </a:lnTo>
                <a:lnTo>
                  <a:pt x="2656085" y="4797447"/>
                </a:lnTo>
                <a:lnTo>
                  <a:pt x="2637493" y="4756525"/>
                </a:lnTo>
                <a:lnTo>
                  <a:pt x="2616466" y="4716104"/>
                </a:lnTo>
                <a:lnTo>
                  <a:pt x="2595070" y="4680441"/>
                </a:lnTo>
                <a:lnTo>
                  <a:pt x="2571226" y="4648195"/>
                </a:lnTo>
                <a:lnTo>
                  <a:pt x="2544794" y="4618183"/>
                </a:lnTo>
                <a:lnTo>
                  <a:pt x="2505310" y="4588159"/>
                </a:lnTo>
                <a:lnTo>
                  <a:pt x="2494650" y="4583367"/>
                </a:lnTo>
                <a:lnTo>
                  <a:pt x="2481193" y="4581305"/>
                </a:lnTo>
                <a:close/>
              </a:path>
              <a:path w="2674462" h="6857998">
                <a:moveTo>
                  <a:pt x="2510656" y="4308862"/>
                </a:moveTo>
                <a:lnTo>
                  <a:pt x="2482749" y="4345925"/>
                </a:lnTo>
                <a:lnTo>
                  <a:pt x="2481683" y="4357925"/>
                </a:lnTo>
                <a:lnTo>
                  <a:pt x="2481758" y="4369811"/>
                </a:lnTo>
                <a:lnTo>
                  <a:pt x="2491269" y="4416984"/>
                </a:lnTo>
                <a:lnTo>
                  <a:pt x="2504986" y="4453076"/>
                </a:lnTo>
                <a:lnTo>
                  <a:pt x="2521058" y="4489605"/>
                </a:lnTo>
                <a:lnTo>
                  <a:pt x="2543261" y="4533916"/>
                </a:lnTo>
                <a:lnTo>
                  <a:pt x="2561865" y="4567340"/>
                </a:lnTo>
                <a:lnTo>
                  <a:pt x="2575634" y="4590079"/>
                </a:lnTo>
                <a:lnTo>
                  <a:pt x="2582293" y="4601076"/>
                </a:lnTo>
                <a:lnTo>
                  <a:pt x="2603642" y="4632660"/>
                </a:lnTo>
                <a:lnTo>
                  <a:pt x="2631899" y="4670355"/>
                </a:lnTo>
                <a:lnTo>
                  <a:pt x="2640176" y="4681826"/>
                </a:lnTo>
                <a:lnTo>
                  <a:pt x="2666249" y="4715587"/>
                </a:lnTo>
                <a:lnTo>
                  <a:pt x="2674462" y="4722029"/>
                </a:lnTo>
                <a:lnTo>
                  <a:pt x="2674462" y="4647715"/>
                </a:lnTo>
                <a:lnTo>
                  <a:pt x="2673954" y="4645708"/>
                </a:lnTo>
                <a:lnTo>
                  <a:pt x="2670522" y="4633137"/>
                </a:lnTo>
                <a:lnTo>
                  <a:pt x="2666232" y="4618183"/>
                </a:lnTo>
                <a:lnTo>
                  <a:pt x="2659580" y="4595447"/>
                </a:lnTo>
                <a:lnTo>
                  <a:pt x="2656114" y="4583367"/>
                </a:lnTo>
                <a:lnTo>
                  <a:pt x="2652946" y="4571798"/>
                </a:lnTo>
                <a:lnTo>
                  <a:pt x="2649231" y="4560337"/>
                </a:lnTo>
                <a:lnTo>
                  <a:pt x="2645583" y="4548838"/>
                </a:lnTo>
                <a:lnTo>
                  <a:pt x="2630894" y="4502035"/>
                </a:lnTo>
                <a:lnTo>
                  <a:pt x="2618713" y="4465451"/>
                </a:lnTo>
                <a:lnTo>
                  <a:pt x="2604419" y="4427003"/>
                </a:lnTo>
                <a:lnTo>
                  <a:pt x="2582781" y="4383651"/>
                </a:lnTo>
                <a:lnTo>
                  <a:pt x="2560252" y="4349021"/>
                </a:lnTo>
                <a:lnTo>
                  <a:pt x="2553232" y="4338507"/>
                </a:lnTo>
                <a:lnTo>
                  <a:pt x="2545277" y="4328993"/>
                </a:lnTo>
                <a:lnTo>
                  <a:pt x="2535874" y="4320720"/>
                </a:lnTo>
                <a:lnTo>
                  <a:pt x="2524505" y="4313930"/>
                </a:lnTo>
                <a:lnTo>
                  <a:pt x="2510656" y="4308862"/>
                </a:lnTo>
                <a:close/>
              </a:path>
              <a:path w="2674462" h="6857998">
                <a:moveTo>
                  <a:pt x="2674462" y="4083008"/>
                </a:moveTo>
                <a:lnTo>
                  <a:pt x="2650455" y="4113439"/>
                </a:lnTo>
                <a:lnTo>
                  <a:pt x="2642044" y="4151243"/>
                </a:lnTo>
                <a:lnTo>
                  <a:pt x="2640401" y="4193568"/>
                </a:lnTo>
                <a:lnTo>
                  <a:pt x="2640774" y="4207754"/>
                </a:lnTo>
                <a:lnTo>
                  <a:pt x="2641400" y="4221646"/>
                </a:lnTo>
                <a:lnTo>
                  <a:pt x="2642154" y="4235047"/>
                </a:lnTo>
                <a:lnTo>
                  <a:pt x="2642452" y="4247701"/>
                </a:lnTo>
                <a:lnTo>
                  <a:pt x="2645707" y="4298279"/>
                </a:lnTo>
                <a:lnTo>
                  <a:pt x="2650060" y="4336184"/>
                </a:lnTo>
                <a:lnTo>
                  <a:pt x="2655783" y="4374077"/>
                </a:lnTo>
                <a:lnTo>
                  <a:pt x="2657952" y="4386706"/>
                </a:lnTo>
                <a:lnTo>
                  <a:pt x="2659341" y="4400477"/>
                </a:lnTo>
                <a:lnTo>
                  <a:pt x="2665212" y="4448969"/>
                </a:lnTo>
                <a:lnTo>
                  <a:pt x="2672396" y="4490023"/>
                </a:lnTo>
                <a:lnTo>
                  <a:pt x="2674462" y="4500146"/>
                </a:lnTo>
                <a:lnTo>
                  <a:pt x="2674462" y="4083008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66504" y="1933955"/>
            <a:ext cx="2825496" cy="49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8" y="2250185"/>
            <a:ext cx="8799703" cy="0"/>
          </a:xfrm>
          <a:custGeom>
            <a:avLst/>
            <a:gdLst/>
            <a:ahLst/>
            <a:cxnLst/>
            <a:rect l="l" t="t" r="r" b="b"/>
            <a:pathLst>
              <a:path w="8799703">
                <a:moveTo>
                  <a:pt x="0" y="0"/>
                </a:moveTo>
                <a:lnTo>
                  <a:pt x="8799703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0482" y="1232840"/>
            <a:ext cx="701670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  <a:tabLst>
                <a:tab pos="4394200" algn="l"/>
              </a:tabLst>
            </a:pPr>
            <a:r>
              <a:rPr sz="7200" spc="0" baseline="4094" dirty="0" smtClean="0">
                <a:solidFill>
                  <a:srgbClr val="FFFFFF"/>
                </a:solidFill>
                <a:latin typeface="Andalus"/>
                <a:cs typeface="Andalus"/>
              </a:rPr>
              <a:t>Disadvantages</a:t>
            </a:r>
            <a:r>
              <a:rPr sz="7200" spc="-14" baseline="4094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7200" spc="0" baseline="4094" dirty="0" smtClean="0">
                <a:solidFill>
                  <a:srgbClr val="FFFFFF"/>
                </a:solidFill>
                <a:latin typeface="Andalus"/>
                <a:cs typeface="Andalus"/>
              </a:rPr>
              <a:t>of	portfol</a:t>
            </a:r>
            <a:r>
              <a:rPr sz="7200" spc="-9" baseline="4094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7200" spc="0" baseline="4094" dirty="0" smtClean="0">
                <a:solidFill>
                  <a:srgbClr val="FFFFFF"/>
                </a:solidFill>
                <a:latin typeface="Andalus"/>
                <a:cs typeface="Andalus"/>
              </a:rPr>
              <a:t>os:</a:t>
            </a:r>
            <a:endParaRPr sz="4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945" y="2981705"/>
            <a:ext cx="3609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486" y="2981705"/>
            <a:ext cx="2997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7176" y="2981705"/>
            <a:ext cx="763639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200" spc="-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cumbe</a:t>
            </a:r>
            <a:r>
              <a:rPr sz="4200" spc="-54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4200" spc="-1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200" spc="-7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9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4200" spc="-4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4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945" y="4064127"/>
            <a:ext cx="3609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486" y="4064127"/>
            <a:ext cx="2997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7176" y="4064127"/>
            <a:ext cx="56229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200" spc="-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4200" spc="-4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5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onsu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spc="-68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6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1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200" spc="-69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945" y="5145938"/>
            <a:ext cx="36125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8788" y="5145938"/>
            <a:ext cx="2999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726" y="5145938"/>
            <a:ext cx="72674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200" spc="-44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spc="-48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19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9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200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r>
              <a:rPr sz="4200" spc="-90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on the</a:t>
            </a:r>
            <a:r>
              <a:rPr sz="4200" spc="-3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4200" spc="-3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4200" spc="-3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4200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" y="0"/>
            <a:ext cx="2680286" cy="6857998"/>
          </a:xfrm>
          <a:custGeom>
            <a:avLst/>
            <a:gdLst/>
            <a:ahLst/>
            <a:cxnLst/>
            <a:rect l="l" t="t" r="r" b="b"/>
            <a:pathLst>
              <a:path w="2680286" h="6857998">
                <a:moveTo>
                  <a:pt x="1026280" y="3452367"/>
                </a:moveTo>
                <a:lnTo>
                  <a:pt x="988552" y="3482848"/>
                </a:lnTo>
                <a:lnTo>
                  <a:pt x="985991" y="3494278"/>
                </a:lnTo>
                <a:lnTo>
                  <a:pt x="987186" y="3509517"/>
                </a:lnTo>
                <a:lnTo>
                  <a:pt x="987986" y="3520948"/>
                </a:lnTo>
                <a:lnTo>
                  <a:pt x="998955" y="3559048"/>
                </a:lnTo>
                <a:lnTo>
                  <a:pt x="1017715" y="3598417"/>
                </a:lnTo>
                <a:lnTo>
                  <a:pt x="1039572" y="3633978"/>
                </a:lnTo>
                <a:lnTo>
                  <a:pt x="1063943" y="3665728"/>
                </a:lnTo>
                <a:lnTo>
                  <a:pt x="1090247" y="3694938"/>
                </a:lnTo>
                <a:lnTo>
                  <a:pt x="1117905" y="3721607"/>
                </a:lnTo>
                <a:lnTo>
                  <a:pt x="1155884" y="3754628"/>
                </a:lnTo>
                <a:lnTo>
                  <a:pt x="1162260" y="3760978"/>
                </a:lnTo>
                <a:lnTo>
                  <a:pt x="1174998" y="3767328"/>
                </a:lnTo>
                <a:lnTo>
                  <a:pt x="1187736" y="3767328"/>
                </a:lnTo>
                <a:lnTo>
                  <a:pt x="1194098" y="3760978"/>
                </a:lnTo>
                <a:lnTo>
                  <a:pt x="1197924" y="3752088"/>
                </a:lnTo>
                <a:lnTo>
                  <a:pt x="1198165" y="3740657"/>
                </a:lnTo>
                <a:lnTo>
                  <a:pt x="1195922" y="3727957"/>
                </a:lnTo>
                <a:lnTo>
                  <a:pt x="1192295" y="3713988"/>
                </a:lnTo>
                <a:lnTo>
                  <a:pt x="1188385" y="3702557"/>
                </a:lnTo>
                <a:lnTo>
                  <a:pt x="1185291" y="3691128"/>
                </a:lnTo>
                <a:lnTo>
                  <a:pt x="1168217" y="3656838"/>
                </a:lnTo>
                <a:lnTo>
                  <a:pt x="1145514" y="3609848"/>
                </a:lnTo>
                <a:lnTo>
                  <a:pt x="1139471" y="3597148"/>
                </a:lnTo>
                <a:lnTo>
                  <a:pt x="1133456" y="3585717"/>
                </a:lnTo>
                <a:lnTo>
                  <a:pt x="1127440" y="3573017"/>
                </a:lnTo>
                <a:lnTo>
                  <a:pt x="1121392" y="3561588"/>
                </a:lnTo>
                <a:lnTo>
                  <a:pt x="1115282" y="3550157"/>
                </a:lnTo>
                <a:lnTo>
                  <a:pt x="1109080" y="3539998"/>
                </a:lnTo>
                <a:lnTo>
                  <a:pt x="1102757" y="3528567"/>
                </a:lnTo>
                <a:lnTo>
                  <a:pt x="1096281" y="3518407"/>
                </a:lnTo>
                <a:lnTo>
                  <a:pt x="1089623" y="3509517"/>
                </a:lnTo>
                <a:lnTo>
                  <a:pt x="1082754" y="3499357"/>
                </a:lnTo>
                <a:lnTo>
                  <a:pt x="1056399" y="3466338"/>
                </a:lnTo>
                <a:lnTo>
                  <a:pt x="1038686" y="3453638"/>
                </a:lnTo>
                <a:lnTo>
                  <a:pt x="1026280" y="3452367"/>
                </a:lnTo>
                <a:close/>
              </a:path>
              <a:path w="2680286" h="6857998">
                <a:moveTo>
                  <a:pt x="1421847" y="3461257"/>
                </a:moveTo>
                <a:lnTo>
                  <a:pt x="1377368" y="3480307"/>
                </a:lnTo>
                <a:lnTo>
                  <a:pt x="1349141" y="3506978"/>
                </a:lnTo>
                <a:lnTo>
                  <a:pt x="1323585" y="3538728"/>
                </a:lnTo>
                <a:lnTo>
                  <a:pt x="1315639" y="3548888"/>
                </a:lnTo>
                <a:lnTo>
                  <a:pt x="1307971" y="3560317"/>
                </a:lnTo>
                <a:lnTo>
                  <a:pt x="1300935" y="3570478"/>
                </a:lnTo>
                <a:lnTo>
                  <a:pt x="1279411" y="3608578"/>
                </a:lnTo>
                <a:lnTo>
                  <a:pt x="1272360" y="3622548"/>
                </a:lnTo>
                <a:lnTo>
                  <a:pt x="1265501" y="3636517"/>
                </a:lnTo>
                <a:lnTo>
                  <a:pt x="1258914" y="3649217"/>
                </a:lnTo>
                <a:lnTo>
                  <a:pt x="1241562" y="3689857"/>
                </a:lnTo>
                <a:lnTo>
                  <a:pt x="1226983" y="3734307"/>
                </a:lnTo>
                <a:lnTo>
                  <a:pt x="1224876" y="3749548"/>
                </a:lnTo>
                <a:lnTo>
                  <a:pt x="1224884" y="3752088"/>
                </a:lnTo>
                <a:lnTo>
                  <a:pt x="1225214" y="3755898"/>
                </a:lnTo>
                <a:lnTo>
                  <a:pt x="1227705" y="3758438"/>
                </a:lnTo>
                <a:lnTo>
                  <a:pt x="1231852" y="3759707"/>
                </a:lnTo>
                <a:lnTo>
                  <a:pt x="1237498" y="3759707"/>
                </a:lnTo>
                <a:lnTo>
                  <a:pt x="1244484" y="3757167"/>
                </a:lnTo>
                <a:lnTo>
                  <a:pt x="1252655" y="3754628"/>
                </a:lnTo>
                <a:lnTo>
                  <a:pt x="1261852" y="3749548"/>
                </a:lnTo>
                <a:lnTo>
                  <a:pt x="1271918" y="3744467"/>
                </a:lnTo>
                <a:lnTo>
                  <a:pt x="1282695" y="3738117"/>
                </a:lnTo>
                <a:lnTo>
                  <a:pt x="1294027" y="3731767"/>
                </a:lnTo>
                <a:lnTo>
                  <a:pt x="1305754" y="3724148"/>
                </a:lnTo>
                <a:lnTo>
                  <a:pt x="1329770" y="3706367"/>
                </a:lnTo>
                <a:lnTo>
                  <a:pt x="1341743" y="3696207"/>
                </a:lnTo>
                <a:lnTo>
                  <a:pt x="1353483" y="3687317"/>
                </a:lnTo>
                <a:lnTo>
                  <a:pt x="1385729" y="3656838"/>
                </a:lnTo>
                <a:lnTo>
                  <a:pt x="1408827" y="3627628"/>
                </a:lnTo>
                <a:lnTo>
                  <a:pt x="1414880" y="3620007"/>
                </a:lnTo>
                <a:lnTo>
                  <a:pt x="1427462" y="3599688"/>
                </a:lnTo>
                <a:lnTo>
                  <a:pt x="1433627" y="3589528"/>
                </a:lnTo>
                <a:lnTo>
                  <a:pt x="1439468" y="3578098"/>
                </a:lnTo>
                <a:lnTo>
                  <a:pt x="1444802" y="3567938"/>
                </a:lnTo>
                <a:lnTo>
                  <a:pt x="1457448" y="3520948"/>
                </a:lnTo>
                <a:lnTo>
                  <a:pt x="1457530" y="3509517"/>
                </a:lnTo>
                <a:lnTo>
                  <a:pt x="1456018" y="3498088"/>
                </a:lnTo>
                <a:lnTo>
                  <a:pt x="1452730" y="3486657"/>
                </a:lnTo>
                <a:lnTo>
                  <a:pt x="1444500" y="3472688"/>
                </a:lnTo>
                <a:lnTo>
                  <a:pt x="1437023" y="3466338"/>
                </a:lnTo>
                <a:lnTo>
                  <a:pt x="1436097" y="3466338"/>
                </a:lnTo>
                <a:lnTo>
                  <a:pt x="1432922" y="3462528"/>
                </a:lnTo>
                <a:lnTo>
                  <a:pt x="1421847" y="3461257"/>
                </a:lnTo>
                <a:close/>
              </a:path>
              <a:path w="2680286" h="6857998">
                <a:moveTo>
                  <a:pt x="1054938" y="3189478"/>
                </a:moveTo>
                <a:lnTo>
                  <a:pt x="1018680" y="3221228"/>
                </a:lnTo>
                <a:lnTo>
                  <a:pt x="1015173" y="3245357"/>
                </a:lnTo>
                <a:lnTo>
                  <a:pt x="1016200" y="3256788"/>
                </a:lnTo>
                <a:lnTo>
                  <a:pt x="1018630" y="3268217"/>
                </a:lnTo>
                <a:lnTo>
                  <a:pt x="1022282" y="3280917"/>
                </a:lnTo>
                <a:lnTo>
                  <a:pt x="1026073" y="3293617"/>
                </a:lnTo>
                <a:lnTo>
                  <a:pt x="1030001" y="3305048"/>
                </a:lnTo>
                <a:lnTo>
                  <a:pt x="1034067" y="3317748"/>
                </a:lnTo>
                <a:lnTo>
                  <a:pt x="1038272" y="3330448"/>
                </a:lnTo>
                <a:lnTo>
                  <a:pt x="1042616" y="3341878"/>
                </a:lnTo>
                <a:lnTo>
                  <a:pt x="1047100" y="3354578"/>
                </a:lnTo>
                <a:lnTo>
                  <a:pt x="1051724" y="3366007"/>
                </a:lnTo>
                <a:lnTo>
                  <a:pt x="1056488" y="3378707"/>
                </a:lnTo>
                <a:lnTo>
                  <a:pt x="1061393" y="3390138"/>
                </a:lnTo>
                <a:lnTo>
                  <a:pt x="1082433" y="3435857"/>
                </a:lnTo>
                <a:lnTo>
                  <a:pt x="1088050" y="3446017"/>
                </a:lnTo>
                <a:lnTo>
                  <a:pt x="1093811" y="3457448"/>
                </a:lnTo>
                <a:lnTo>
                  <a:pt x="1100349" y="3468878"/>
                </a:lnTo>
                <a:lnTo>
                  <a:pt x="1106980" y="3480307"/>
                </a:lnTo>
                <a:lnTo>
                  <a:pt x="1113649" y="3490467"/>
                </a:lnTo>
                <a:lnTo>
                  <a:pt x="1126890" y="3512057"/>
                </a:lnTo>
                <a:lnTo>
                  <a:pt x="1133353" y="3523488"/>
                </a:lnTo>
                <a:lnTo>
                  <a:pt x="1139640" y="3533648"/>
                </a:lnTo>
                <a:lnTo>
                  <a:pt x="1145697" y="3545078"/>
                </a:lnTo>
                <a:lnTo>
                  <a:pt x="1149468" y="3550157"/>
                </a:lnTo>
                <a:lnTo>
                  <a:pt x="1160981" y="3567938"/>
                </a:lnTo>
                <a:lnTo>
                  <a:pt x="1167906" y="3578098"/>
                </a:lnTo>
                <a:lnTo>
                  <a:pt x="1175068" y="3588257"/>
                </a:lnTo>
                <a:lnTo>
                  <a:pt x="1182058" y="3597148"/>
                </a:lnTo>
                <a:lnTo>
                  <a:pt x="1188468" y="3604767"/>
                </a:lnTo>
                <a:lnTo>
                  <a:pt x="1193892" y="3609848"/>
                </a:lnTo>
                <a:lnTo>
                  <a:pt x="1197922" y="3609848"/>
                </a:lnTo>
                <a:lnTo>
                  <a:pt x="1200150" y="3606038"/>
                </a:lnTo>
                <a:lnTo>
                  <a:pt x="1199928" y="3593338"/>
                </a:lnTo>
                <a:lnTo>
                  <a:pt x="1195977" y="3555238"/>
                </a:lnTo>
                <a:lnTo>
                  <a:pt x="1188579" y="3518407"/>
                </a:lnTo>
                <a:lnTo>
                  <a:pt x="1185676" y="3505707"/>
                </a:lnTo>
                <a:lnTo>
                  <a:pt x="1182672" y="3494278"/>
                </a:lnTo>
                <a:lnTo>
                  <a:pt x="1180195" y="3480307"/>
                </a:lnTo>
                <a:lnTo>
                  <a:pt x="1177566" y="3467607"/>
                </a:lnTo>
                <a:lnTo>
                  <a:pt x="1174796" y="3454907"/>
                </a:lnTo>
                <a:lnTo>
                  <a:pt x="1171899" y="3442207"/>
                </a:lnTo>
                <a:lnTo>
                  <a:pt x="1168885" y="3430778"/>
                </a:lnTo>
                <a:lnTo>
                  <a:pt x="1165768" y="3418078"/>
                </a:lnTo>
                <a:lnTo>
                  <a:pt x="1162559" y="3405378"/>
                </a:lnTo>
                <a:lnTo>
                  <a:pt x="1159270" y="3393948"/>
                </a:lnTo>
                <a:lnTo>
                  <a:pt x="1155915" y="3381248"/>
                </a:lnTo>
                <a:lnTo>
                  <a:pt x="1152503" y="3369817"/>
                </a:lnTo>
                <a:lnTo>
                  <a:pt x="1149049" y="3357117"/>
                </a:lnTo>
                <a:lnTo>
                  <a:pt x="1139971" y="3326638"/>
                </a:lnTo>
                <a:lnTo>
                  <a:pt x="1136701" y="3315207"/>
                </a:lnTo>
                <a:lnTo>
                  <a:pt x="1133122" y="3302507"/>
                </a:lnTo>
                <a:lnTo>
                  <a:pt x="1124824" y="3275838"/>
                </a:lnTo>
                <a:lnTo>
                  <a:pt x="1108742" y="3236467"/>
                </a:lnTo>
                <a:lnTo>
                  <a:pt x="1087036" y="3203448"/>
                </a:lnTo>
                <a:lnTo>
                  <a:pt x="1068740" y="3190748"/>
                </a:lnTo>
                <a:lnTo>
                  <a:pt x="1054938" y="3189478"/>
                </a:lnTo>
                <a:close/>
              </a:path>
              <a:path w="2680286" h="6857998">
                <a:moveTo>
                  <a:pt x="1391246" y="3188207"/>
                </a:moveTo>
                <a:lnTo>
                  <a:pt x="1357313" y="3208528"/>
                </a:lnTo>
                <a:lnTo>
                  <a:pt x="1334355" y="3241548"/>
                </a:lnTo>
                <a:lnTo>
                  <a:pt x="1326895" y="3251707"/>
                </a:lnTo>
                <a:lnTo>
                  <a:pt x="1319997" y="3263138"/>
                </a:lnTo>
                <a:lnTo>
                  <a:pt x="1313678" y="3274567"/>
                </a:lnTo>
                <a:lnTo>
                  <a:pt x="1307957" y="3284728"/>
                </a:lnTo>
                <a:lnTo>
                  <a:pt x="1302851" y="3296157"/>
                </a:lnTo>
                <a:lnTo>
                  <a:pt x="1298376" y="3307588"/>
                </a:lnTo>
                <a:lnTo>
                  <a:pt x="1293343" y="3320288"/>
                </a:lnTo>
                <a:lnTo>
                  <a:pt x="1288616" y="3332988"/>
                </a:lnTo>
                <a:lnTo>
                  <a:pt x="1284157" y="3345688"/>
                </a:lnTo>
                <a:lnTo>
                  <a:pt x="1279927" y="3357117"/>
                </a:lnTo>
                <a:lnTo>
                  <a:pt x="1275891" y="3369817"/>
                </a:lnTo>
                <a:lnTo>
                  <a:pt x="1272009" y="3381248"/>
                </a:lnTo>
                <a:lnTo>
                  <a:pt x="1268245" y="3393948"/>
                </a:lnTo>
                <a:lnTo>
                  <a:pt x="1253608" y="3439667"/>
                </a:lnTo>
                <a:lnTo>
                  <a:pt x="1249865" y="3452367"/>
                </a:lnTo>
                <a:lnTo>
                  <a:pt x="1242055" y="3479038"/>
                </a:lnTo>
                <a:lnTo>
                  <a:pt x="1237754" y="3493007"/>
                </a:lnTo>
                <a:lnTo>
                  <a:pt x="1233420" y="3508248"/>
                </a:lnTo>
                <a:lnTo>
                  <a:pt x="1229227" y="3523488"/>
                </a:lnTo>
                <a:lnTo>
                  <a:pt x="1225347" y="3537457"/>
                </a:lnTo>
                <a:lnTo>
                  <a:pt x="1217326" y="3575557"/>
                </a:lnTo>
                <a:lnTo>
                  <a:pt x="1216485" y="3585717"/>
                </a:lnTo>
                <a:lnTo>
                  <a:pt x="1216728" y="3592067"/>
                </a:lnTo>
                <a:lnTo>
                  <a:pt x="1218375" y="3598417"/>
                </a:lnTo>
                <a:lnTo>
                  <a:pt x="1219575" y="3599688"/>
                </a:lnTo>
                <a:lnTo>
                  <a:pt x="1224188" y="3602228"/>
                </a:lnTo>
                <a:lnTo>
                  <a:pt x="1230474" y="3598417"/>
                </a:lnTo>
                <a:lnTo>
                  <a:pt x="1237970" y="3592067"/>
                </a:lnTo>
                <a:lnTo>
                  <a:pt x="1246212" y="3583178"/>
                </a:lnTo>
                <a:lnTo>
                  <a:pt x="1254737" y="3573017"/>
                </a:lnTo>
                <a:lnTo>
                  <a:pt x="1263080" y="3561588"/>
                </a:lnTo>
                <a:lnTo>
                  <a:pt x="1270779" y="3551428"/>
                </a:lnTo>
                <a:lnTo>
                  <a:pt x="1279540" y="3538728"/>
                </a:lnTo>
                <a:lnTo>
                  <a:pt x="1287806" y="3528567"/>
                </a:lnTo>
                <a:lnTo>
                  <a:pt x="1295608" y="3517138"/>
                </a:lnTo>
                <a:lnTo>
                  <a:pt x="1302980" y="3506978"/>
                </a:lnTo>
                <a:lnTo>
                  <a:pt x="1309952" y="3496817"/>
                </a:lnTo>
                <a:lnTo>
                  <a:pt x="1316556" y="3486657"/>
                </a:lnTo>
                <a:lnTo>
                  <a:pt x="1322825" y="3476498"/>
                </a:lnTo>
                <a:lnTo>
                  <a:pt x="1328790" y="3467607"/>
                </a:lnTo>
                <a:lnTo>
                  <a:pt x="1335616" y="3456178"/>
                </a:lnTo>
                <a:lnTo>
                  <a:pt x="1342182" y="3444748"/>
                </a:lnTo>
                <a:lnTo>
                  <a:pt x="1348515" y="3433317"/>
                </a:lnTo>
                <a:lnTo>
                  <a:pt x="1354640" y="3423157"/>
                </a:lnTo>
                <a:lnTo>
                  <a:pt x="1372036" y="3388867"/>
                </a:lnTo>
                <a:lnTo>
                  <a:pt x="1403716" y="3319017"/>
                </a:lnTo>
                <a:lnTo>
                  <a:pt x="1418511" y="3272028"/>
                </a:lnTo>
                <a:lnTo>
                  <a:pt x="1421281" y="3249167"/>
                </a:lnTo>
                <a:lnTo>
                  <a:pt x="1421249" y="3235198"/>
                </a:lnTo>
                <a:lnTo>
                  <a:pt x="1419698" y="3218688"/>
                </a:lnTo>
                <a:lnTo>
                  <a:pt x="1417264" y="3205988"/>
                </a:lnTo>
                <a:lnTo>
                  <a:pt x="1414357" y="3197098"/>
                </a:lnTo>
                <a:lnTo>
                  <a:pt x="1402629" y="3189478"/>
                </a:lnTo>
                <a:lnTo>
                  <a:pt x="1391246" y="3188207"/>
                </a:lnTo>
                <a:close/>
              </a:path>
              <a:path w="2680286" h="6857998">
                <a:moveTo>
                  <a:pt x="1218315" y="2960878"/>
                </a:moveTo>
                <a:lnTo>
                  <a:pt x="1206699" y="2960878"/>
                </a:lnTo>
                <a:lnTo>
                  <a:pt x="1195184" y="2963417"/>
                </a:lnTo>
                <a:lnTo>
                  <a:pt x="1168839" y="2993898"/>
                </a:lnTo>
                <a:lnTo>
                  <a:pt x="1157293" y="3028188"/>
                </a:lnTo>
                <a:lnTo>
                  <a:pt x="1157668" y="3043428"/>
                </a:lnTo>
                <a:lnTo>
                  <a:pt x="1159301" y="3082798"/>
                </a:lnTo>
                <a:lnTo>
                  <a:pt x="1161852" y="3122167"/>
                </a:lnTo>
                <a:lnTo>
                  <a:pt x="1165110" y="3160267"/>
                </a:lnTo>
                <a:lnTo>
                  <a:pt x="1166324" y="3171698"/>
                </a:lnTo>
                <a:lnTo>
                  <a:pt x="1167591" y="3184398"/>
                </a:lnTo>
                <a:lnTo>
                  <a:pt x="1168906" y="3197098"/>
                </a:lnTo>
                <a:lnTo>
                  <a:pt x="1170261" y="3208528"/>
                </a:lnTo>
                <a:lnTo>
                  <a:pt x="1171651" y="3221228"/>
                </a:lnTo>
                <a:lnTo>
                  <a:pt x="1174509" y="3245357"/>
                </a:lnTo>
                <a:lnTo>
                  <a:pt x="1177431" y="3269488"/>
                </a:lnTo>
                <a:lnTo>
                  <a:pt x="1179903" y="3283457"/>
                </a:lnTo>
                <a:lnTo>
                  <a:pt x="1182095" y="3296157"/>
                </a:lnTo>
                <a:lnTo>
                  <a:pt x="1184088" y="3308857"/>
                </a:lnTo>
                <a:lnTo>
                  <a:pt x="1187799" y="3334257"/>
                </a:lnTo>
                <a:lnTo>
                  <a:pt x="1189677" y="3345688"/>
                </a:lnTo>
                <a:lnTo>
                  <a:pt x="1191678" y="3358388"/>
                </a:lnTo>
                <a:lnTo>
                  <a:pt x="1193882" y="3369817"/>
                </a:lnTo>
                <a:lnTo>
                  <a:pt x="1195531" y="3376167"/>
                </a:lnTo>
                <a:lnTo>
                  <a:pt x="1197774" y="3385057"/>
                </a:lnTo>
                <a:lnTo>
                  <a:pt x="1200570" y="3396488"/>
                </a:lnTo>
                <a:lnTo>
                  <a:pt x="1203880" y="3406648"/>
                </a:lnTo>
                <a:lnTo>
                  <a:pt x="1207664" y="3414267"/>
                </a:lnTo>
                <a:lnTo>
                  <a:pt x="1211881" y="3418078"/>
                </a:lnTo>
                <a:lnTo>
                  <a:pt x="1216493" y="3416807"/>
                </a:lnTo>
                <a:lnTo>
                  <a:pt x="1228818" y="3378707"/>
                </a:lnTo>
                <a:lnTo>
                  <a:pt x="1236029" y="3340607"/>
                </a:lnTo>
                <a:lnTo>
                  <a:pt x="1237987" y="3326638"/>
                </a:lnTo>
                <a:lnTo>
                  <a:pt x="1239693" y="3315207"/>
                </a:lnTo>
                <a:lnTo>
                  <a:pt x="1241198" y="3302507"/>
                </a:lnTo>
                <a:lnTo>
                  <a:pt x="1242550" y="3289807"/>
                </a:lnTo>
                <a:lnTo>
                  <a:pt x="1243801" y="3278378"/>
                </a:lnTo>
                <a:lnTo>
                  <a:pt x="1244999" y="3266948"/>
                </a:lnTo>
                <a:lnTo>
                  <a:pt x="1247179" y="3254248"/>
                </a:lnTo>
                <a:lnTo>
                  <a:pt x="1249232" y="3241548"/>
                </a:lnTo>
                <a:lnTo>
                  <a:pt x="1254545" y="3203448"/>
                </a:lnTo>
                <a:lnTo>
                  <a:pt x="1258405" y="3165348"/>
                </a:lnTo>
                <a:lnTo>
                  <a:pt x="1260573" y="3127248"/>
                </a:lnTo>
                <a:lnTo>
                  <a:pt x="1260879" y="3114548"/>
                </a:lnTo>
                <a:lnTo>
                  <a:pt x="1261646" y="3100578"/>
                </a:lnTo>
                <a:lnTo>
                  <a:pt x="1262279" y="3086607"/>
                </a:lnTo>
                <a:lnTo>
                  <a:pt x="1262647" y="3072638"/>
                </a:lnTo>
                <a:lnTo>
                  <a:pt x="1262568" y="3056128"/>
                </a:lnTo>
                <a:lnTo>
                  <a:pt x="1258846" y="3016757"/>
                </a:lnTo>
                <a:lnTo>
                  <a:pt x="1240324" y="2973578"/>
                </a:lnTo>
                <a:lnTo>
                  <a:pt x="1229125" y="2964688"/>
                </a:lnTo>
                <a:lnTo>
                  <a:pt x="1218315" y="2960878"/>
                </a:lnTo>
                <a:close/>
              </a:path>
              <a:path w="2680286" h="6857998">
                <a:moveTo>
                  <a:pt x="1027060" y="1202182"/>
                </a:moveTo>
                <a:lnTo>
                  <a:pt x="989506" y="1228852"/>
                </a:lnTo>
                <a:lnTo>
                  <a:pt x="986326" y="1254252"/>
                </a:lnTo>
                <a:lnTo>
                  <a:pt x="987529" y="1268222"/>
                </a:lnTo>
                <a:lnTo>
                  <a:pt x="998955" y="1310132"/>
                </a:lnTo>
                <a:lnTo>
                  <a:pt x="1004828" y="1322832"/>
                </a:lnTo>
                <a:lnTo>
                  <a:pt x="1011089" y="1336802"/>
                </a:lnTo>
                <a:lnTo>
                  <a:pt x="1017715" y="1348232"/>
                </a:lnTo>
                <a:lnTo>
                  <a:pt x="1024686" y="1360932"/>
                </a:lnTo>
                <a:lnTo>
                  <a:pt x="1031978" y="1372362"/>
                </a:lnTo>
                <a:lnTo>
                  <a:pt x="1055575" y="1405382"/>
                </a:lnTo>
                <a:lnTo>
                  <a:pt x="1081300" y="1435862"/>
                </a:lnTo>
                <a:lnTo>
                  <a:pt x="1090247" y="1444752"/>
                </a:lnTo>
                <a:lnTo>
                  <a:pt x="1099345" y="1454912"/>
                </a:lnTo>
                <a:lnTo>
                  <a:pt x="1108571" y="1463802"/>
                </a:lnTo>
                <a:lnTo>
                  <a:pt x="1127325" y="1481582"/>
                </a:lnTo>
                <a:lnTo>
                  <a:pt x="1136809" y="1489202"/>
                </a:lnTo>
                <a:lnTo>
                  <a:pt x="1146336" y="1498091"/>
                </a:lnTo>
                <a:lnTo>
                  <a:pt x="1155884" y="1505712"/>
                </a:lnTo>
                <a:lnTo>
                  <a:pt x="1162260" y="1509522"/>
                </a:lnTo>
                <a:lnTo>
                  <a:pt x="1168622" y="1515872"/>
                </a:lnTo>
                <a:lnTo>
                  <a:pt x="1174998" y="1518412"/>
                </a:lnTo>
                <a:lnTo>
                  <a:pt x="1187736" y="1518412"/>
                </a:lnTo>
                <a:lnTo>
                  <a:pt x="1194098" y="1512062"/>
                </a:lnTo>
                <a:lnTo>
                  <a:pt x="1197924" y="1503172"/>
                </a:lnTo>
                <a:lnTo>
                  <a:pt x="1198165" y="1491741"/>
                </a:lnTo>
                <a:lnTo>
                  <a:pt x="1195922" y="1477772"/>
                </a:lnTo>
                <a:lnTo>
                  <a:pt x="1192295" y="1463802"/>
                </a:lnTo>
                <a:lnTo>
                  <a:pt x="1188385" y="1451102"/>
                </a:lnTo>
                <a:lnTo>
                  <a:pt x="1185291" y="1442212"/>
                </a:lnTo>
                <a:lnTo>
                  <a:pt x="1179494" y="1429512"/>
                </a:lnTo>
                <a:lnTo>
                  <a:pt x="1173777" y="1416812"/>
                </a:lnTo>
                <a:lnTo>
                  <a:pt x="1168127" y="1404112"/>
                </a:lnTo>
                <a:lnTo>
                  <a:pt x="1162529" y="1393952"/>
                </a:lnTo>
                <a:lnTo>
                  <a:pt x="1156970" y="1382522"/>
                </a:lnTo>
                <a:lnTo>
                  <a:pt x="1151437" y="1372362"/>
                </a:lnTo>
                <a:lnTo>
                  <a:pt x="1145432" y="1359662"/>
                </a:lnTo>
                <a:lnTo>
                  <a:pt x="1133546" y="1334262"/>
                </a:lnTo>
                <a:lnTo>
                  <a:pt x="1127608" y="1322832"/>
                </a:lnTo>
                <a:lnTo>
                  <a:pt x="1103219" y="1279652"/>
                </a:lnTo>
                <a:lnTo>
                  <a:pt x="1076438" y="1240282"/>
                </a:lnTo>
                <a:lnTo>
                  <a:pt x="1068799" y="1228852"/>
                </a:lnTo>
                <a:lnTo>
                  <a:pt x="1060066" y="1218691"/>
                </a:lnTo>
                <a:lnTo>
                  <a:pt x="1050225" y="1211072"/>
                </a:lnTo>
                <a:lnTo>
                  <a:pt x="1039264" y="1204722"/>
                </a:lnTo>
                <a:lnTo>
                  <a:pt x="1027060" y="1202182"/>
                </a:lnTo>
                <a:close/>
              </a:path>
              <a:path w="2680286" h="6857998">
                <a:moveTo>
                  <a:pt x="1422816" y="1209802"/>
                </a:moveTo>
                <a:lnTo>
                  <a:pt x="1378687" y="1231391"/>
                </a:lnTo>
                <a:lnTo>
                  <a:pt x="1350160" y="1256791"/>
                </a:lnTo>
                <a:lnTo>
                  <a:pt x="1324640" y="1288541"/>
                </a:lnTo>
                <a:lnTo>
                  <a:pt x="1316746" y="1298702"/>
                </a:lnTo>
                <a:lnTo>
                  <a:pt x="1309137" y="1308862"/>
                </a:lnTo>
                <a:lnTo>
                  <a:pt x="1301882" y="1320291"/>
                </a:lnTo>
                <a:lnTo>
                  <a:pt x="1287149" y="1345691"/>
                </a:lnTo>
                <a:lnTo>
                  <a:pt x="1279827" y="1359662"/>
                </a:lnTo>
                <a:lnTo>
                  <a:pt x="1272638" y="1372362"/>
                </a:lnTo>
                <a:lnTo>
                  <a:pt x="1252659" y="1414272"/>
                </a:lnTo>
                <a:lnTo>
                  <a:pt x="1236700" y="1453641"/>
                </a:lnTo>
                <a:lnTo>
                  <a:pt x="1225324" y="1493012"/>
                </a:lnTo>
                <a:lnTo>
                  <a:pt x="1224770" y="1499362"/>
                </a:lnTo>
                <a:lnTo>
                  <a:pt x="1225288" y="1504441"/>
                </a:lnTo>
                <a:lnTo>
                  <a:pt x="1227773" y="1506982"/>
                </a:lnTo>
                <a:lnTo>
                  <a:pt x="1231920" y="1508252"/>
                </a:lnTo>
                <a:lnTo>
                  <a:pt x="1237571" y="1506982"/>
                </a:lnTo>
                <a:lnTo>
                  <a:pt x="1244567" y="1505712"/>
                </a:lnTo>
                <a:lnTo>
                  <a:pt x="1252751" y="1503172"/>
                </a:lnTo>
                <a:lnTo>
                  <a:pt x="1261964" y="1498091"/>
                </a:lnTo>
                <a:lnTo>
                  <a:pt x="1272047" y="1493012"/>
                </a:lnTo>
                <a:lnTo>
                  <a:pt x="1282844" y="1487932"/>
                </a:lnTo>
                <a:lnTo>
                  <a:pt x="1294195" y="1480312"/>
                </a:lnTo>
                <a:lnTo>
                  <a:pt x="1305942" y="1472691"/>
                </a:lnTo>
                <a:lnTo>
                  <a:pt x="1341979" y="1446022"/>
                </a:lnTo>
                <a:lnTo>
                  <a:pt x="1375887" y="1415541"/>
                </a:lnTo>
                <a:lnTo>
                  <a:pt x="1385978" y="1404112"/>
                </a:lnTo>
                <a:lnTo>
                  <a:pt x="1395199" y="1393952"/>
                </a:lnTo>
                <a:lnTo>
                  <a:pt x="1427932" y="1346962"/>
                </a:lnTo>
                <a:lnTo>
                  <a:pt x="1449986" y="1302512"/>
                </a:lnTo>
                <a:lnTo>
                  <a:pt x="1457569" y="1268222"/>
                </a:lnTo>
                <a:lnTo>
                  <a:pt x="1457376" y="1256791"/>
                </a:lnTo>
                <a:lnTo>
                  <a:pt x="1455506" y="1245362"/>
                </a:lnTo>
                <a:lnTo>
                  <a:pt x="1451768" y="1235202"/>
                </a:lnTo>
                <a:lnTo>
                  <a:pt x="1444321" y="1222502"/>
                </a:lnTo>
                <a:lnTo>
                  <a:pt x="1436922" y="1214882"/>
                </a:lnTo>
                <a:lnTo>
                  <a:pt x="1436097" y="1213612"/>
                </a:lnTo>
                <a:lnTo>
                  <a:pt x="1432922" y="1213612"/>
                </a:lnTo>
                <a:lnTo>
                  <a:pt x="1422816" y="1209802"/>
                </a:lnTo>
                <a:close/>
              </a:path>
              <a:path w="2680286" h="6857998">
                <a:moveTo>
                  <a:pt x="1058356" y="939291"/>
                </a:moveTo>
                <a:lnTo>
                  <a:pt x="1021036" y="960882"/>
                </a:lnTo>
                <a:lnTo>
                  <a:pt x="1015121" y="986282"/>
                </a:lnTo>
                <a:lnTo>
                  <a:pt x="1015174" y="998982"/>
                </a:lnTo>
                <a:lnTo>
                  <a:pt x="1016867" y="1011682"/>
                </a:lnTo>
                <a:lnTo>
                  <a:pt x="1020684" y="1024382"/>
                </a:lnTo>
                <a:lnTo>
                  <a:pt x="1024595" y="1038351"/>
                </a:lnTo>
                <a:lnTo>
                  <a:pt x="1028601" y="1051052"/>
                </a:lnTo>
                <a:lnTo>
                  <a:pt x="1032705" y="1063752"/>
                </a:lnTo>
                <a:lnTo>
                  <a:pt x="1036909" y="1075182"/>
                </a:lnTo>
                <a:lnTo>
                  <a:pt x="1041217" y="1087882"/>
                </a:lnTo>
                <a:lnTo>
                  <a:pt x="1059535" y="1134872"/>
                </a:lnTo>
                <a:lnTo>
                  <a:pt x="1079714" y="1179322"/>
                </a:lnTo>
                <a:lnTo>
                  <a:pt x="1085069" y="1190752"/>
                </a:lnTo>
                <a:lnTo>
                  <a:pt x="1090554" y="1202182"/>
                </a:lnTo>
                <a:lnTo>
                  <a:pt x="1095381" y="1211072"/>
                </a:lnTo>
                <a:lnTo>
                  <a:pt x="1101778" y="1222502"/>
                </a:lnTo>
                <a:lnTo>
                  <a:pt x="1108415" y="1232662"/>
                </a:lnTo>
                <a:lnTo>
                  <a:pt x="1115208" y="1244091"/>
                </a:lnTo>
                <a:lnTo>
                  <a:pt x="1122070" y="1255522"/>
                </a:lnTo>
                <a:lnTo>
                  <a:pt x="1128918" y="1265682"/>
                </a:lnTo>
                <a:lnTo>
                  <a:pt x="1142227" y="1287272"/>
                </a:lnTo>
                <a:lnTo>
                  <a:pt x="1146553" y="1293622"/>
                </a:lnTo>
                <a:lnTo>
                  <a:pt x="1152028" y="1302512"/>
                </a:lnTo>
                <a:lnTo>
                  <a:pt x="1158334" y="1311402"/>
                </a:lnTo>
                <a:lnTo>
                  <a:pt x="1165151" y="1322832"/>
                </a:lnTo>
                <a:lnTo>
                  <a:pt x="1172161" y="1332991"/>
                </a:lnTo>
                <a:lnTo>
                  <a:pt x="1179044" y="1343152"/>
                </a:lnTo>
                <a:lnTo>
                  <a:pt x="1185482" y="1352041"/>
                </a:lnTo>
                <a:lnTo>
                  <a:pt x="1191155" y="1357122"/>
                </a:lnTo>
                <a:lnTo>
                  <a:pt x="1195745" y="1360932"/>
                </a:lnTo>
                <a:lnTo>
                  <a:pt x="1198934" y="1360932"/>
                </a:lnTo>
                <a:lnTo>
                  <a:pt x="1200401" y="1355852"/>
                </a:lnTo>
                <a:lnTo>
                  <a:pt x="1200097" y="1343152"/>
                </a:lnTo>
                <a:lnTo>
                  <a:pt x="1195885" y="1303782"/>
                </a:lnTo>
                <a:lnTo>
                  <a:pt x="1188240" y="1265682"/>
                </a:lnTo>
                <a:lnTo>
                  <a:pt x="1182201" y="1242822"/>
                </a:lnTo>
                <a:lnTo>
                  <a:pt x="1179789" y="1230122"/>
                </a:lnTo>
                <a:lnTo>
                  <a:pt x="1171583" y="1192022"/>
                </a:lnTo>
                <a:lnTo>
                  <a:pt x="1162214" y="1153922"/>
                </a:lnTo>
                <a:lnTo>
                  <a:pt x="1155505" y="1129791"/>
                </a:lnTo>
                <a:lnTo>
                  <a:pt x="1152053" y="1117091"/>
                </a:lnTo>
                <a:lnTo>
                  <a:pt x="1148554" y="1105662"/>
                </a:lnTo>
                <a:lnTo>
                  <a:pt x="1141472" y="1082802"/>
                </a:lnTo>
                <a:lnTo>
                  <a:pt x="1137980" y="1068832"/>
                </a:lnTo>
                <a:lnTo>
                  <a:pt x="1134252" y="1056132"/>
                </a:lnTo>
                <a:lnTo>
                  <a:pt x="1130235" y="1042162"/>
                </a:lnTo>
                <a:lnTo>
                  <a:pt x="1125877" y="1028191"/>
                </a:lnTo>
                <a:lnTo>
                  <a:pt x="1121126" y="1015491"/>
                </a:lnTo>
                <a:lnTo>
                  <a:pt x="1115930" y="1001522"/>
                </a:lnTo>
                <a:lnTo>
                  <a:pt x="1110236" y="988822"/>
                </a:lnTo>
                <a:lnTo>
                  <a:pt x="1081439" y="949451"/>
                </a:lnTo>
                <a:lnTo>
                  <a:pt x="1072474" y="943101"/>
                </a:lnTo>
                <a:lnTo>
                  <a:pt x="1058356" y="939291"/>
                </a:lnTo>
                <a:close/>
              </a:path>
              <a:path w="2680286" h="6857998">
                <a:moveTo>
                  <a:pt x="1391655" y="939291"/>
                </a:moveTo>
                <a:lnTo>
                  <a:pt x="1377675" y="944372"/>
                </a:lnTo>
                <a:lnTo>
                  <a:pt x="1366226" y="951991"/>
                </a:lnTo>
                <a:lnTo>
                  <a:pt x="1356757" y="959612"/>
                </a:lnTo>
                <a:lnTo>
                  <a:pt x="1348720" y="969772"/>
                </a:lnTo>
                <a:lnTo>
                  <a:pt x="1341566" y="978662"/>
                </a:lnTo>
                <a:lnTo>
                  <a:pt x="1333871" y="991362"/>
                </a:lnTo>
                <a:lnTo>
                  <a:pt x="1326643" y="1002791"/>
                </a:lnTo>
                <a:lnTo>
                  <a:pt x="1319912" y="1014222"/>
                </a:lnTo>
                <a:lnTo>
                  <a:pt x="1313705" y="1025651"/>
                </a:lnTo>
                <a:lnTo>
                  <a:pt x="1308051" y="1035812"/>
                </a:lnTo>
                <a:lnTo>
                  <a:pt x="1302977" y="1047241"/>
                </a:lnTo>
                <a:lnTo>
                  <a:pt x="1293457" y="1070102"/>
                </a:lnTo>
                <a:lnTo>
                  <a:pt x="1288712" y="1082802"/>
                </a:lnTo>
                <a:lnTo>
                  <a:pt x="1284238" y="1094232"/>
                </a:lnTo>
                <a:lnTo>
                  <a:pt x="1279998" y="1106932"/>
                </a:lnTo>
                <a:lnTo>
                  <a:pt x="1275953" y="1118362"/>
                </a:lnTo>
                <a:lnTo>
                  <a:pt x="1272067" y="1129791"/>
                </a:lnTo>
                <a:lnTo>
                  <a:pt x="1268300" y="1142491"/>
                </a:lnTo>
                <a:lnTo>
                  <a:pt x="1264616" y="1153922"/>
                </a:lnTo>
                <a:lnTo>
                  <a:pt x="1253676" y="1189482"/>
                </a:lnTo>
                <a:lnTo>
                  <a:pt x="1246226" y="1214882"/>
                </a:lnTo>
                <a:lnTo>
                  <a:pt x="1237842" y="1242822"/>
                </a:lnTo>
                <a:lnTo>
                  <a:pt x="1233516" y="1258062"/>
                </a:lnTo>
                <a:lnTo>
                  <a:pt x="1222052" y="1301241"/>
                </a:lnTo>
                <a:lnTo>
                  <a:pt x="1216491" y="1336802"/>
                </a:lnTo>
                <a:lnTo>
                  <a:pt x="1216686" y="1343152"/>
                </a:lnTo>
                <a:lnTo>
                  <a:pt x="1218257" y="1348232"/>
                </a:lnTo>
                <a:lnTo>
                  <a:pt x="1219575" y="1350772"/>
                </a:lnTo>
                <a:lnTo>
                  <a:pt x="1224047" y="1353312"/>
                </a:lnTo>
                <a:lnTo>
                  <a:pt x="1230121" y="1350772"/>
                </a:lnTo>
                <a:lnTo>
                  <a:pt x="1237365" y="1344422"/>
                </a:lnTo>
                <a:lnTo>
                  <a:pt x="1245352" y="1335532"/>
                </a:lnTo>
                <a:lnTo>
                  <a:pt x="1253652" y="1325372"/>
                </a:lnTo>
                <a:lnTo>
                  <a:pt x="1261836" y="1312672"/>
                </a:lnTo>
                <a:lnTo>
                  <a:pt x="1269475" y="1301241"/>
                </a:lnTo>
                <a:lnTo>
                  <a:pt x="1276140" y="1291082"/>
                </a:lnTo>
                <a:lnTo>
                  <a:pt x="1284066" y="1282191"/>
                </a:lnTo>
                <a:lnTo>
                  <a:pt x="1291872" y="1272032"/>
                </a:lnTo>
                <a:lnTo>
                  <a:pt x="1299525" y="1261872"/>
                </a:lnTo>
                <a:lnTo>
                  <a:pt x="1306994" y="1250441"/>
                </a:lnTo>
                <a:lnTo>
                  <a:pt x="1314246" y="1240282"/>
                </a:lnTo>
                <a:lnTo>
                  <a:pt x="1321251" y="1228852"/>
                </a:lnTo>
                <a:lnTo>
                  <a:pt x="1327975" y="1218691"/>
                </a:lnTo>
                <a:lnTo>
                  <a:pt x="1334958" y="1207262"/>
                </a:lnTo>
                <a:lnTo>
                  <a:pt x="1341645" y="1194562"/>
                </a:lnTo>
                <a:lnTo>
                  <a:pt x="1348066" y="1183132"/>
                </a:lnTo>
                <a:lnTo>
                  <a:pt x="1354252" y="1171702"/>
                </a:lnTo>
                <a:lnTo>
                  <a:pt x="1360232" y="1161541"/>
                </a:lnTo>
                <a:lnTo>
                  <a:pt x="1366036" y="1150112"/>
                </a:lnTo>
                <a:lnTo>
                  <a:pt x="1371694" y="1138682"/>
                </a:lnTo>
                <a:lnTo>
                  <a:pt x="1377237" y="1128522"/>
                </a:lnTo>
                <a:lnTo>
                  <a:pt x="1382694" y="1117091"/>
                </a:lnTo>
                <a:lnTo>
                  <a:pt x="1388095" y="1106932"/>
                </a:lnTo>
                <a:lnTo>
                  <a:pt x="1393283" y="1094232"/>
                </a:lnTo>
                <a:lnTo>
                  <a:pt x="1398354" y="1081532"/>
                </a:lnTo>
                <a:lnTo>
                  <a:pt x="1403197" y="1068832"/>
                </a:lnTo>
                <a:lnTo>
                  <a:pt x="1407701" y="1057402"/>
                </a:lnTo>
                <a:lnTo>
                  <a:pt x="1420106" y="1010412"/>
                </a:lnTo>
                <a:lnTo>
                  <a:pt x="1421388" y="986282"/>
                </a:lnTo>
                <a:lnTo>
                  <a:pt x="1420410" y="973582"/>
                </a:lnTo>
                <a:lnTo>
                  <a:pt x="1418564" y="959612"/>
                </a:lnTo>
                <a:lnTo>
                  <a:pt x="1414685" y="949451"/>
                </a:lnTo>
                <a:lnTo>
                  <a:pt x="1402911" y="940562"/>
                </a:lnTo>
                <a:lnTo>
                  <a:pt x="1391655" y="939291"/>
                </a:lnTo>
                <a:close/>
              </a:path>
              <a:path w="2680286" h="6857998">
                <a:moveTo>
                  <a:pt x="1210947" y="709422"/>
                </a:moveTo>
                <a:lnTo>
                  <a:pt x="1173367" y="732282"/>
                </a:lnTo>
                <a:lnTo>
                  <a:pt x="1159505" y="769112"/>
                </a:lnTo>
                <a:lnTo>
                  <a:pt x="1157004" y="781812"/>
                </a:lnTo>
                <a:lnTo>
                  <a:pt x="1157382" y="794512"/>
                </a:lnTo>
                <a:lnTo>
                  <a:pt x="1159173" y="833882"/>
                </a:lnTo>
                <a:lnTo>
                  <a:pt x="1161816" y="871982"/>
                </a:lnTo>
                <a:lnTo>
                  <a:pt x="1165146" y="910082"/>
                </a:lnTo>
                <a:lnTo>
                  <a:pt x="1168997" y="948182"/>
                </a:lnTo>
                <a:lnTo>
                  <a:pt x="1170367" y="959612"/>
                </a:lnTo>
                <a:lnTo>
                  <a:pt x="1171770" y="972312"/>
                </a:lnTo>
                <a:lnTo>
                  <a:pt x="1174653" y="997712"/>
                </a:lnTo>
                <a:lnTo>
                  <a:pt x="1177594" y="1021841"/>
                </a:lnTo>
                <a:lnTo>
                  <a:pt x="1180116" y="1035812"/>
                </a:lnTo>
                <a:lnTo>
                  <a:pt x="1184387" y="1062482"/>
                </a:lnTo>
                <a:lnTo>
                  <a:pt x="1186316" y="1075182"/>
                </a:lnTo>
                <a:lnTo>
                  <a:pt x="1188227" y="1086612"/>
                </a:lnTo>
                <a:lnTo>
                  <a:pt x="1190211" y="1099312"/>
                </a:lnTo>
                <a:lnTo>
                  <a:pt x="1192355" y="1110741"/>
                </a:lnTo>
                <a:lnTo>
                  <a:pt x="1194098" y="1118362"/>
                </a:lnTo>
                <a:lnTo>
                  <a:pt x="1197774" y="1133602"/>
                </a:lnTo>
                <a:lnTo>
                  <a:pt x="1200461" y="1145032"/>
                </a:lnTo>
                <a:lnTo>
                  <a:pt x="1203658" y="1155191"/>
                </a:lnTo>
                <a:lnTo>
                  <a:pt x="1207326" y="1164082"/>
                </a:lnTo>
                <a:lnTo>
                  <a:pt x="1211424" y="1169162"/>
                </a:lnTo>
                <a:lnTo>
                  <a:pt x="1215911" y="1167891"/>
                </a:lnTo>
                <a:lnTo>
                  <a:pt x="1228716" y="1129791"/>
                </a:lnTo>
                <a:lnTo>
                  <a:pt x="1235978" y="1091691"/>
                </a:lnTo>
                <a:lnTo>
                  <a:pt x="1242524" y="1042162"/>
                </a:lnTo>
                <a:lnTo>
                  <a:pt x="1243773" y="1029462"/>
                </a:lnTo>
                <a:lnTo>
                  <a:pt x="1244968" y="1018032"/>
                </a:lnTo>
                <a:lnTo>
                  <a:pt x="1247110" y="1005332"/>
                </a:lnTo>
                <a:lnTo>
                  <a:pt x="1249130" y="992632"/>
                </a:lnTo>
                <a:lnTo>
                  <a:pt x="1251020" y="979932"/>
                </a:lnTo>
                <a:lnTo>
                  <a:pt x="1252772" y="968501"/>
                </a:lnTo>
                <a:lnTo>
                  <a:pt x="1257115" y="930401"/>
                </a:lnTo>
                <a:lnTo>
                  <a:pt x="1259919" y="892301"/>
                </a:lnTo>
                <a:lnTo>
                  <a:pt x="1260962" y="854201"/>
                </a:lnTo>
                <a:lnTo>
                  <a:pt x="1261752" y="841501"/>
                </a:lnTo>
                <a:lnTo>
                  <a:pt x="1262386" y="828801"/>
                </a:lnTo>
                <a:lnTo>
                  <a:pt x="1262709" y="814832"/>
                </a:lnTo>
                <a:lnTo>
                  <a:pt x="1262564" y="800862"/>
                </a:lnTo>
                <a:lnTo>
                  <a:pt x="1257765" y="760222"/>
                </a:lnTo>
                <a:lnTo>
                  <a:pt x="1235366" y="717041"/>
                </a:lnTo>
                <a:lnTo>
                  <a:pt x="1222980" y="710691"/>
                </a:lnTo>
                <a:lnTo>
                  <a:pt x="1210947" y="709422"/>
                </a:lnTo>
                <a:close/>
              </a:path>
              <a:path w="2680286" h="6857998">
                <a:moveTo>
                  <a:pt x="199045" y="2338739"/>
                </a:moveTo>
                <a:lnTo>
                  <a:pt x="154619" y="2360070"/>
                </a:lnTo>
                <a:lnTo>
                  <a:pt x="126378" y="2386314"/>
                </a:lnTo>
                <a:lnTo>
                  <a:pt x="100806" y="2416727"/>
                </a:lnTo>
                <a:lnTo>
                  <a:pt x="78164" y="2449511"/>
                </a:lnTo>
                <a:lnTo>
                  <a:pt x="56648" y="2488429"/>
                </a:lnTo>
                <a:lnTo>
                  <a:pt x="36152" y="2530209"/>
                </a:lnTo>
                <a:lnTo>
                  <a:pt x="18800" y="2570515"/>
                </a:lnTo>
                <a:lnTo>
                  <a:pt x="4223" y="2614466"/>
                </a:lnTo>
                <a:lnTo>
                  <a:pt x="2019" y="2629353"/>
                </a:lnTo>
                <a:lnTo>
                  <a:pt x="2464" y="2634462"/>
                </a:lnTo>
                <a:lnTo>
                  <a:pt x="4958" y="2636964"/>
                </a:lnTo>
                <a:lnTo>
                  <a:pt x="9110" y="2637916"/>
                </a:lnTo>
                <a:lnTo>
                  <a:pt x="14763" y="2637418"/>
                </a:lnTo>
                <a:lnTo>
                  <a:pt x="60020" y="2616669"/>
                </a:lnTo>
                <a:lnTo>
                  <a:pt x="95086" y="2593216"/>
                </a:lnTo>
                <a:lnTo>
                  <a:pt x="130876" y="2564811"/>
                </a:lnTo>
                <a:lnTo>
                  <a:pt x="163131" y="2534156"/>
                </a:lnTo>
                <a:lnTo>
                  <a:pt x="192230" y="2497386"/>
                </a:lnTo>
                <a:lnTo>
                  <a:pt x="216780" y="2456572"/>
                </a:lnTo>
                <a:lnTo>
                  <a:pt x="233236" y="2410361"/>
                </a:lnTo>
                <a:lnTo>
                  <a:pt x="234719" y="2398702"/>
                </a:lnTo>
                <a:lnTo>
                  <a:pt x="234664" y="2386314"/>
                </a:lnTo>
                <a:lnTo>
                  <a:pt x="214165" y="2344730"/>
                </a:lnTo>
                <a:lnTo>
                  <a:pt x="210166" y="2344292"/>
                </a:lnTo>
                <a:lnTo>
                  <a:pt x="210166" y="2341117"/>
                </a:lnTo>
                <a:lnTo>
                  <a:pt x="199045" y="2338739"/>
                </a:lnTo>
                <a:close/>
              </a:path>
              <a:path w="2680286" h="6857998">
                <a:moveTo>
                  <a:pt x="168151" y="2068024"/>
                </a:moveTo>
                <a:lnTo>
                  <a:pt x="134077" y="2087445"/>
                </a:lnTo>
                <a:lnTo>
                  <a:pt x="111107" y="2120760"/>
                </a:lnTo>
                <a:lnTo>
                  <a:pt x="103734" y="2132463"/>
                </a:lnTo>
                <a:lnTo>
                  <a:pt x="79728" y="2175221"/>
                </a:lnTo>
                <a:lnTo>
                  <a:pt x="65593" y="2211579"/>
                </a:lnTo>
                <a:lnTo>
                  <a:pt x="52945" y="2248449"/>
                </a:lnTo>
                <a:lnTo>
                  <a:pt x="34280" y="2307532"/>
                </a:lnTo>
                <a:lnTo>
                  <a:pt x="30578" y="2319159"/>
                </a:lnTo>
                <a:lnTo>
                  <a:pt x="26800" y="2330767"/>
                </a:lnTo>
                <a:lnTo>
                  <a:pt x="23739" y="2342937"/>
                </a:lnTo>
                <a:lnTo>
                  <a:pt x="20345" y="2355259"/>
                </a:lnTo>
                <a:lnTo>
                  <a:pt x="16748" y="2367672"/>
                </a:lnTo>
                <a:lnTo>
                  <a:pt x="13076" y="2380112"/>
                </a:lnTo>
                <a:lnTo>
                  <a:pt x="9459" y="2392517"/>
                </a:lnTo>
                <a:lnTo>
                  <a:pt x="6026" y="2404825"/>
                </a:lnTo>
                <a:lnTo>
                  <a:pt x="2905" y="2416974"/>
                </a:lnTo>
                <a:lnTo>
                  <a:pt x="226" y="2428900"/>
                </a:lnTo>
                <a:lnTo>
                  <a:pt x="0" y="2480817"/>
                </a:lnTo>
                <a:lnTo>
                  <a:pt x="6414" y="2479515"/>
                </a:lnTo>
                <a:lnTo>
                  <a:pt x="40131" y="2440628"/>
                </a:lnTo>
                <a:lnTo>
                  <a:pt x="48414" y="2428646"/>
                </a:lnTo>
                <a:lnTo>
                  <a:pt x="54132" y="2420492"/>
                </a:lnTo>
                <a:lnTo>
                  <a:pt x="77279" y="2389432"/>
                </a:lnTo>
                <a:lnTo>
                  <a:pt x="105907" y="2348019"/>
                </a:lnTo>
                <a:lnTo>
                  <a:pt x="125736" y="2313036"/>
                </a:lnTo>
                <a:lnTo>
                  <a:pt x="143640" y="2279394"/>
                </a:lnTo>
                <a:lnTo>
                  <a:pt x="165838" y="2235701"/>
                </a:lnTo>
                <a:lnTo>
                  <a:pt x="170954" y="2223092"/>
                </a:lnTo>
                <a:lnTo>
                  <a:pt x="175967" y="2210845"/>
                </a:lnTo>
                <a:lnTo>
                  <a:pt x="192691" y="2163812"/>
                </a:lnTo>
                <a:lnTo>
                  <a:pt x="198563" y="2115931"/>
                </a:lnTo>
                <a:lnTo>
                  <a:pt x="197473" y="2103205"/>
                </a:lnTo>
                <a:lnTo>
                  <a:pt x="195929" y="2090676"/>
                </a:lnTo>
                <a:lnTo>
                  <a:pt x="192406" y="2078362"/>
                </a:lnTo>
                <a:lnTo>
                  <a:pt x="179889" y="2070193"/>
                </a:lnTo>
                <a:lnTo>
                  <a:pt x="168151" y="2068024"/>
                </a:lnTo>
                <a:close/>
              </a:path>
              <a:path w="2680286" h="6857998">
                <a:moveTo>
                  <a:pt x="318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71" y="2273745"/>
                </a:lnTo>
                <a:lnTo>
                  <a:pt x="5448" y="2260453"/>
                </a:lnTo>
                <a:lnTo>
                  <a:pt x="12959" y="2222021"/>
                </a:lnTo>
                <a:lnTo>
                  <a:pt x="18171" y="2183723"/>
                </a:lnTo>
                <a:lnTo>
                  <a:pt x="22290" y="2144141"/>
                </a:lnTo>
                <a:lnTo>
                  <a:pt x="24465" y="2131509"/>
                </a:lnTo>
                <a:lnTo>
                  <a:pt x="30204" y="2093594"/>
                </a:lnTo>
                <a:lnTo>
                  <a:pt x="34570" y="2055664"/>
                </a:lnTo>
                <a:lnTo>
                  <a:pt x="37834" y="2005099"/>
                </a:lnTo>
                <a:lnTo>
                  <a:pt x="38133" y="1992464"/>
                </a:lnTo>
                <a:lnTo>
                  <a:pt x="38903" y="1978801"/>
                </a:lnTo>
                <a:lnTo>
                  <a:pt x="39538" y="1964641"/>
                </a:lnTo>
                <a:lnTo>
                  <a:pt x="39905" y="1950204"/>
                </a:lnTo>
                <a:lnTo>
                  <a:pt x="39872" y="1935711"/>
                </a:lnTo>
                <a:lnTo>
                  <a:pt x="36052" y="1894108"/>
                </a:lnTo>
                <a:lnTo>
                  <a:pt x="17334" y="1851261"/>
                </a:lnTo>
                <a:lnTo>
                  <a:pt x="9340" y="1844275"/>
                </a:lnTo>
                <a:lnTo>
                  <a:pt x="3184" y="1839214"/>
                </a:lnTo>
                <a:close/>
              </a:path>
              <a:path w="2680286" h="6857998">
                <a:moveTo>
                  <a:pt x="199045" y="99221"/>
                </a:moveTo>
                <a:lnTo>
                  <a:pt x="154636" y="119211"/>
                </a:lnTo>
                <a:lnTo>
                  <a:pt x="126410" y="145661"/>
                </a:lnTo>
                <a:lnTo>
                  <a:pt x="100850" y="176860"/>
                </a:lnTo>
                <a:lnTo>
                  <a:pt x="78114" y="209663"/>
                </a:lnTo>
                <a:lnTo>
                  <a:pt x="56306" y="247942"/>
                </a:lnTo>
                <a:lnTo>
                  <a:pt x="35588" y="289494"/>
                </a:lnTo>
                <a:lnTo>
                  <a:pt x="18165" y="329725"/>
                </a:lnTo>
                <a:lnTo>
                  <a:pt x="3870" y="373371"/>
                </a:lnTo>
                <a:lnTo>
                  <a:pt x="2022" y="387846"/>
                </a:lnTo>
                <a:lnTo>
                  <a:pt x="2709" y="392652"/>
                </a:lnTo>
                <a:lnTo>
                  <a:pt x="5117" y="395484"/>
                </a:lnTo>
                <a:lnTo>
                  <a:pt x="9142" y="396770"/>
                </a:lnTo>
                <a:lnTo>
                  <a:pt x="14631" y="396605"/>
                </a:lnTo>
                <a:lnTo>
                  <a:pt x="58765" y="377348"/>
                </a:lnTo>
                <a:lnTo>
                  <a:pt x="93152" y="354470"/>
                </a:lnTo>
                <a:lnTo>
                  <a:pt x="128482" y="326235"/>
                </a:lnTo>
                <a:lnTo>
                  <a:pt x="160675" y="295210"/>
                </a:lnTo>
                <a:lnTo>
                  <a:pt x="190736" y="256888"/>
                </a:lnTo>
                <a:lnTo>
                  <a:pt x="216106" y="215260"/>
                </a:lnTo>
                <a:lnTo>
                  <a:pt x="233024" y="169558"/>
                </a:lnTo>
                <a:lnTo>
                  <a:pt x="234817" y="147110"/>
                </a:lnTo>
                <a:lnTo>
                  <a:pt x="233469" y="136596"/>
                </a:lnTo>
                <a:lnTo>
                  <a:pt x="213341" y="101600"/>
                </a:lnTo>
                <a:lnTo>
                  <a:pt x="210166" y="101600"/>
                </a:lnTo>
                <a:lnTo>
                  <a:pt x="199045" y="99221"/>
                </a:lnTo>
                <a:close/>
              </a:path>
              <a:path w="2680286" h="6857998">
                <a:moveTo>
                  <a:pt x="54141" y="0"/>
                </a:moveTo>
                <a:lnTo>
                  <a:pt x="28519" y="85128"/>
                </a:lnTo>
                <a:lnTo>
                  <a:pt x="25016" y="97964"/>
                </a:lnTo>
                <a:lnTo>
                  <a:pt x="21253" y="111162"/>
                </a:lnTo>
                <a:lnTo>
                  <a:pt x="17554" y="123824"/>
                </a:lnTo>
                <a:lnTo>
                  <a:pt x="13792" y="136596"/>
                </a:lnTo>
                <a:lnTo>
                  <a:pt x="10126" y="149154"/>
                </a:lnTo>
                <a:lnTo>
                  <a:pt x="6707" y="161187"/>
                </a:lnTo>
                <a:lnTo>
                  <a:pt x="3581" y="172754"/>
                </a:lnTo>
                <a:lnTo>
                  <a:pt x="866" y="183666"/>
                </a:lnTo>
                <a:lnTo>
                  <a:pt x="1" y="241325"/>
                </a:lnTo>
                <a:lnTo>
                  <a:pt x="6209" y="239992"/>
                </a:lnTo>
                <a:lnTo>
                  <a:pt x="38879" y="200469"/>
                </a:lnTo>
                <a:lnTo>
                  <a:pt x="47027" y="188254"/>
                </a:lnTo>
                <a:lnTo>
                  <a:pt x="54132" y="177926"/>
                </a:lnTo>
                <a:lnTo>
                  <a:pt x="84739" y="138851"/>
                </a:lnTo>
                <a:lnTo>
                  <a:pt x="105856" y="105859"/>
                </a:lnTo>
                <a:lnTo>
                  <a:pt x="125595" y="71857"/>
                </a:lnTo>
                <a:lnTo>
                  <a:pt x="143726" y="38303"/>
                </a:lnTo>
                <a:lnTo>
                  <a:pt x="160105" y="4989"/>
                </a:lnTo>
                <a:lnTo>
                  <a:pt x="54141" y="0"/>
                </a:lnTo>
                <a:close/>
              </a:path>
              <a:path w="2680286" h="6857998">
                <a:moveTo>
                  <a:pt x="0" y="0"/>
                </a:moveTo>
                <a:lnTo>
                  <a:pt x="0" y="44320"/>
                </a:lnTo>
                <a:lnTo>
                  <a:pt x="2675" y="33051"/>
                </a:lnTo>
                <a:lnTo>
                  <a:pt x="5351" y="20662"/>
                </a:lnTo>
                <a:lnTo>
                  <a:pt x="8027" y="7589"/>
                </a:lnTo>
                <a:lnTo>
                  <a:pt x="0" y="0"/>
                </a:lnTo>
                <a:close/>
              </a:path>
              <a:path w="2680286" h="6857998">
                <a:moveTo>
                  <a:pt x="2407266" y="2646680"/>
                </a:moveTo>
                <a:lnTo>
                  <a:pt x="2400916" y="2646680"/>
                </a:lnTo>
                <a:lnTo>
                  <a:pt x="2404091" y="2649220"/>
                </a:lnTo>
                <a:lnTo>
                  <a:pt x="2407266" y="2646680"/>
                </a:lnTo>
                <a:close/>
              </a:path>
              <a:path w="2680286" h="6857998">
                <a:moveTo>
                  <a:pt x="2242348" y="2332990"/>
                </a:moveTo>
                <a:lnTo>
                  <a:pt x="2210251" y="2367280"/>
                </a:lnTo>
                <a:lnTo>
                  <a:pt x="2208857" y="2378710"/>
                </a:lnTo>
                <a:lnTo>
                  <a:pt x="2209995" y="2393950"/>
                </a:lnTo>
                <a:lnTo>
                  <a:pt x="2221727" y="2440940"/>
                </a:lnTo>
                <a:lnTo>
                  <a:pt x="2227602" y="2453640"/>
                </a:lnTo>
                <a:lnTo>
                  <a:pt x="2233864" y="2467610"/>
                </a:lnTo>
                <a:lnTo>
                  <a:pt x="2240491" y="2479040"/>
                </a:lnTo>
                <a:lnTo>
                  <a:pt x="2247460" y="2491740"/>
                </a:lnTo>
                <a:lnTo>
                  <a:pt x="2254752" y="2503170"/>
                </a:lnTo>
                <a:lnTo>
                  <a:pt x="2262344" y="2514600"/>
                </a:lnTo>
                <a:lnTo>
                  <a:pt x="2270216" y="2524760"/>
                </a:lnTo>
                <a:lnTo>
                  <a:pt x="2278345" y="2536190"/>
                </a:lnTo>
                <a:lnTo>
                  <a:pt x="2286711" y="2546350"/>
                </a:lnTo>
                <a:lnTo>
                  <a:pt x="2295293" y="2556510"/>
                </a:lnTo>
                <a:lnTo>
                  <a:pt x="2304068" y="2565400"/>
                </a:lnTo>
                <a:lnTo>
                  <a:pt x="2313016" y="2575560"/>
                </a:lnTo>
                <a:lnTo>
                  <a:pt x="2322115" y="2584450"/>
                </a:lnTo>
                <a:lnTo>
                  <a:pt x="2331344" y="2593340"/>
                </a:lnTo>
                <a:lnTo>
                  <a:pt x="2340681" y="2602230"/>
                </a:lnTo>
                <a:lnTo>
                  <a:pt x="2350106" y="2609850"/>
                </a:lnTo>
                <a:lnTo>
                  <a:pt x="2359597" y="2618740"/>
                </a:lnTo>
                <a:lnTo>
                  <a:pt x="2378691" y="2633980"/>
                </a:lnTo>
                <a:lnTo>
                  <a:pt x="2391391" y="2646680"/>
                </a:lnTo>
                <a:lnTo>
                  <a:pt x="2413616" y="2646680"/>
                </a:lnTo>
                <a:lnTo>
                  <a:pt x="2416918" y="2640330"/>
                </a:lnTo>
                <a:lnTo>
                  <a:pt x="2420723" y="2631440"/>
                </a:lnTo>
                <a:lnTo>
                  <a:pt x="2420942" y="2620010"/>
                </a:lnTo>
                <a:lnTo>
                  <a:pt x="2418677" y="2606040"/>
                </a:lnTo>
                <a:lnTo>
                  <a:pt x="2415032" y="2593340"/>
                </a:lnTo>
                <a:lnTo>
                  <a:pt x="2411108" y="2580640"/>
                </a:lnTo>
                <a:lnTo>
                  <a:pt x="2408009" y="2570480"/>
                </a:lnTo>
                <a:lnTo>
                  <a:pt x="2402259" y="2557780"/>
                </a:lnTo>
                <a:lnTo>
                  <a:pt x="2396586" y="2546350"/>
                </a:lnTo>
                <a:lnTo>
                  <a:pt x="2390973" y="2534920"/>
                </a:lnTo>
                <a:lnTo>
                  <a:pt x="2385407" y="2523490"/>
                </a:lnTo>
                <a:lnTo>
                  <a:pt x="2379870" y="2512060"/>
                </a:lnTo>
                <a:lnTo>
                  <a:pt x="2374348" y="2501900"/>
                </a:lnTo>
                <a:lnTo>
                  <a:pt x="2368249" y="2489200"/>
                </a:lnTo>
                <a:lnTo>
                  <a:pt x="2356190" y="2463800"/>
                </a:lnTo>
                <a:lnTo>
                  <a:pt x="2350171" y="2452370"/>
                </a:lnTo>
                <a:lnTo>
                  <a:pt x="2344120" y="2440940"/>
                </a:lnTo>
                <a:lnTo>
                  <a:pt x="2338007" y="2430780"/>
                </a:lnTo>
                <a:lnTo>
                  <a:pt x="2331804" y="2419350"/>
                </a:lnTo>
                <a:lnTo>
                  <a:pt x="2296107" y="2364740"/>
                </a:lnTo>
                <a:lnTo>
                  <a:pt x="2255127" y="2334260"/>
                </a:lnTo>
                <a:lnTo>
                  <a:pt x="2242348" y="2332990"/>
                </a:lnTo>
                <a:close/>
              </a:path>
              <a:path w="2680286" h="6857998">
                <a:moveTo>
                  <a:pt x="2644603" y="2339340"/>
                </a:moveTo>
                <a:lnTo>
                  <a:pt x="2600124" y="2360930"/>
                </a:lnTo>
                <a:lnTo>
                  <a:pt x="2563088" y="2396490"/>
                </a:lnTo>
                <a:lnTo>
                  <a:pt x="2538395" y="2428240"/>
                </a:lnTo>
                <a:lnTo>
                  <a:pt x="2530727" y="2438400"/>
                </a:lnTo>
                <a:lnTo>
                  <a:pt x="2523689" y="2449830"/>
                </a:lnTo>
                <a:lnTo>
                  <a:pt x="2516530" y="2462530"/>
                </a:lnTo>
                <a:lnTo>
                  <a:pt x="2509328" y="2475230"/>
                </a:lnTo>
                <a:lnTo>
                  <a:pt x="2488248" y="2517140"/>
                </a:lnTo>
                <a:lnTo>
                  <a:pt x="2475420" y="2545080"/>
                </a:lnTo>
                <a:lnTo>
                  <a:pt x="2469608" y="2557780"/>
                </a:lnTo>
                <a:lnTo>
                  <a:pt x="2464303" y="2571750"/>
                </a:lnTo>
                <a:lnTo>
                  <a:pt x="2459583" y="2583180"/>
                </a:lnTo>
                <a:lnTo>
                  <a:pt x="2455527" y="2594610"/>
                </a:lnTo>
                <a:lnTo>
                  <a:pt x="2447620" y="2631440"/>
                </a:lnTo>
                <a:lnTo>
                  <a:pt x="2447950" y="2635250"/>
                </a:lnTo>
                <a:lnTo>
                  <a:pt x="2450439" y="2637790"/>
                </a:lnTo>
                <a:lnTo>
                  <a:pt x="2454589" y="2639060"/>
                </a:lnTo>
                <a:lnTo>
                  <a:pt x="2460240" y="2637790"/>
                </a:lnTo>
                <a:lnTo>
                  <a:pt x="2467235" y="2636520"/>
                </a:lnTo>
                <a:lnTo>
                  <a:pt x="2475416" y="2632710"/>
                </a:lnTo>
                <a:lnTo>
                  <a:pt x="2484625" y="2628900"/>
                </a:lnTo>
                <a:lnTo>
                  <a:pt x="2494704" y="2623820"/>
                </a:lnTo>
                <a:lnTo>
                  <a:pt x="2505496" y="2617470"/>
                </a:lnTo>
                <a:lnTo>
                  <a:pt x="2516841" y="2609850"/>
                </a:lnTo>
                <a:lnTo>
                  <a:pt x="2528584" y="2602230"/>
                </a:lnTo>
                <a:lnTo>
                  <a:pt x="2564609" y="2575560"/>
                </a:lnTo>
                <a:lnTo>
                  <a:pt x="2598518" y="2545080"/>
                </a:lnTo>
                <a:lnTo>
                  <a:pt x="2626044" y="2514600"/>
                </a:lnTo>
                <a:lnTo>
                  <a:pt x="2637722" y="2498090"/>
                </a:lnTo>
                <a:lnTo>
                  <a:pt x="2643985" y="2489200"/>
                </a:lnTo>
                <a:lnTo>
                  <a:pt x="2650287" y="2479040"/>
                </a:lnTo>
                <a:lnTo>
                  <a:pt x="2656447" y="2467610"/>
                </a:lnTo>
                <a:lnTo>
                  <a:pt x="2662281" y="2457450"/>
                </a:lnTo>
                <a:lnTo>
                  <a:pt x="2678734" y="2410460"/>
                </a:lnTo>
                <a:lnTo>
                  <a:pt x="2680278" y="2387600"/>
                </a:lnTo>
                <a:lnTo>
                  <a:pt x="2678743" y="2376170"/>
                </a:lnTo>
                <a:lnTo>
                  <a:pt x="2675426" y="2366010"/>
                </a:lnTo>
                <a:lnTo>
                  <a:pt x="2667206" y="2353310"/>
                </a:lnTo>
                <a:lnTo>
                  <a:pt x="2659679" y="2345690"/>
                </a:lnTo>
                <a:lnTo>
                  <a:pt x="2658853" y="2344420"/>
                </a:lnTo>
                <a:lnTo>
                  <a:pt x="2655678" y="2344420"/>
                </a:lnTo>
                <a:lnTo>
                  <a:pt x="2655678" y="2341880"/>
                </a:lnTo>
                <a:lnTo>
                  <a:pt x="2644603" y="2339340"/>
                </a:lnTo>
                <a:close/>
              </a:path>
              <a:path w="2680286" h="6857998">
                <a:moveTo>
                  <a:pt x="2275213" y="2068830"/>
                </a:moveTo>
                <a:lnTo>
                  <a:pt x="2240780" y="2101850"/>
                </a:lnTo>
                <a:lnTo>
                  <a:pt x="2237902" y="2125980"/>
                </a:lnTo>
                <a:lnTo>
                  <a:pt x="2239277" y="2137410"/>
                </a:lnTo>
                <a:lnTo>
                  <a:pt x="2251084" y="2179320"/>
                </a:lnTo>
                <a:lnTo>
                  <a:pt x="2263709" y="2217420"/>
                </a:lnTo>
                <a:lnTo>
                  <a:pt x="2268112" y="2228850"/>
                </a:lnTo>
                <a:lnTo>
                  <a:pt x="2272617" y="2241550"/>
                </a:lnTo>
                <a:lnTo>
                  <a:pt x="2277226" y="2252980"/>
                </a:lnTo>
                <a:lnTo>
                  <a:pt x="2281943" y="2264410"/>
                </a:lnTo>
                <a:lnTo>
                  <a:pt x="2286769" y="2275840"/>
                </a:lnTo>
                <a:lnTo>
                  <a:pt x="2291709" y="2286000"/>
                </a:lnTo>
                <a:lnTo>
                  <a:pt x="2296765" y="2297430"/>
                </a:lnTo>
                <a:lnTo>
                  <a:pt x="2301939" y="2307590"/>
                </a:lnTo>
                <a:lnTo>
                  <a:pt x="2307234" y="2317750"/>
                </a:lnTo>
                <a:lnTo>
                  <a:pt x="2319916" y="2341880"/>
                </a:lnTo>
                <a:lnTo>
                  <a:pt x="2326983" y="2355850"/>
                </a:lnTo>
                <a:lnTo>
                  <a:pt x="2333847" y="2367280"/>
                </a:lnTo>
                <a:lnTo>
                  <a:pt x="2340502" y="2378710"/>
                </a:lnTo>
                <a:lnTo>
                  <a:pt x="2346940" y="2388870"/>
                </a:lnTo>
                <a:lnTo>
                  <a:pt x="2353156" y="2399030"/>
                </a:lnTo>
                <a:lnTo>
                  <a:pt x="2364889" y="2418080"/>
                </a:lnTo>
                <a:lnTo>
                  <a:pt x="2369349" y="2424430"/>
                </a:lnTo>
                <a:lnTo>
                  <a:pt x="2381476" y="2442210"/>
                </a:lnTo>
                <a:lnTo>
                  <a:pt x="2388468" y="2453640"/>
                </a:lnTo>
                <a:lnTo>
                  <a:pt x="2395631" y="2463800"/>
                </a:lnTo>
                <a:lnTo>
                  <a:pt x="2402625" y="2472690"/>
                </a:lnTo>
                <a:lnTo>
                  <a:pt x="2409114" y="2481580"/>
                </a:lnTo>
                <a:lnTo>
                  <a:pt x="2414760" y="2486660"/>
                </a:lnTo>
                <a:lnTo>
                  <a:pt x="2419226" y="2489200"/>
                </a:lnTo>
                <a:lnTo>
                  <a:pt x="2422174" y="2487930"/>
                </a:lnTo>
                <a:lnTo>
                  <a:pt x="2423267" y="2481580"/>
                </a:lnTo>
                <a:lnTo>
                  <a:pt x="2422915" y="2468880"/>
                </a:lnTo>
                <a:lnTo>
                  <a:pt x="2418302" y="2430780"/>
                </a:lnTo>
                <a:lnTo>
                  <a:pt x="2410102" y="2392680"/>
                </a:lnTo>
                <a:lnTo>
                  <a:pt x="2406961" y="2381250"/>
                </a:lnTo>
                <a:lnTo>
                  <a:pt x="2404307" y="2367280"/>
                </a:lnTo>
                <a:lnTo>
                  <a:pt x="2395799" y="2326640"/>
                </a:lnTo>
                <a:lnTo>
                  <a:pt x="2386619" y="2289810"/>
                </a:lnTo>
                <a:lnTo>
                  <a:pt x="2383442" y="2277110"/>
                </a:lnTo>
                <a:lnTo>
                  <a:pt x="2380217" y="2265680"/>
                </a:lnTo>
                <a:lnTo>
                  <a:pt x="2376952" y="2254250"/>
                </a:lnTo>
                <a:lnTo>
                  <a:pt x="2370330" y="2231390"/>
                </a:lnTo>
                <a:lnTo>
                  <a:pt x="2363629" y="2208530"/>
                </a:lnTo>
                <a:lnTo>
                  <a:pt x="2360200" y="2195830"/>
                </a:lnTo>
                <a:lnTo>
                  <a:pt x="2347993" y="2156460"/>
                </a:lnTo>
                <a:lnTo>
                  <a:pt x="2331566" y="2117090"/>
                </a:lnTo>
                <a:lnTo>
                  <a:pt x="2309189" y="2085340"/>
                </a:lnTo>
                <a:lnTo>
                  <a:pt x="2286362" y="2071370"/>
                </a:lnTo>
                <a:lnTo>
                  <a:pt x="2275213" y="2068830"/>
                </a:lnTo>
                <a:close/>
              </a:path>
              <a:path w="2680286" h="6857998">
                <a:moveTo>
                  <a:pt x="2613704" y="2068830"/>
                </a:moveTo>
                <a:lnTo>
                  <a:pt x="2579577" y="2087880"/>
                </a:lnTo>
                <a:lnTo>
                  <a:pt x="2556616" y="2120900"/>
                </a:lnTo>
                <a:lnTo>
                  <a:pt x="2549231" y="2133600"/>
                </a:lnTo>
                <a:lnTo>
                  <a:pt x="2542374" y="2143760"/>
                </a:lnTo>
                <a:lnTo>
                  <a:pt x="2536073" y="2155190"/>
                </a:lnTo>
                <a:lnTo>
                  <a:pt x="2530355" y="2165350"/>
                </a:lnTo>
                <a:lnTo>
                  <a:pt x="2525246" y="2175510"/>
                </a:lnTo>
                <a:lnTo>
                  <a:pt x="2515787" y="2199640"/>
                </a:lnTo>
                <a:lnTo>
                  <a:pt x="2511098" y="2212340"/>
                </a:lnTo>
                <a:lnTo>
                  <a:pt x="2506668" y="2225040"/>
                </a:lnTo>
                <a:lnTo>
                  <a:pt x="2502460" y="2236470"/>
                </a:lnTo>
                <a:lnTo>
                  <a:pt x="2498438" y="2249170"/>
                </a:lnTo>
                <a:lnTo>
                  <a:pt x="2494563" y="2260600"/>
                </a:lnTo>
                <a:lnTo>
                  <a:pt x="2490799" y="2273300"/>
                </a:lnTo>
                <a:lnTo>
                  <a:pt x="2479801" y="2307590"/>
                </a:lnTo>
                <a:lnTo>
                  <a:pt x="2476109" y="2320290"/>
                </a:lnTo>
                <a:lnTo>
                  <a:pt x="2472342" y="2331720"/>
                </a:lnTo>
                <a:lnTo>
                  <a:pt x="2464733" y="2358390"/>
                </a:lnTo>
                <a:lnTo>
                  <a:pt x="2460529" y="2372360"/>
                </a:lnTo>
                <a:lnTo>
                  <a:pt x="2456280" y="2386330"/>
                </a:lnTo>
                <a:lnTo>
                  <a:pt x="2452156" y="2401570"/>
                </a:lnTo>
                <a:lnTo>
                  <a:pt x="2442194" y="2442210"/>
                </a:lnTo>
                <a:lnTo>
                  <a:pt x="2439274" y="2466340"/>
                </a:lnTo>
                <a:lnTo>
                  <a:pt x="2439366" y="2472690"/>
                </a:lnTo>
                <a:lnTo>
                  <a:pt x="2440789" y="2479040"/>
                </a:lnTo>
                <a:lnTo>
                  <a:pt x="2445586" y="2481580"/>
                </a:lnTo>
                <a:lnTo>
                  <a:pt x="2451792" y="2480310"/>
                </a:lnTo>
                <a:lnTo>
                  <a:pt x="2483149" y="2444750"/>
                </a:lnTo>
                <a:lnTo>
                  <a:pt x="2490731" y="2433320"/>
                </a:lnTo>
                <a:lnTo>
                  <a:pt x="2497453" y="2424430"/>
                </a:lnTo>
                <a:lnTo>
                  <a:pt x="2499595" y="2420620"/>
                </a:lnTo>
                <a:lnTo>
                  <a:pt x="2515133" y="2400300"/>
                </a:lnTo>
                <a:lnTo>
                  <a:pt x="2522771" y="2390140"/>
                </a:lnTo>
                <a:lnTo>
                  <a:pt x="2530263" y="2379980"/>
                </a:lnTo>
                <a:lnTo>
                  <a:pt x="2537566" y="2369820"/>
                </a:lnTo>
                <a:lnTo>
                  <a:pt x="2544635" y="2359660"/>
                </a:lnTo>
                <a:lnTo>
                  <a:pt x="2551427" y="2348230"/>
                </a:lnTo>
                <a:lnTo>
                  <a:pt x="2558292" y="2336800"/>
                </a:lnTo>
                <a:lnTo>
                  <a:pt x="2577396" y="2302510"/>
                </a:lnTo>
                <a:lnTo>
                  <a:pt x="2589161" y="2279650"/>
                </a:lnTo>
                <a:lnTo>
                  <a:pt x="2594834" y="2269490"/>
                </a:lnTo>
                <a:lnTo>
                  <a:pt x="2600404" y="2258060"/>
                </a:lnTo>
                <a:lnTo>
                  <a:pt x="2605898" y="2246630"/>
                </a:lnTo>
                <a:lnTo>
                  <a:pt x="2611343" y="2236470"/>
                </a:lnTo>
                <a:lnTo>
                  <a:pt x="2616449" y="2223770"/>
                </a:lnTo>
                <a:lnTo>
                  <a:pt x="2621457" y="2211070"/>
                </a:lnTo>
                <a:lnTo>
                  <a:pt x="2626252" y="2199640"/>
                </a:lnTo>
                <a:lnTo>
                  <a:pt x="2640980" y="2152650"/>
                </a:lnTo>
                <a:lnTo>
                  <a:pt x="2644110" y="2117090"/>
                </a:lnTo>
                <a:lnTo>
                  <a:pt x="2643027" y="2104390"/>
                </a:lnTo>
                <a:lnTo>
                  <a:pt x="2641489" y="2091690"/>
                </a:lnTo>
                <a:lnTo>
                  <a:pt x="2637983" y="2078990"/>
                </a:lnTo>
                <a:lnTo>
                  <a:pt x="2625418" y="2071370"/>
                </a:lnTo>
                <a:lnTo>
                  <a:pt x="2613704" y="2068830"/>
                </a:lnTo>
                <a:close/>
              </a:path>
              <a:path w="2680286" h="6857998">
                <a:moveTo>
                  <a:pt x="2435055" y="1840230"/>
                </a:moveTo>
                <a:lnTo>
                  <a:pt x="2397073" y="1861820"/>
                </a:lnTo>
                <a:lnTo>
                  <a:pt x="2382629" y="1897380"/>
                </a:lnTo>
                <a:lnTo>
                  <a:pt x="2380071" y="1910080"/>
                </a:lnTo>
                <a:lnTo>
                  <a:pt x="2380406" y="1922780"/>
                </a:lnTo>
                <a:lnTo>
                  <a:pt x="2382073" y="1963420"/>
                </a:lnTo>
                <a:lnTo>
                  <a:pt x="2384607" y="2001520"/>
                </a:lnTo>
                <a:lnTo>
                  <a:pt x="2387840" y="2039620"/>
                </a:lnTo>
                <a:lnTo>
                  <a:pt x="2391606" y="2076450"/>
                </a:lnTo>
                <a:lnTo>
                  <a:pt x="2392951" y="2089150"/>
                </a:lnTo>
                <a:lnTo>
                  <a:pt x="2394331" y="2101850"/>
                </a:lnTo>
                <a:lnTo>
                  <a:pt x="2397168" y="2125980"/>
                </a:lnTo>
                <a:lnTo>
                  <a:pt x="2400069" y="2150110"/>
                </a:lnTo>
                <a:lnTo>
                  <a:pt x="2402619" y="2164080"/>
                </a:lnTo>
                <a:lnTo>
                  <a:pt x="2404871" y="2176780"/>
                </a:lnTo>
                <a:lnTo>
                  <a:pt x="2406916" y="2189480"/>
                </a:lnTo>
                <a:lnTo>
                  <a:pt x="2410736" y="2214880"/>
                </a:lnTo>
                <a:lnTo>
                  <a:pt x="2412689" y="2226310"/>
                </a:lnTo>
                <a:lnTo>
                  <a:pt x="2414788" y="2239010"/>
                </a:lnTo>
                <a:lnTo>
                  <a:pt x="2416737" y="2246630"/>
                </a:lnTo>
                <a:lnTo>
                  <a:pt x="2421562" y="2268220"/>
                </a:lnTo>
                <a:lnTo>
                  <a:pt x="2424419" y="2278380"/>
                </a:lnTo>
                <a:lnTo>
                  <a:pt x="2427561" y="2288540"/>
                </a:lnTo>
                <a:lnTo>
                  <a:pt x="2430979" y="2294890"/>
                </a:lnTo>
                <a:lnTo>
                  <a:pt x="2434664" y="2298700"/>
                </a:lnTo>
                <a:lnTo>
                  <a:pt x="2438607" y="2297430"/>
                </a:lnTo>
                <a:lnTo>
                  <a:pt x="2452819" y="2254250"/>
                </a:lnTo>
                <a:lnTo>
                  <a:pt x="2460049" y="2212340"/>
                </a:lnTo>
                <a:lnTo>
                  <a:pt x="2465932" y="2164080"/>
                </a:lnTo>
                <a:lnTo>
                  <a:pt x="2467064" y="2152650"/>
                </a:lnTo>
                <a:lnTo>
                  <a:pt x="2469297" y="2138680"/>
                </a:lnTo>
                <a:lnTo>
                  <a:pt x="2471393" y="2125980"/>
                </a:lnTo>
                <a:lnTo>
                  <a:pt x="2473346" y="2112010"/>
                </a:lnTo>
                <a:lnTo>
                  <a:pt x="2475150" y="2099310"/>
                </a:lnTo>
                <a:lnTo>
                  <a:pt x="2479608" y="2061210"/>
                </a:lnTo>
                <a:lnTo>
                  <a:pt x="2483106" y="2011680"/>
                </a:lnTo>
                <a:lnTo>
                  <a:pt x="2483699" y="1987550"/>
                </a:lnTo>
                <a:lnTo>
                  <a:pt x="2484477" y="1974850"/>
                </a:lnTo>
                <a:lnTo>
                  <a:pt x="2485108" y="1960880"/>
                </a:lnTo>
                <a:lnTo>
                  <a:pt x="2485386" y="1949450"/>
                </a:lnTo>
                <a:lnTo>
                  <a:pt x="2485349" y="1932940"/>
                </a:lnTo>
                <a:lnTo>
                  <a:pt x="2480972" y="1891030"/>
                </a:lnTo>
                <a:lnTo>
                  <a:pt x="2460175" y="1849120"/>
                </a:lnTo>
                <a:lnTo>
                  <a:pt x="2447297" y="1842770"/>
                </a:lnTo>
                <a:lnTo>
                  <a:pt x="2435055" y="1840230"/>
                </a:lnTo>
                <a:close/>
              </a:path>
              <a:path w="2680286" h="6857998">
                <a:moveTo>
                  <a:pt x="2250464" y="4572381"/>
                </a:moveTo>
                <a:lnTo>
                  <a:pt x="2212553" y="4600321"/>
                </a:lnTo>
                <a:lnTo>
                  <a:pt x="2208940" y="4623181"/>
                </a:lnTo>
                <a:lnTo>
                  <a:pt x="2210272" y="4638421"/>
                </a:lnTo>
                <a:lnTo>
                  <a:pt x="2220619" y="4676521"/>
                </a:lnTo>
                <a:lnTo>
                  <a:pt x="2239829" y="4715891"/>
                </a:lnTo>
                <a:lnTo>
                  <a:pt x="2261989" y="4752721"/>
                </a:lnTo>
                <a:lnTo>
                  <a:pt x="2278130" y="4774311"/>
                </a:lnTo>
                <a:lnTo>
                  <a:pt x="2286550" y="4785741"/>
                </a:lnTo>
                <a:lnTo>
                  <a:pt x="2295175" y="4795901"/>
                </a:lnTo>
                <a:lnTo>
                  <a:pt x="2303985" y="4806061"/>
                </a:lnTo>
                <a:lnTo>
                  <a:pt x="2312960" y="4814951"/>
                </a:lnTo>
                <a:lnTo>
                  <a:pt x="2322080" y="4825111"/>
                </a:lnTo>
                <a:lnTo>
                  <a:pt x="2331324" y="4834001"/>
                </a:lnTo>
                <a:lnTo>
                  <a:pt x="2340671" y="4842891"/>
                </a:lnTo>
                <a:lnTo>
                  <a:pt x="2359596" y="4860671"/>
                </a:lnTo>
                <a:lnTo>
                  <a:pt x="2378691" y="4875911"/>
                </a:lnTo>
                <a:lnTo>
                  <a:pt x="2385041" y="4882261"/>
                </a:lnTo>
                <a:lnTo>
                  <a:pt x="2397741" y="4888611"/>
                </a:lnTo>
                <a:lnTo>
                  <a:pt x="2410441" y="4888611"/>
                </a:lnTo>
                <a:lnTo>
                  <a:pt x="2413616" y="4886071"/>
                </a:lnTo>
                <a:lnTo>
                  <a:pt x="2416918" y="4882261"/>
                </a:lnTo>
                <a:lnTo>
                  <a:pt x="2420725" y="4873371"/>
                </a:lnTo>
                <a:lnTo>
                  <a:pt x="2420938" y="4861941"/>
                </a:lnTo>
                <a:lnTo>
                  <a:pt x="2418664" y="4849241"/>
                </a:lnTo>
                <a:lnTo>
                  <a:pt x="2415009" y="4835271"/>
                </a:lnTo>
                <a:lnTo>
                  <a:pt x="2411082" y="4823841"/>
                </a:lnTo>
                <a:lnTo>
                  <a:pt x="2407989" y="4812411"/>
                </a:lnTo>
                <a:lnTo>
                  <a:pt x="2402249" y="4799711"/>
                </a:lnTo>
                <a:lnTo>
                  <a:pt x="2396583" y="4787011"/>
                </a:lnTo>
                <a:lnTo>
                  <a:pt x="2390977" y="4775581"/>
                </a:lnTo>
                <a:lnTo>
                  <a:pt x="2385414" y="4765421"/>
                </a:lnTo>
                <a:lnTo>
                  <a:pt x="2374362" y="4743831"/>
                </a:lnTo>
                <a:lnTo>
                  <a:pt x="2368365" y="4731131"/>
                </a:lnTo>
                <a:lnTo>
                  <a:pt x="2356507" y="4705731"/>
                </a:lnTo>
                <a:lnTo>
                  <a:pt x="2344647" y="4682871"/>
                </a:lnTo>
                <a:lnTo>
                  <a:pt x="2320026" y="4639691"/>
                </a:lnTo>
                <a:lnTo>
                  <a:pt x="2306822" y="4620641"/>
                </a:lnTo>
                <a:lnTo>
                  <a:pt x="2299899" y="4610481"/>
                </a:lnTo>
                <a:lnTo>
                  <a:pt x="2292041" y="4600321"/>
                </a:lnTo>
                <a:lnTo>
                  <a:pt x="2283291" y="4591431"/>
                </a:lnTo>
                <a:lnTo>
                  <a:pt x="2273602" y="4582541"/>
                </a:lnTo>
                <a:lnTo>
                  <a:pt x="2262924" y="4576191"/>
                </a:lnTo>
                <a:lnTo>
                  <a:pt x="2250464" y="4572381"/>
                </a:lnTo>
                <a:close/>
              </a:path>
              <a:path w="2680286" h="6857998">
                <a:moveTo>
                  <a:pt x="2644603" y="4582541"/>
                </a:moveTo>
                <a:lnTo>
                  <a:pt x="2600124" y="4601591"/>
                </a:lnTo>
                <a:lnTo>
                  <a:pt x="2571897" y="4628261"/>
                </a:lnTo>
                <a:lnTo>
                  <a:pt x="2546341" y="4660011"/>
                </a:lnTo>
                <a:lnTo>
                  <a:pt x="2538395" y="4670171"/>
                </a:lnTo>
                <a:lnTo>
                  <a:pt x="2530727" y="4681601"/>
                </a:lnTo>
                <a:lnTo>
                  <a:pt x="2523690" y="4691761"/>
                </a:lnTo>
                <a:lnTo>
                  <a:pt x="2502165" y="4729861"/>
                </a:lnTo>
                <a:lnTo>
                  <a:pt x="2495114" y="4743831"/>
                </a:lnTo>
                <a:lnTo>
                  <a:pt x="2488254" y="4757801"/>
                </a:lnTo>
                <a:lnTo>
                  <a:pt x="2481666" y="4770501"/>
                </a:lnTo>
                <a:lnTo>
                  <a:pt x="2464311" y="4811141"/>
                </a:lnTo>
                <a:lnTo>
                  <a:pt x="2449724" y="4855591"/>
                </a:lnTo>
                <a:lnTo>
                  <a:pt x="2447613" y="4870831"/>
                </a:lnTo>
                <a:lnTo>
                  <a:pt x="2447620" y="4873371"/>
                </a:lnTo>
                <a:lnTo>
                  <a:pt x="2447948" y="4877181"/>
                </a:lnTo>
                <a:lnTo>
                  <a:pt x="2450435" y="4879721"/>
                </a:lnTo>
                <a:lnTo>
                  <a:pt x="2454579" y="4880991"/>
                </a:lnTo>
                <a:lnTo>
                  <a:pt x="2460222" y="4880991"/>
                </a:lnTo>
                <a:lnTo>
                  <a:pt x="2467208" y="4878451"/>
                </a:lnTo>
                <a:lnTo>
                  <a:pt x="2475378" y="4875911"/>
                </a:lnTo>
                <a:lnTo>
                  <a:pt x="2484575" y="4870831"/>
                </a:lnTo>
                <a:lnTo>
                  <a:pt x="2494642" y="4865751"/>
                </a:lnTo>
                <a:lnTo>
                  <a:pt x="2505420" y="4859401"/>
                </a:lnTo>
                <a:lnTo>
                  <a:pt x="2516753" y="4853051"/>
                </a:lnTo>
                <a:lnTo>
                  <a:pt x="2528483" y="4845431"/>
                </a:lnTo>
                <a:lnTo>
                  <a:pt x="2552504" y="4827651"/>
                </a:lnTo>
                <a:lnTo>
                  <a:pt x="2564479" y="4817491"/>
                </a:lnTo>
                <a:lnTo>
                  <a:pt x="2576221" y="4808601"/>
                </a:lnTo>
                <a:lnTo>
                  <a:pt x="2608474" y="4778121"/>
                </a:lnTo>
                <a:lnTo>
                  <a:pt x="2637630" y="4740021"/>
                </a:lnTo>
                <a:lnTo>
                  <a:pt x="2662219" y="4698111"/>
                </a:lnTo>
                <a:lnTo>
                  <a:pt x="2667554" y="4687951"/>
                </a:lnTo>
                <a:lnTo>
                  <a:pt x="2680203" y="4642231"/>
                </a:lnTo>
                <a:lnTo>
                  <a:pt x="2680286" y="4630801"/>
                </a:lnTo>
                <a:lnTo>
                  <a:pt x="2678776" y="4619371"/>
                </a:lnTo>
                <a:lnTo>
                  <a:pt x="2675491" y="4607941"/>
                </a:lnTo>
                <a:lnTo>
                  <a:pt x="2667255" y="4593971"/>
                </a:lnTo>
                <a:lnTo>
                  <a:pt x="2659775" y="4587621"/>
                </a:lnTo>
                <a:lnTo>
                  <a:pt x="2658853" y="4587621"/>
                </a:lnTo>
                <a:lnTo>
                  <a:pt x="2658853" y="4583811"/>
                </a:lnTo>
                <a:lnTo>
                  <a:pt x="2655678" y="4583811"/>
                </a:lnTo>
                <a:lnTo>
                  <a:pt x="2644603" y="4582541"/>
                </a:lnTo>
                <a:close/>
              </a:path>
              <a:path w="2680286" h="6857998">
                <a:moveTo>
                  <a:pt x="2276614" y="4310761"/>
                </a:moveTo>
                <a:lnTo>
                  <a:pt x="2241064" y="4342511"/>
                </a:lnTo>
                <a:lnTo>
                  <a:pt x="2237979" y="4367911"/>
                </a:lnTo>
                <a:lnTo>
                  <a:pt x="2239008" y="4379341"/>
                </a:lnTo>
                <a:lnTo>
                  <a:pt x="2252895" y="4427601"/>
                </a:lnTo>
                <a:lnTo>
                  <a:pt x="2256965" y="4439031"/>
                </a:lnTo>
                <a:lnTo>
                  <a:pt x="2261178" y="4451731"/>
                </a:lnTo>
                <a:lnTo>
                  <a:pt x="2265532" y="4463161"/>
                </a:lnTo>
                <a:lnTo>
                  <a:pt x="2270029" y="4474591"/>
                </a:lnTo>
                <a:lnTo>
                  <a:pt x="2274669" y="4487291"/>
                </a:lnTo>
                <a:lnTo>
                  <a:pt x="2294648" y="4533011"/>
                </a:lnTo>
                <a:lnTo>
                  <a:pt x="2316902" y="4578731"/>
                </a:lnTo>
                <a:lnTo>
                  <a:pt x="2336636" y="4613021"/>
                </a:lnTo>
                <a:lnTo>
                  <a:pt x="2356346" y="4644771"/>
                </a:lnTo>
                <a:lnTo>
                  <a:pt x="2362642" y="4656201"/>
                </a:lnTo>
                <a:lnTo>
                  <a:pt x="2368706" y="4666361"/>
                </a:lnTo>
                <a:lnTo>
                  <a:pt x="2372445" y="4671441"/>
                </a:lnTo>
                <a:lnTo>
                  <a:pt x="2383948" y="4689221"/>
                </a:lnTo>
                <a:lnTo>
                  <a:pt x="2411464" y="4726051"/>
                </a:lnTo>
                <a:lnTo>
                  <a:pt x="2416867" y="4731131"/>
                </a:lnTo>
                <a:lnTo>
                  <a:pt x="2420853" y="4731131"/>
                </a:lnTo>
                <a:lnTo>
                  <a:pt x="2423006" y="4727321"/>
                </a:lnTo>
                <a:lnTo>
                  <a:pt x="2422766" y="4714621"/>
                </a:lnTo>
                <a:lnTo>
                  <a:pt x="2418738" y="4675251"/>
                </a:lnTo>
                <a:lnTo>
                  <a:pt x="2411269" y="4637151"/>
                </a:lnTo>
                <a:lnTo>
                  <a:pt x="2405340" y="4614291"/>
                </a:lnTo>
                <a:lnTo>
                  <a:pt x="2402873" y="4601591"/>
                </a:lnTo>
                <a:lnTo>
                  <a:pt x="2394590" y="4563491"/>
                </a:lnTo>
                <a:lnTo>
                  <a:pt x="2388454" y="4539361"/>
                </a:lnTo>
                <a:lnTo>
                  <a:pt x="2385238" y="4526661"/>
                </a:lnTo>
                <a:lnTo>
                  <a:pt x="2381939" y="4513961"/>
                </a:lnTo>
                <a:lnTo>
                  <a:pt x="2378570" y="4502531"/>
                </a:lnTo>
                <a:lnTo>
                  <a:pt x="2375141" y="4489831"/>
                </a:lnTo>
                <a:lnTo>
                  <a:pt x="2371666" y="4478401"/>
                </a:lnTo>
                <a:lnTo>
                  <a:pt x="2368157" y="4465701"/>
                </a:lnTo>
                <a:lnTo>
                  <a:pt x="2362689" y="4447921"/>
                </a:lnTo>
                <a:lnTo>
                  <a:pt x="2352001" y="4409821"/>
                </a:lnTo>
                <a:lnTo>
                  <a:pt x="2337389" y="4369181"/>
                </a:lnTo>
                <a:lnTo>
                  <a:pt x="2317191" y="4334891"/>
                </a:lnTo>
                <a:lnTo>
                  <a:pt x="2289743" y="4312031"/>
                </a:lnTo>
                <a:lnTo>
                  <a:pt x="2276614" y="4310761"/>
                </a:lnTo>
                <a:close/>
              </a:path>
              <a:path w="2680286" h="6857998">
                <a:moveTo>
                  <a:pt x="2613818" y="4309491"/>
                </a:moveTo>
                <a:lnTo>
                  <a:pt x="2579995" y="4329811"/>
                </a:lnTo>
                <a:lnTo>
                  <a:pt x="2557053" y="4362831"/>
                </a:lnTo>
                <a:lnTo>
                  <a:pt x="2549602" y="4374261"/>
                </a:lnTo>
                <a:lnTo>
                  <a:pt x="2542709" y="4384421"/>
                </a:lnTo>
                <a:lnTo>
                  <a:pt x="2536392" y="4395851"/>
                </a:lnTo>
                <a:lnTo>
                  <a:pt x="2530672" y="4406011"/>
                </a:lnTo>
                <a:lnTo>
                  <a:pt x="2525565" y="4417441"/>
                </a:lnTo>
                <a:lnTo>
                  <a:pt x="2521091" y="4428871"/>
                </a:lnTo>
                <a:lnTo>
                  <a:pt x="2516063" y="4441571"/>
                </a:lnTo>
                <a:lnTo>
                  <a:pt x="2511340" y="4454271"/>
                </a:lnTo>
                <a:lnTo>
                  <a:pt x="2506884" y="4466971"/>
                </a:lnTo>
                <a:lnTo>
                  <a:pt x="2502658" y="4478401"/>
                </a:lnTo>
                <a:lnTo>
                  <a:pt x="2498624" y="4491101"/>
                </a:lnTo>
                <a:lnTo>
                  <a:pt x="2494745" y="4502531"/>
                </a:lnTo>
                <a:lnTo>
                  <a:pt x="2490983" y="4515231"/>
                </a:lnTo>
                <a:lnTo>
                  <a:pt x="2480025" y="4549521"/>
                </a:lnTo>
                <a:lnTo>
                  <a:pt x="2476356" y="4562221"/>
                </a:lnTo>
                <a:lnTo>
                  <a:pt x="2472618" y="4573651"/>
                </a:lnTo>
                <a:lnTo>
                  <a:pt x="2464786" y="4600321"/>
                </a:lnTo>
                <a:lnTo>
                  <a:pt x="2460479" y="4615561"/>
                </a:lnTo>
                <a:lnTo>
                  <a:pt x="2456142" y="4629531"/>
                </a:lnTo>
                <a:lnTo>
                  <a:pt x="2451948" y="4644771"/>
                </a:lnTo>
                <a:lnTo>
                  <a:pt x="2448071" y="4658741"/>
                </a:lnTo>
                <a:lnTo>
                  <a:pt x="2444683" y="4672711"/>
                </a:lnTo>
                <a:lnTo>
                  <a:pt x="2441957" y="4685411"/>
                </a:lnTo>
                <a:lnTo>
                  <a:pt x="2440068" y="4696841"/>
                </a:lnTo>
                <a:lnTo>
                  <a:pt x="2439188" y="4705731"/>
                </a:lnTo>
                <a:lnTo>
                  <a:pt x="2439490" y="4713351"/>
                </a:lnTo>
                <a:lnTo>
                  <a:pt x="2441147" y="4719701"/>
                </a:lnTo>
                <a:lnTo>
                  <a:pt x="2442318" y="4720971"/>
                </a:lnTo>
                <a:lnTo>
                  <a:pt x="2446924" y="4723511"/>
                </a:lnTo>
                <a:lnTo>
                  <a:pt x="2453207" y="4719701"/>
                </a:lnTo>
                <a:lnTo>
                  <a:pt x="2460704" y="4713351"/>
                </a:lnTo>
                <a:lnTo>
                  <a:pt x="2468950" y="4704461"/>
                </a:lnTo>
                <a:lnTo>
                  <a:pt x="2477479" y="4694301"/>
                </a:lnTo>
                <a:lnTo>
                  <a:pt x="2485828" y="4682871"/>
                </a:lnTo>
                <a:lnTo>
                  <a:pt x="2493530" y="4672711"/>
                </a:lnTo>
                <a:lnTo>
                  <a:pt x="2502292" y="4660011"/>
                </a:lnTo>
                <a:lnTo>
                  <a:pt x="2510558" y="4649851"/>
                </a:lnTo>
                <a:lnTo>
                  <a:pt x="2518361" y="4638421"/>
                </a:lnTo>
                <a:lnTo>
                  <a:pt x="2525733" y="4628261"/>
                </a:lnTo>
                <a:lnTo>
                  <a:pt x="2532705" y="4618101"/>
                </a:lnTo>
                <a:lnTo>
                  <a:pt x="2539309" y="4607941"/>
                </a:lnTo>
                <a:lnTo>
                  <a:pt x="2545578" y="4597781"/>
                </a:lnTo>
                <a:lnTo>
                  <a:pt x="2551542" y="4588891"/>
                </a:lnTo>
                <a:lnTo>
                  <a:pt x="2558370" y="4577461"/>
                </a:lnTo>
                <a:lnTo>
                  <a:pt x="2564936" y="4566031"/>
                </a:lnTo>
                <a:lnTo>
                  <a:pt x="2571269" y="4554601"/>
                </a:lnTo>
                <a:lnTo>
                  <a:pt x="2577394" y="4544441"/>
                </a:lnTo>
                <a:lnTo>
                  <a:pt x="2583338" y="4533011"/>
                </a:lnTo>
                <a:lnTo>
                  <a:pt x="2589128" y="4521581"/>
                </a:lnTo>
                <a:lnTo>
                  <a:pt x="2594790" y="4510151"/>
                </a:lnTo>
                <a:lnTo>
                  <a:pt x="2600351" y="4499991"/>
                </a:lnTo>
                <a:lnTo>
                  <a:pt x="2605838" y="4488561"/>
                </a:lnTo>
                <a:lnTo>
                  <a:pt x="2611276" y="4475861"/>
                </a:lnTo>
                <a:lnTo>
                  <a:pt x="2616488" y="4464431"/>
                </a:lnTo>
                <a:lnTo>
                  <a:pt x="2621593" y="4451731"/>
                </a:lnTo>
                <a:lnTo>
                  <a:pt x="2626470" y="4440301"/>
                </a:lnTo>
                <a:lnTo>
                  <a:pt x="2635054" y="4416171"/>
                </a:lnTo>
                <a:lnTo>
                  <a:pt x="2638518" y="4404741"/>
                </a:lnTo>
                <a:lnTo>
                  <a:pt x="2641266" y="4392041"/>
                </a:lnTo>
                <a:lnTo>
                  <a:pt x="2643178" y="4380611"/>
                </a:lnTo>
                <a:lnTo>
                  <a:pt x="2644036" y="4369181"/>
                </a:lnTo>
                <a:lnTo>
                  <a:pt x="2644006" y="4356481"/>
                </a:lnTo>
                <a:lnTo>
                  <a:pt x="2642422" y="4337431"/>
                </a:lnTo>
                <a:lnTo>
                  <a:pt x="2639936" y="4326001"/>
                </a:lnTo>
                <a:lnTo>
                  <a:pt x="2636974" y="4318381"/>
                </a:lnTo>
                <a:lnTo>
                  <a:pt x="2625261" y="4310761"/>
                </a:lnTo>
                <a:lnTo>
                  <a:pt x="2613818" y="4309491"/>
                </a:lnTo>
                <a:close/>
              </a:path>
              <a:path w="2680286" h="6857998">
                <a:moveTo>
                  <a:pt x="2441367" y="4078351"/>
                </a:moveTo>
                <a:lnTo>
                  <a:pt x="2399267" y="4102480"/>
                </a:lnTo>
                <a:lnTo>
                  <a:pt x="2383003" y="4138041"/>
                </a:lnTo>
                <a:lnTo>
                  <a:pt x="2380315" y="4149471"/>
                </a:lnTo>
                <a:lnTo>
                  <a:pt x="2380614" y="4162171"/>
                </a:lnTo>
                <a:lnTo>
                  <a:pt x="2382194" y="4202811"/>
                </a:lnTo>
                <a:lnTo>
                  <a:pt x="2384667" y="4240911"/>
                </a:lnTo>
                <a:lnTo>
                  <a:pt x="2387861" y="4279011"/>
                </a:lnTo>
                <a:lnTo>
                  <a:pt x="2391604" y="4315841"/>
                </a:lnTo>
                <a:lnTo>
                  <a:pt x="2392944" y="4328541"/>
                </a:lnTo>
                <a:lnTo>
                  <a:pt x="2394320" y="4341241"/>
                </a:lnTo>
                <a:lnTo>
                  <a:pt x="2395725" y="4352671"/>
                </a:lnTo>
                <a:lnTo>
                  <a:pt x="2398597" y="4378071"/>
                </a:lnTo>
                <a:lnTo>
                  <a:pt x="2400051" y="4389501"/>
                </a:lnTo>
                <a:lnTo>
                  <a:pt x="2402531" y="4403471"/>
                </a:lnTo>
                <a:lnTo>
                  <a:pt x="2406724" y="4430141"/>
                </a:lnTo>
                <a:lnTo>
                  <a:pt x="2410434" y="4454271"/>
                </a:lnTo>
                <a:lnTo>
                  <a:pt x="2412310" y="4466971"/>
                </a:lnTo>
                <a:lnTo>
                  <a:pt x="2414306" y="4478401"/>
                </a:lnTo>
                <a:lnTo>
                  <a:pt x="2416504" y="4489831"/>
                </a:lnTo>
                <a:lnTo>
                  <a:pt x="2418198" y="4496181"/>
                </a:lnTo>
                <a:lnTo>
                  <a:pt x="2420457" y="4506341"/>
                </a:lnTo>
                <a:lnTo>
                  <a:pt x="2423245" y="4516501"/>
                </a:lnTo>
                <a:lnTo>
                  <a:pt x="2426525" y="4526661"/>
                </a:lnTo>
                <a:lnTo>
                  <a:pt x="2430262" y="4535551"/>
                </a:lnTo>
                <a:lnTo>
                  <a:pt x="2434418" y="4539361"/>
                </a:lnTo>
                <a:lnTo>
                  <a:pt x="2438957" y="4538091"/>
                </a:lnTo>
                <a:lnTo>
                  <a:pt x="2444453" y="4526661"/>
                </a:lnTo>
                <a:lnTo>
                  <a:pt x="2448487" y="4513961"/>
                </a:lnTo>
                <a:lnTo>
                  <a:pt x="2451467" y="4501261"/>
                </a:lnTo>
                <a:lnTo>
                  <a:pt x="2453802" y="4488561"/>
                </a:lnTo>
                <a:lnTo>
                  <a:pt x="2456462" y="4474591"/>
                </a:lnTo>
                <a:lnTo>
                  <a:pt x="2462460" y="4436491"/>
                </a:lnTo>
                <a:lnTo>
                  <a:pt x="2466570" y="4399661"/>
                </a:lnTo>
                <a:lnTo>
                  <a:pt x="2467760" y="4388231"/>
                </a:lnTo>
                <a:lnTo>
                  <a:pt x="2473902" y="4350131"/>
                </a:lnTo>
                <a:lnTo>
                  <a:pt x="2478750" y="4312031"/>
                </a:lnTo>
                <a:lnTo>
                  <a:pt x="2482071" y="4273931"/>
                </a:lnTo>
                <a:lnTo>
                  <a:pt x="2483630" y="4237101"/>
                </a:lnTo>
                <a:lnTo>
                  <a:pt x="2484384" y="4223131"/>
                </a:lnTo>
                <a:lnTo>
                  <a:pt x="2485011" y="4209161"/>
                </a:lnTo>
                <a:lnTo>
                  <a:pt x="2485388" y="4195191"/>
                </a:lnTo>
                <a:lnTo>
                  <a:pt x="2485393" y="4179951"/>
                </a:lnTo>
                <a:lnTo>
                  <a:pt x="2484902" y="4165980"/>
                </a:lnTo>
                <a:lnTo>
                  <a:pt x="2479228" y="4126611"/>
                </a:lnTo>
                <a:lnTo>
                  <a:pt x="2457261" y="4085971"/>
                </a:lnTo>
                <a:lnTo>
                  <a:pt x="2451843" y="4082161"/>
                </a:lnTo>
                <a:lnTo>
                  <a:pt x="2441367" y="4078351"/>
                </a:lnTo>
                <a:close/>
              </a:path>
              <a:path w="2680286" h="6857998">
                <a:moveTo>
                  <a:pt x="2250274" y="90013"/>
                </a:moveTo>
                <a:lnTo>
                  <a:pt x="2212478" y="116272"/>
                </a:lnTo>
                <a:lnTo>
                  <a:pt x="2209073" y="142016"/>
                </a:lnTo>
                <a:lnTo>
                  <a:pt x="2210252" y="154912"/>
                </a:lnTo>
                <a:lnTo>
                  <a:pt x="2221838" y="198125"/>
                </a:lnTo>
                <a:lnTo>
                  <a:pt x="2240491" y="236245"/>
                </a:lnTo>
                <a:lnTo>
                  <a:pt x="2262344" y="271271"/>
                </a:lnTo>
                <a:lnTo>
                  <a:pt x="2286711" y="303339"/>
                </a:lnTo>
                <a:lnTo>
                  <a:pt x="2313016" y="332836"/>
                </a:lnTo>
                <a:lnTo>
                  <a:pt x="2340681" y="360146"/>
                </a:lnTo>
                <a:lnTo>
                  <a:pt x="2369132" y="385656"/>
                </a:lnTo>
                <a:lnTo>
                  <a:pt x="2385041" y="397001"/>
                </a:lnTo>
                <a:lnTo>
                  <a:pt x="2391391" y="403351"/>
                </a:lnTo>
                <a:lnTo>
                  <a:pt x="2397741" y="406526"/>
                </a:lnTo>
                <a:lnTo>
                  <a:pt x="2410441" y="406526"/>
                </a:lnTo>
                <a:lnTo>
                  <a:pt x="2413616" y="403351"/>
                </a:lnTo>
                <a:lnTo>
                  <a:pt x="2416918" y="400176"/>
                </a:lnTo>
                <a:lnTo>
                  <a:pt x="2420725" y="390835"/>
                </a:lnTo>
                <a:lnTo>
                  <a:pt x="2420938" y="378673"/>
                </a:lnTo>
                <a:lnTo>
                  <a:pt x="2418664" y="365087"/>
                </a:lnTo>
                <a:lnTo>
                  <a:pt x="2402163" y="316643"/>
                </a:lnTo>
                <a:lnTo>
                  <a:pt x="2385247" y="282270"/>
                </a:lnTo>
                <a:lnTo>
                  <a:pt x="2374150" y="260942"/>
                </a:lnTo>
                <a:lnTo>
                  <a:pt x="2368188" y="247699"/>
                </a:lnTo>
                <a:lnTo>
                  <a:pt x="2350474" y="210867"/>
                </a:lnTo>
                <a:lnTo>
                  <a:pt x="2326180" y="167143"/>
                </a:lnTo>
                <a:lnTo>
                  <a:pt x="2299614" y="127729"/>
                </a:lnTo>
                <a:lnTo>
                  <a:pt x="2291907" y="116524"/>
                </a:lnTo>
                <a:lnTo>
                  <a:pt x="2283154" y="106779"/>
                </a:lnTo>
                <a:lnTo>
                  <a:pt x="2273415" y="98819"/>
                </a:lnTo>
                <a:lnTo>
                  <a:pt x="2262656" y="92837"/>
                </a:lnTo>
                <a:lnTo>
                  <a:pt x="2250274" y="90013"/>
                </a:lnTo>
                <a:close/>
              </a:path>
              <a:path w="2680286" h="6857998">
                <a:moveTo>
                  <a:pt x="2644603" y="99221"/>
                </a:moveTo>
                <a:lnTo>
                  <a:pt x="2600142" y="119201"/>
                </a:lnTo>
                <a:lnTo>
                  <a:pt x="2571929" y="145652"/>
                </a:lnTo>
                <a:lnTo>
                  <a:pt x="2546385" y="176849"/>
                </a:lnTo>
                <a:lnTo>
                  <a:pt x="2518614" y="216908"/>
                </a:lnTo>
                <a:lnTo>
                  <a:pt x="2498013" y="253992"/>
                </a:lnTo>
                <a:lnTo>
                  <a:pt x="2477918" y="295556"/>
                </a:lnTo>
                <a:lnTo>
                  <a:pt x="2461052" y="336046"/>
                </a:lnTo>
                <a:lnTo>
                  <a:pt x="2448299" y="378763"/>
                </a:lnTo>
                <a:lnTo>
                  <a:pt x="2447521" y="386058"/>
                </a:lnTo>
                <a:lnTo>
                  <a:pt x="2447910" y="391589"/>
                </a:lnTo>
                <a:lnTo>
                  <a:pt x="2450343" y="394569"/>
                </a:lnTo>
                <a:lnTo>
                  <a:pt x="2454378" y="395998"/>
                </a:lnTo>
                <a:lnTo>
                  <a:pt x="2459865" y="395971"/>
                </a:lnTo>
                <a:lnTo>
                  <a:pt x="2503853" y="377324"/>
                </a:lnTo>
                <a:lnTo>
                  <a:pt x="2538113" y="354739"/>
                </a:lnTo>
                <a:lnTo>
                  <a:pt x="2573348" y="326738"/>
                </a:lnTo>
                <a:lnTo>
                  <a:pt x="2605526" y="295880"/>
                </a:lnTo>
                <a:lnTo>
                  <a:pt x="2635795" y="257466"/>
                </a:lnTo>
                <a:lnTo>
                  <a:pt x="2661316" y="215762"/>
                </a:lnTo>
                <a:lnTo>
                  <a:pt x="2678356" y="170305"/>
                </a:lnTo>
                <a:lnTo>
                  <a:pt x="2680285" y="149835"/>
                </a:lnTo>
                <a:lnTo>
                  <a:pt x="2680262" y="147157"/>
                </a:lnTo>
                <a:lnTo>
                  <a:pt x="2661775" y="103460"/>
                </a:lnTo>
                <a:lnTo>
                  <a:pt x="2655678" y="101600"/>
                </a:lnTo>
                <a:lnTo>
                  <a:pt x="2644603" y="99221"/>
                </a:lnTo>
                <a:close/>
              </a:path>
              <a:path w="2680286" h="6857998">
                <a:moveTo>
                  <a:pt x="2273536" y="0"/>
                </a:moveTo>
                <a:lnTo>
                  <a:pt x="2288108" y="35900"/>
                </a:lnTo>
                <a:lnTo>
                  <a:pt x="2309689" y="81526"/>
                </a:lnTo>
                <a:lnTo>
                  <a:pt x="2328829" y="116524"/>
                </a:lnTo>
                <a:lnTo>
                  <a:pt x="2354915" y="159931"/>
                </a:lnTo>
                <a:lnTo>
                  <a:pt x="2361058" y="170305"/>
                </a:lnTo>
                <a:lnTo>
                  <a:pt x="2366976" y="180592"/>
                </a:lnTo>
                <a:lnTo>
                  <a:pt x="2369039" y="184276"/>
                </a:lnTo>
                <a:lnTo>
                  <a:pt x="2372715" y="189539"/>
                </a:lnTo>
                <a:lnTo>
                  <a:pt x="2398290" y="227500"/>
                </a:lnTo>
                <a:lnTo>
                  <a:pt x="2420998" y="248820"/>
                </a:lnTo>
                <a:lnTo>
                  <a:pt x="2423060" y="244722"/>
                </a:lnTo>
                <a:lnTo>
                  <a:pt x="2420568" y="205300"/>
                </a:lnTo>
                <a:lnTo>
                  <a:pt x="2413994" y="167143"/>
                </a:lnTo>
                <a:lnTo>
                  <a:pt x="2405290" y="131446"/>
                </a:lnTo>
                <a:lnTo>
                  <a:pt x="2397688" y="98411"/>
                </a:lnTo>
                <a:lnTo>
                  <a:pt x="2393611" y="80390"/>
                </a:lnTo>
                <a:lnTo>
                  <a:pt x="2382568" y="31029"/>
                </a:lnTo>
                <a:lnTo>
                  <a:pt x="2377165" y="7175"/>
                </a:lnTo>
                <a:lnTo>
                  <a:pt x="2273536" y="0"/>
                </a:lnTo>
                <a:close/>
              </a:path>
              <a:path w="2680286" h="6857998">
                <a:moveTo>
                  <a:pt x="2499601" y="0"/>
                </a:moveTo>
                <a:lnTo>
                  <a:pt x="2474050" y="85149"/>
                </a:lnTo>
                <a:lnTo>
                  <a:pt x="2467575" y="107026"/>
                </a:lnTo>
                <a:lnTo>
                  <a:pt x="2461015" y="129023"/>
                </a:lnTo>
                <a:lnTo>
                  <a:pt x="2449046" y="171337"/>
                </a:lnTo>
                <a:lnTo>
                  <a:pt x="2440586" y="209836"/>
                </a:lnTo>
                <a:lnTo>
                  <a:pt x="2439232" y="228429"/>
                </a:lnTo>
                <a:lnTo>
                  <a:pt x="2440296" y="234720"/>
                </a:lnTo>
                <a:lnTo>
                  <a:pt x="2442318" y="238251"/>
                </a:lnTo>
                <a:lnTo>
                  <a:pt x="2446784" y="240353"/>
                </a:lnTo>
                <a:lnTo>
                  <a:pt x="2452854" y="237888"/>
                </a:lnTo>
                <a:lnTo>
                  <a:pt x="2484583" y="200880"/>
                </a:lnTo>
                <a:lnTo>
                  <a:pt x="2498933" y="179000"/>
                </a:lnTo>
                <a:lnTo>
                  <a:pt x="2506819" y="169561"/>
                </a:lnTo>
                <a:lnTo>
                  <a:pt x="2537000" y="129023"/>
                </a:lnTo>
                <a:lnTo>
                  <a:pt x="2557583" y="95425"/>
                </a:lnTo>
                <a:lnTo>
                  <a:pt x="2576955" y="61356"/>
                </a:lnTo>
                <a:lnTo>
                  <a:pt x="2599913" y="17063"/>
                </a:lnTo>
                <a:lnTo>
                  <a:pt x="2605125" y="6089"/>
                </a:lnTo>
                <a:lnTo>
                  <a:pt x="2499601" y="0"/>
                </a:lnTo>
                <a:close/>
              </a:path>
              <a:path w="2680286" h="6857998">
                <a:moveTo>
                  <a:pt x="2418262" y="50"/>
                </a:moveTo>
                <a:lnTo>
                  <a:pt x="2416918" y="3175"/>
                </a:lnTo>
                <a:lnTo>
                  <a:pt x="2416918" y="9525"/>
                </a:lnTo>
                <a:lnTo>
                  <a:pt x="2418514" y="14592"/>
                </a:lnTo>
                <a:lnTo>
                  <a:pt x="2420738" y="23414"/>
                </a:lnTo>
                <a:lnTo>
                  <a:pt x="2423547" y="34021"/>
                </a:lnTo>
                <a:lnTo>
                  <a:pt x="2426895" y="44443"/>
                </a:lnTo>
                <a:lnTo>
                  <a:pt x="2430737" y="52708"/>
                </a:lnTo>
                <a:lnTo>
                  <a:pt x="2435029" y="56847"/>
                </a:lnTo>
                <a:lnTo>
                  <a:pt x="2439726" y="54889"/>
                </a:lnTo>
                <a:lnTo>
                  <a:pt x="2452359" y="13551"/>
                </a:lnTo>
                <a:lnTo>
                  <a:pt x="2454733" y="1430"/>
                </a:lnTo>
                <a:lnTo>
                  <a:pt x="2418262" y="50"/>
                </a:lnTo>
                <a:close/>
              </a:path>
              <a:path w="2680286" h="6857998">
                <a:moveTo>
                  <a:pt x="1028389" y="5687301"/>
                </a:moveTo>
                <a:lnTo>
                  <a:pt x="990098" y="5715241"/>
                </a:lnTo>
                <a:lnTo>
                  <a:pt x="986088" y="5738101"/>
                </a:lnTo>
                <a:lnTo>
                  <a:pt x="987437" y="5752071"/>
                </a:lnTo>
                <a:lnTo>
                  <a:pt x="997731" y="5790171"/>
                </a:lnTo>
                <a:lnTo>
                  <a:pt x="1016985" y="5830811"/>
                </a:lnTo>
                <a:lnTo>
                  <a:pt x="1031489" y="5854941"/>
                </a:lnTo>
                <a:lnTo>
                  <a:pt x="1039180" y="5867641"/>
                </a:lnTo>
                <a:lnTo>
                  <a:pt x="1047136" y="5879071"/>
                </a:lnTo>
                <a:lnTo>
                  <a:pt x="1055338" y="5889231"/>
                </a:lnTo>
                <a:lnTo>
                  <a:pt x="1063764" y="5900661"/>
                </a:lnTo>
                <a:lnTo>
                  <a:pt x="1072394" y="5910821"/>
                </a:lnTo>
                <a:lnTo>
                  <a:pt x="1081209" y="5920981"/>
                </a:lnTo>
                <a:lnTo>
                  <a:pt x="1090186" y="5929871"/>
                </a:lnTo>
                <a:lnTo>
                  <a:pt x="1099306" y="5940031"/>
                </a:lnTo>
                <a:lnTo>
                  <a:pt x="1108549" y="5948921"/>
                </a:lnTo>
                <a:lnTo>
                  <a:pt x="1127320" y="5966701"/>
                </a:lnTo>
                <a:lnTo>
                  <a:pt x="1136808" y="5974321"/>
                </a:lnTo>
                <a:lnTo>
                  <a:pt x="1146336" y="5983211"/>
                </a:lnTo>
                <a:lnTo>
                  <a:pt x="1155884" y="5990831"/>
                </a:lnTo>
                <a:lnTo>
                  <a:pt x="1162260" y="5994641"/>
                </a:lnTo>
                <a:lnTo>
                  <a:pt x="1168622" y="6000991"/>
                </a:lnTo>
                <a:lnTo>
                  <a:pt x="1174998" y="6003531"/>
                </a:lnTo>
                <a:lnTo>
                  <a:pt x="1187736" y="6003531"/>
                </a:lnTo>
                <a:lnTo>
                  <a:pt x="1194098" y="5997181"/>
                </a:lnTo>
                <a:lnTo>
                  <a:pt x="1197925" y="5988291"/>
                </a:lnTo>
                <a:lnTo>
                  <a:pt x="1198162" y="5976861"/>
                </a:lnTo>
                <a:lnTo>
                  <a:pt x="1195913" y="5962891"/>
                </a:lnTo>
                <a:lnTo>
                  <a:pt x="1192280" y="5948921"/>
                </a:lnTo>
                <a:lnTo>
                  <a:pt x="1188367" y="5936221"/>
                </a:lnTo>
                <a:lnTo>
                  <a:pt x="1185277" y="5927331"/>
                </a:lnTo>
                <a:lnTo>
                  <a:pt x="1179485" y="5914631"/>
                </a:lnTo>
                <a:lnTo>
                  <a:pt x="1173771" y="5901931"/>
                </a:lnTo>
                <a:lnTo>
                  <a:pt x="1168122" y="5890501"/>
                </a:lnTo>
                <a:lnTo>
                  <a:pt x="1162524" y="5880341"/>
                </a:lnTo>
                <a:lnTo>
                  <a:pt x="1151432" y="5858751"/>
                </a:lnTo>
                <a:lnTo>
                  <a:pt x="1146334" y="5848591"/>
                </a:lnTo>
                <a:lnTo>
                  <a:pt x="1141142" y="5837161"/>
                </a:lnTo>
                <a:lnTo>
                  <a:pt x="1135784" y="5824461"/>
                </a:lnTo>
                <a:lnTo>
                  <a:pt x="1130246" y="5813031"/>
                </a:lnTo>
                <a:lnTo>
                  <a:pt x="1124515" y="5801601"/>
                </a:lnTo>
                <a:lnTo>
                  <a:pt x="1118578" y="5791441"/>
                </a:lnTo>
                <a:lnTo>
                  <a:pt x="1112420" y="5780011"/>
                </a:lnTo>
                <a:lnTo>
                  <a:pt x="1106029" y="5768581"/>
                </a:lnTo>
                <a:lnTo>
                  <a:pt x="1099390" y="5758421"/>
                </a:lnTo>
                <a:lnTo>
                  <a:pt x="1092490" y="5746991"/>
                </a:lnTo>
                <a:lnTo>
                  <a:pt x="1085315" y="5736831"/>
                </a:lnTo>
                <a:lnTo>
                  <a:pt x="1077852" y="5726671"/>
                </a:lnTo>
                <a:lnTo>
                  <a:pt x="1069773" y="5715241"/>
                </a:lnTo>
                <a:lnTo>
                  <a:pt x="1061045" y="5705081"/>
                </a:lnTo>
                <a:lnTo>
                  <a:pt x="1051548" y="5697461"/>
                </a:lnTo>
                <a:lnTo>
                  <a:pt x="1041160" y="5691111"/>
                </a:lnTo>
                <a:lnTo>
                  <a:pt x="1028389" y="5687301"/>
                </a:lnTo>
                <a:close/>
              </a:path>
              <a:path w="2680286" h="6857998">
                <a:moveTo>
                  <a:pt x="1421847" y="5697461"/>
                </a:moveTo>
                <a:lnTo>
                  <a:pt x="1377375" y="5716511"/>
                </a:lnTo>
                <a:lnTo>
                  <a:pt x="1349154" y="5743181"/>
                </a:lnTo>
                <a:lnTo>
                  <a:pt x="1323603" y="5774931"/>
                </a:lnTo>
                <a:lnTo>
                  <a:pt x="1315658" y="5785091"/>
                </a:lnTo>
                <a:lnTo>
                  <a:pt x="1307991" y="5796521"/>
                </a:lnTo>
                <a:lnTo>
                  <a:pt x="1300860" y="5806681"/>
                </a:lnTo>
                <a:lnTo>
                  <a:pt x="1293606" y="5819381"/>
                </a:lnTo>
                <a:lnTo>
                  <a:pt x="1286310" y="5832081"/>
                </a:lnTo>
                <a:lnTo>
                  <a:pt x="1279054" y="5846051"/>
                </a:lnTo>
                <a:lnTo>
                  <a:pt x="1271919" y="5858751"/>
                </a:lnTo>
                <a:lnTo>
                  <a:pt x="1252060" y="5900661"/>
                </a:lnTo>
                <a:lnTo>
                  <a:pt x="1236228" y="5940031"/>
                </a:lnTo>
                <a:lnTo>
                  <a:pt x="1225192" y="5979401"/>
                </a:lnTo>
                <a:lnTo>
                  <a:pt x="1224775" y="5985751"/>
                </a:lnTo>
                <a:lnTo>
                  <a:pt x="1225459" y="5990831"/>
                </a:lnTo>
                <a:lnTo>
                  <a:pt x="1227869" y="5993371"/>
                </a:lnTo>
                <a:lnTo>
                  <a:pt x="1231897" y="5994641"/>
                </a:lnTo>
                <a:lnTo>
                  <a:pt x="1237390" y="5994641"/>
                </a:lnTo>
                <a:lnTo>
                  <a:pt x="1244199" y="5992101"/>
                </a:lnTo>
                <a:lnTo>
                  <a:pt x="1252172" y="5989561"/>
                </a:lnTo>
                <a:lnTo>
                  <a:pt x="1261156" y="5985751"/>
                </a:lnTo>
                <a:lnTo>
                  <a:pt x="1271001" y="5980671"/>
                </a:lnTo>
                <a:lnTo>
                  <a:pt x="1281555" y="5974321"/>
                </a:lnTo>
                <a:lnTo>
                  <a:pt x="1292668" y="5967971"/>
                </a:lnTo>
                <a:lnTo>
                  <a:pt x="1339670" y="5933681"/>
                </a:lnTo>
                <a:lnTo>
                  <a:pt x="1373363" y="5903201"/>
                </a:lnTo>
                <a:lnTo>
                  <a:pt x="1392813" y="5881611"/>
                </a:lnTo>
                <a:lnTo>
                  <a:pt x="1401180" y="5871451"/>
                </a:lnTo>
                <a:lnTo>
                  <a:pt x="1426576" y="5834621"/>
                </a:lnTo>
                <a:lnTo>
                  <a:pt x="1449105" y="5791441"/>
                </a:lnTo>
                <a:lnTo>
                  <a:pt x="1457549" y="5745721"/>
                </a:lnTo>
                <a:lnTo>
                  <a:pt x="1456144" y="5734291"/>
                </a:lnTo>
                <a:lnTo>
                  <a:pt x="1452982" y="5724131"/>
                </a:lnTo>
                <a:lnTo>
                  <a:pt x="1445314" y="5710161"/>
                </a:lnTo>
                <a:lnTo>
                  <a:pt x="1438793" y="5702541"/>
                </a:lnTo>
                <a:lnTo>
                  <a:pt x="1436097" y="5698731"/>
                </a:lnTo>
                <a:lnTo>
                  <a:pt x="1432922" y="5698731"/>
                </a:lnTo>
                <a:lnTo>
                  <a:pt x="1421847" y="5697461"/>
                </a:lnTo>
                <a:close/>
              </a:path>
              <a:path w="2680286" h="6857998">
                <a:moveTo>
                  <a:pt x="1055715" y="5424411"/>
                </a:moveTo>
                <a:lnTo>
                  <a:pt x="1019435" y="5456161"/>
                </a:lnTo>
                <a:lnTo>
                  <a:pt x="1015242" y="5480291"/>
                </a:lnTo>
                <a:lnTo>
                  <a:pt x="1015990" y="5491721"/>
                </a:lnTo>
                <a:lnTo>
                  <a:pt x="1029643" y="5539981"/>
                </a:lnTo>
                <a:lnTo>
                  <a:pt x="1037932" y="5564111"/>
                </a:lnTo>
                <a:lnTo>
                  <a:pt x="1042270" y="5576811"/>
                </a:lnTo>
                <a:lnTo>
                  <a:pt x="1046739" y="5588241"/>
                </a:lnTo>
                <a:lnTo>
                  <a:pt x="1051340" y="5600941"/>
                </a:lnTo>
                <a:lnTo>
                  <a:pt x="1056073" y="5612371"/>
                </a:lnTo>
                <a:lnTo>
                  <a:pt x="1076356" y="5658091"/>
                </a:lnTo>
                <a:lnTo>
                  <a:pt x="1093015" y="5691111"/>
                </a:lnTo>
                <a:lnTo>
                  <a:pt x="1099690" y="5703811"/>
                </a:lnTo>
                <a:lnTo>
                  <a:pt x="1113085" y="5726671"/>
                </a:lnTo>
                <a:lnTo>
                  <a:pt x="1126255" y="5748261"/>
                </a:lnTo>
                <a:lnTo>
                  <a:pt x="1132649" y="5758421"/>
                </a:lnTo>
                <a:lnTo>
                  <a:pt x="1138860" y="5768581"/>
                </a:lnTo>
                <a:lnTo>
                  <a:pt x="1160402" y="5802871"/>
                </a:lnTo>
                <a:lnTo>
                  <a:pt x="1174470" y="5823191"/>
                </a:lnTo>
                <a:lnTo>
                  <a:pt x="1181451" y="5833351"/>
                </a:lnTo>
                <a:lnTo>
                  <a:pt x="1187879" y="5840971"/>
                </a:lnTo>
                <a:lnTo>
                  <a:pt x="1193367" y="5844781"/>
                </a:lnTo>
                <a:lnTo>
                  <a:pt x="1197528" y="5846051"/>
                </a:lnTo>
                <a:lnTo>
                  <a:pt x="1199974" y="5843511"/>
                </a:lnTo>
                <a:lnTo>
                  <a:pt x="1197748" y="5804141"/>
                </a:lnTo>
                <a:lnTo>
                  <a:pt x="1188713" y="5753341"/>
                </a:lnTo>
                <a:lnTo>
                  <a:pt x="1182861" y="5730481"/>
                </a:lnTo>
                <a:lnTo>
                  <a:pt x="1180350" y="5717781"/>
                </a:lnTo>
                <a:lnTo>
                  <a:pt x="1177693" y="5703811"/>
                </a:lnTo>
                <a:lnTo>
                  <a:pt x="1174902" y="5691111"/>
                </a:lnTo>
                <a:lnTo>
                  <a:pt x="1171988" y="5678411"/>
                </a:lnTo>
                <a:lnTo>
                  <a:pt x="1168962" y="5666981"/>
                </a:lnTo>
                <a:lnTo>
                  <a:pt x="1165837" y="5654281"/>
                </a:lnTo>
                <a:lnTo>
                  <a:pt x="1162624" y="5641581"/>
                </a:lnTo>
                <a:lnTo>
                  <a:pt x="1159335" y="5630151"/>
                </a:lnTo>
                <a:lnTo>
                  <a:pt x="1155980" y="5617451"/>
                </a:lnTo>
                <a:lnTo>
                  <a:pt x="1152573" y="5606021"/>
                </a:lnTo>
                <a:lnTo>
                  <a:pt x="1149124" y="5593321"/>
                </a:lnTo>
                <a:lnTo>
                  <a:pt x="1139971" y="5562841"/>
                </a:lnTo>
                <a:lnTo>
                  <a:pt x="1129180" y="5523471"/>
                </a:lnTo>
                <a:lnTo>
                  <a:pt x="1114658" y="5484101"/>
                </a:lnTo>
                <a:lnTo>
                  <a:pt x="1094984" y="5448541"/>
                </a:lnTo>
                <a:lnTo>
                  <a:pt x="1068740" y="5426951"/>
                </a:lnTo>
                <a:lnTo>
                  <a:pt x="1055715" y="5424411"/>
                </a:lnTo>
                <a:close/>
              </a:path>
              <a:path w="2680286" h="6857998">
                <a:moveTo>
                  <a:pt x="1392364" y="5424411"/>
                </a:moveTo>
                <a:lnTo>
                  <a:pt x="1357755" y="5444731"/>
                </a:lnTo>
                <a:lnTo>
                  <a:pt x="1342781" y="5465051"/>
                </a:lnTo>
                <a:lnTo>
                  <a:pt x="1334696" y="5476481"/>
                </a:lnTo>
                <a:lnTo>
                  <a:pt x="1327183" y="5487911"/>
                </a:lnTo>
                <a:lnTo>
                  <a:pt x="1320255" y="5499341"/>
                </a:lnTo>
                <a:lnTo>
                  <a:pt x="1313923" y="5509501"/>
                </a:lnTo>
                <a:lnTo>
                  <a:pt x="1303093" y="5531091"/>
                </a:lnTo>
                <a:lnTo>
                  <a:pt x="1298617" y="5542521"/>
                </a:lnTo>
                <a:lnTo>
                  <a:pt x="1293551" y="5555221"/>
                </a:lnTo>
                <a:lnTo>
                  <a:pt x="1288796" y="5567921"/>
                </a:lnTo>
                <a:lnTo>
                  <a:pt x="1284316" y="5579351"/>
                </a:lnTo>
                <a:lnTo>
                  <a:pt x="1280071" y="5592051"/>
                </a:lnTo>
                <a:lnTo>
                  <a:pt x="1276024" y="5604751"/>
                </a:lnTo>
                <a:lnTo>
                  <a:pt x="1272137" y="5616181"/>
                </a:lnTo>
                <a:lnTo>
                  <a:pt x="1268372" y="5628881"/>
                </a:lnTo>
                <a:lnTo>
                  <a:pt x="1257430" y="5664441"/>
                </a:lnTo>
                <a:lnTo>
                  <a:pt x="1253774" y="5675871"/>
                </a:lnTo>
                <a:lnTo>
                  <a:pt x="1250051" y="5687301"/>
                </a:lnTo>
                <a:lnTo>
                  <a:pt x="1246312" y="5700001"/>
                </a:lnTo>
                <a:lnTo>
                  <a:pt x="1242201" y="5715241"/>
                </a:lnTo>
                <a:lnTo>
                  <a:pt x="1237891" y="5729211"/>
                </a:lnTo>
                <a:lnTo>
                  <a:pt x="1233551" y="5744451"/>
                </a:lnTo>
                <a:lnTo>
                  <a:pt x="1229352" y="5758421"/>
                </a:lnTo>
                <a:lnTo>
                  <a:pt x="1225466" y="5773661"/>
                </a:lnTo>
                <a:lnTo>
                  <a:pt x="1222062" y="5786361"/>
                </a:lnTo>
                <a:lnTo>
                  <a:pt x="1219311" y="5799061"/>
                </a:lnTo>
                <a:lnTo>
                  <a:pt x="1217384" y="5810491"/>
                </a:lnTo>
                <a:lnTo>
                  <a:pt x="1216686" y="5818111"/>
                </a:lnTo>
                <a:lnTo>
                  <a:pt x="1216569" y="5824461"/>
                </a:lnTo>
                <a:lnTo>
                  <a:pt x="1216686" y="5828271"/>
                </a:lnTo>
                <a:lnTo>
                  <a:pt x="1218256" y="5834621"/>
                </a:lnTo>
                <a:lnTo>
                  <a:pt x="1223178" y="5837161"/>
                </a:lnTo>
                <a:lnTo>
                  <a:pt x="1229604" y="5834621"/>
                </a:lnTo>
                <a:lnTo>
                  <a:pt x="1237116" y="5829541"/>
                </a:lnTo>
                <a:lnTo>
                  <a:pt x="1245294" y="5820651"/>
                </a:lnTo>
                <a:lnTo>
                  <a:pt x="1253721" y="5810491"/>
                </a:lnTo>
                <a:lnTo>
                  <a:pt x="1261977" y="5799061"/>
                </a:lnTo>
                <a:lnTo>
                  <a:pt x="1269645" y="5788901"/>
                </a:lnTo>
                <a:lnTo>
                  <a:pt x="1276839" y="5778741"/>
                </a:lnTo>
                <a:lnTo>
                  <a:pt x="1291955" y="5758421"/>
                </a:lnTo>
                <a:lnTo>
                  <a:pt x="1299392" y="5748261"/>
                </a:lnTo>
                <a:lnTo>
                  <a:pt x="1306694" y="5738101"/>
                </a:lnTo>
                <a:lnTo>
                  <a:pt x="1313822" y="5727941"/>
                </a:lnTo>
                <a:lnTo>
                  <a:pt x="1320734" y="5716511"/>
                </a:lnTo>
                <a:lnTo>
                  <a:pt x="1327391" y="5705081"/>
                </a:lnTo>
                <a:lnTo>
                  <a:pt x="1334437" y="5693651"/>
                </a:lnTo>
                <a:lnTo>
                  <a:pt x="1341167" y="5683491"/>
                </a:lnTo>
                <a:lnTo>
                  <a:pt x="1347612" y="5672061"/>
                </a:lnTo>
                <a:lnTo>
                  <a:pt x="1353805" y="5660631"/>
                </a:lnTo>
                <a:lnTo>
                  <a:pt x="1359776" y="5649201"/>
                </a:lnTo>
                <a:lnTo>
                  <a:pt x="1365558" y="5639041"/>
                </a:lnTo>
                <a:lnTo>
                  <a:pt x="1387426" y="5593321"/>
                </a:lnTo>
                <a:lnTo>
                  <a:pt x="1397836" y="5569191"/>
                </a:lnTo>
                <a:lnTo>
                  <a:pt x="1402726" y="5557761"/>
                </a:lnTo>
                <a:lnTo>
                  <a:pt x="1417777" y="5509501"/>
                </a:lnTo>
                <a:lnTo>
                  <a:pt x="1421434" y="5473941"/>
                </a:lnTo>
                <a:lnTo>
                  <a:pt x="1420647" y="5461241"/>
                </a:lnTo>
                <a:lnTo>
                  <a:pt x="1418809" y="5446001"/>
                </a:lnTo>
                <a:lnTo>
                  <a:pt x="1415245" y="5435841"/>
                </a:lnTo>
                <a:lnTo>
                  <a:pt x="1403410" y="5425681"/>
                </a:lnTo>
                <a:lnTo>
                  <a:pt x="1392364" y="5424411"/>
                </a:lnTo>
                <a:close/>
              </a:path>
              <a:path w="2680286" h="6857998">
                <a:moveTo>
                  <a:pt x="1208128" y="5193271"/>
                </a:moveTo>
                <a:lnTo>
                  <a:pt x="1170093" y="5226291"/>
                </a:lnTo>
                <a:lnTo>
                  <a:pt x="1156066" y="5272011"/>
                </a:lnTo>
                <a:lnTo>
                  <a:pt x="1156596" y="5284711"/>
                </a:lnTo>
                <a:lnTo>
                  <a:pt x="1158785" y="5322811"/>
                </a:lnTo>
                <a:lnTo>
                  <a:pt x="1161751" y="5360911"/>
                </a:lnTo>
                <a:lnTo>
                  <a:pt x="1165338" y="5399011"/>
                </a:lnTo>
                <a:lnTo>
                  <a:pt x="1169390" y="5437111"/>
                </a:lnTo>
                <a:lnTo>
                  <a:pt x="1173752" y="5475211"/>
                </a:lnTo>
                <a:lnTo>
                  <a:pt x="1179314" y="5514581"/>
                </a:lnTo>
                <a:lnTo>
                  <a:pt x="1181570" y="5528551"/>
                </a:lnTo>
                <a:lnTo>
                  <a:pt x="1187265" y="5566651"/>
                </a:lnTo>
                <a:lnTo>
                  <a:pt x="1194794" y="5608561"/>
                </a:lnTo>
                <a:lnTo>
                  <a:pt x="1197129" y="5618721"/>
                </a:lnTo>
                <a:lnTo>
                  <a:pt x="1199901" y="5630151"/>
                </a:lnTo>
                <a:lnTo>
                  <a:pt x="1203089" y="5640311"/>
                </a:lnTo>
                <a:lnTo>
                  <a:pt x="1206667" y="5649201"/>
                </a:lnTo>
                <a:lnTo>
                  <a:pt x="1210615" y="5654281"/>
                </a:lnTo>
                <a:lnTo>
                  <a:pt x="1214906" y="5654281"/>
                </a:lnTo>
                <a:lnTo>
                  <a:pt x="1219520" y="5647931"/>
                </a:lnTo>
                <a:lnTo>
                  <a:pt x="1229639" y="5611101"/>
                </a:lnTo>
                <a:lnTo>
                  <a:pt x="1236572" y="5573001"/>
                </a:lnTo>
                <a:lnTo>
                  <a:pt x="1242915" y="5523471"/>
                </a:lnTo>
                <a:lnTo>
                  <a:pt x="1244193" y="5510771"/>
                </a:lnTo>
                <a:lnTo>
                  <a:pt x="1246439" y="5496801"/>
                </a:lnTo>
                <a:lnTo>
                  <a:pt x="1248546" y="5484101"/>
                </a:lnTo>
                <a:lnTo>
                  <a:pt x="1250509" y="5470131"/>
                </a:lnTo>
                <a:lnTo>
                  <a:pt x="1252321" y="5457431"/>
                </a:lnTo>
                <a:lnTo>
                  <a:pt x="1256800" y="5419331"/>
                </a:lnTo>
                <a:lnTo>
                  <a:pt x="1260326" y="5369801"/>
                </a:lnTo>
                <a:lnTo>
                  <a:pt x="1260938" y="5345671"/>
                </a:lnTo>
                <a:lnTo>
                  <a:pt x="1261700" y="5332971"/>
                </a:lnTo>
                <a:lnTo>
                  <a:pt x="1262325" y="5319001"/>
                </a:lnTo>
                <a:lnTo>
                  <a:pt x="1262679" y="5305031"/>
                </a:lnTo>
                <a:lnTo>
                  <a:pt x="1262625" y="5291061"/>
                </a:lnTo>
                <a:lnTo>
                  <a:pt x="1258663" y="5249151"/>
                </a:lnTo>
                <a:lnTo>
                  <a:pt x="1239458" y="5205971"/>
                </a:lnTo>
                <a:lnTo>
                  <a:pt x="1219874" y="5194541"/>
                </a:lnTo>
                <a:lnTo>
                  <a:pt x="1208128" y="5193271"/>
                </a:lnTo>
                <a:close/>
              </a:path>
              <a:path w="2680286" h="6857998">
                <a:moveTo>
                  <a:pt x="2249023" y="6814283"/>
                </a:moveTo>
                <a:lnTo>
                  <a:pt x="2212478" y="6842441"/>
                </a:lnTo>
                <a:lnTo>
                  <a:pt x="2210008" y="6855041"/>
                </a:lnTo>
                <a:lnTo>
                  <a:pt x="2305381" y="6857998"/>
                </a:lnTo>
                <a:lnTo>
                  <a:pt x="2299062" y="6851646"/>
                </a:lnTo>
                <a:lnTo>
                  <a:pt x="2291463" y="6840581"/>
                </a:lnTo>
                <a:lnTo>
                  <a:pt x="2282695" y="6830944"/>
                </a:lnTo>
                <a:lnTo>
                  <a:pt x="2272780" y="6823016"/>
                </a:lnTo>
                <a:lnTo>
                  <a:pt x="2261741" y="6817076"/>
                </a:lnTo>
                <a:lnTo>
                  <a:pt x="2260835" y="6816705"/>
                </a:lnTo>
                <a:lnTo>
                  <a:pt x="2249023" y="6814283"/>
                </a:lnTo>
                <a:close/>
              </a:path>
              <a:path w="2680286" h="6857998">
                <a:moveTo>
                  <a:pt x="2613745" y="6551574"/>
                </a:moveTo>
                <a:lnTo>
                  <a:pt x="2579214" y="6572311"/>
                </a:lnTo>
                <a:lnTo>
                  <a:pt x="2548785" y="6615484"/>
                </a:lnTo>
                <a:lnTo>
                  <a:pt x="2524731" y="6658368"/>
                </a:lnTo>
                <a:lnTo>
                  <a:pt x="2510706" y="6694651"/>
                </a:lnTo>
                <a:lnTo>
                  <a:pt x="2498136" y="6731353"/>
                </a:lnTo>
                <a:lnTo>
                  <a:pt x="2479434" y="6790682"/>
                </a:lnTo>
                <a:lnTo>
                  <a:pt x="2475701" y="6802398"/>
                </a:lnTo>
                <a:lnTo>
                  <a:pt x="2471837" y="6814283"/>
                </a:lnTo>
                <a:lnTo>
                  <a:pt x="2468648" y="6826310"/>
                </a:lnTo>
                <a:lnTo>
                  <a:pt x="2465280" y="6838060"/>
                </a:lnTo>
                <a:lnTo>
                  <a:pt x="2461255" y="6850078"/>
                </a:lnTo>
                <a:lnTo>
                  <a:pt x="2531406" y="6857981"/>
                </a:lnTo>
                <a:lnTo>
                  <a:pt x="2539883" y="6846450"/>
                </a:lnTo>
                <a:lnTo>
                  <a:pt x="2566319" y="6804194"/>
                </a:lnTo>
                <a:lnTo>
                  <a:pt x="2584492" y="6770467"/>
                </a:lnTo>
                <a:lnTo>
                  <a:pt x="2612944" y="6714550"/>
                </a:lnTo>
                <a:lnTo>
                  <a:pt x="2617773" y="6702426"/>
                </a:lnTo>
                <a:lnTo>
                  <a:pt x="2622571" y="6690531"/>
                </a:lnTo>
                <a:lnTo>
                  <a:pt x="2638808" y="6643759"/>
                </a:lnTo>
                <a:lnTo>
                  <a:pt x="2644167" y="6607452"/>
                </a:lnTo>
                <a:lnTo>
                  <a:pt x="2643947" y="6594719"/>
                </a:lnTo>
                <a:lnTo>
                  <a:pt x="2642978" y="6584823"/>
                </a:lnTo>
                <a:lnTo>
                  <a:pt x="2641101" y="6571324"/>
                </a:lnTo>
                <a:lnTo>
                  <a:pt x="2636917" y="6559996"/>
                </a:lnTo>
                <a:lnTo>
                  <a:pt x="2625212" y="6552289"/>
                </a:lnTo>
                <a:lnTo>
                  <a:pt x="2613745" y="6551574"/>
                </a:lnTo>
                <a:close/>
              </a:path>
              <a:path w="2680286" h="6857998">
                <a:moveTo>
                  <a:pt x="2277454" y="6550663"/>
                </a:moveTo>
                <a:lnTo>
                  <a:pt x="2242007" y="6581192"/>
                </a:lnTo>
                <a:lnTo>
                  <a:pt x="2237924" y="6605920"/>
                </a:lnTo>
                <a:lnTo>
                  <a:pt x="2238639" y="6617806"/>
                </a:lnTo>
                <a:lnTo>
                  <a:pt x="2252401" y="6667132"/>
                </a:lnTo>
                <a:lnTo>
                  <a:pt x="2264943" y="6703335"/>
                </a:lnTo>
                <a:lnTo>
                  <a:pt x="2283600" y="6750424"/>
                </a:lnTo>
                <a:lnTo>
                  <a:pt x="2304357" y="6795910"/>
                </a:lnTo>
                <a:lnTo>
                  <a:pt x="2322346" y="6829505"/>
                </a:lnTo>
                <a:lnTo>
                  <a:pt x="2328729" y="6840310"/>
                </a:lnTo>
                <a:lnTo>
                  <a:pt x="2335342" y="6850766"/>
                </a:lnTo>
                <a:lnTo>
                  <a:pt x="2407137" y="6857986"/>
                </a:lnTo>
                <a:lnTo>
                  <a:pt x="2407266" y="6854822"/>
                </a:lnTo>
                <a:lnTo>
                  <a:pt x="2404091" y="6851646"/>
                </a:lnTo>
                <a:lnTo>
                  <a:pt x="2401695" y="6838060"/>
                </a:lnTo>
                <a:lnTo>
                  <a:pt x="2393825" y="6800411"/>
                </a:lnTo>
                <a:lnTo>
                  <a:pt x="2384442" y="6763118"/>
                </a:lnTo>
                <a:lnTo>
                  <a:pt x="2370548" y="6714986"/>
                </a:lnTo>
                <a:lnTo>
                  <a:pt x="2362689" y="6689648"/>
                </a:lnTo>
                <a:lnTo>
                  <a:pt x="2359461" y="6677587"/>
                </a:lnTo>
                <a:lnTo>
                  <a:pt x="2347655" y="6638027"/>
                </a:lnTo>
                <a:lnTo>
                  <a:pt x="2331375" y="6598967"/>
                </a:lnTo>
                <a:lnTo>
                  <a:pt x="2308960" y="6567563"/>
                </a:lnTo>
                <a:lnTo>
                  <a:pt x="2289787" y="6554413"/>
                </a:lnTo>
                <a:lnTo>
                  <a:pt x="2277454" y="6550663"/>
                </a:lnTo>
                <a:close/>
              </a:path>
              <a:path w="2680286" h="6857998">
                <a:moveTo>
                  <a:pt x="2644604" y="6820679"/>
                </a:moveTo>
                <a:lnTo>
                  <a:pt x="2600007" y="6842760"/>
                </a:lnTo>
                <a:lnTo>
                  <a:pt x="2589864" y="6851021"/>
                </a:lnTo>
                <a:lnTo>
                  <a:pt x="2677676" y="6857981"/>
                </a:lnTo>
                <a:lnTo>
                  <a:pt x="2674728" y="6851646"/>
                </a:lnTo>
                <a:lnTo>
                  <a:pt x="2674728" y="6845293"/>
                </a:lnTo>
                <a:lnTo>
                  <a:pt x="2671553" y="6838941"/>
                </a:lnTo>
                <a:lnTo>
                  <a:pt x="2668378" y="6835763"/>
                </a:lnTo>
                <a:lnTo>
                  <a:pt x="2665203" y="6829412"/>
                </a:lnTo>
                <a:lnTo>
                  <a:pt x="2658853" y="6826234"/>
                </a:lnTo>
                <a:lnTo>
                  <a:pt x="2655678" y="6826234"/>
                </a:lnTo>
                <a:lnTo>
                  <a:pt x="2655678" y="6823058"/>
                </a:lnTo>
                <a:lnTo>
                  <a:pt x="2644604" y="6820679"/>
                </a:lnTo>
                <a:close/>
              </a:path>
              <a:path w="2680286" h="6857998">
                <a:moveTo>
                  <a:pt x="2432874" y="6320860"/>
                </a:moveTo>
                <a:lnTo>
                  <a:pt x="2395496" y="6345539"/>
                </a:lnTo>
                <a:lnTo>
                  <a:pt x="2382072" y="6382004"/>
                </a:lnTo>
                <a:lnTo>
                  <a:pt x="2379618" y="6394575"/>
                </a:lnTo>
                <a:lnTo>
                  <a:pt x="2380025" y="6407802"/>
                </a:lnTo>
                <a:lnTo>
                  <a:pt x="2381888" y="6446952"/>
                </a:lnTo>
                <a:lnTo>
                  <a:pt x="2384587" y="6485413"/>
                </a:lnTo>
                <a:lnTo>
                  <a:pt x="2389202" y="6535853"/>
                </a:lnTo>
                <a:lnTo>
                  <a:pt x="2394624" y="6585628"/>
                </a:lnTo>
                <a:lnTo>
                  <a:pt x="2400464" y="6635058"/>
                </a:lnTo>
                <a:lnTo>
                  <a:pt x="2402958" y="6648640"/>
                </a:lnTo>
                <a:lnTo>
                  <a:pt x="2405174" y="6661648"/>
                </a:lnTo>
                <a:lnTo>
                  <a:pt x="2411075" y="6698573"/>
                </a:lnTo>
                <a:lnTo>
                  <a:pt x="2413102" y="6710632"/>
                </a:lnTo>
                <a:lnTo>
                  <a:pt x="2415313" y="6722792"/>
                </a:lnTo>
                <a:lnTo>
                  <a:pt x="2417215" y="6730683"/>
                </a:lnTo>
                <a:lnTo>
                  <a:pt x="2419502" y="6740896"/>
                </a:lnTo>
                <a:lnTo>
                  <a:pt x="2432197" y="6779123"/>
                </a:lnTo>
                <a:lnTo>
                  <a:pt x="2436177" y="6781565"/>
                </a:lnTo>
                <a:lnTo>
                  <a:pt x="2440449" y="6778578"/>
                </a:lnTo>
                <a:lnTo>
                  <a:pt x="2451819" y="6740637"/>
                </a:lnTo>
                <a:lnTo>
                  <a:pt x="2458850" y="6703140"/>
                </a:lnTo>
                <a:lnTo>
                  <a:pt x="2464014" y="6664787"/>
                </a:lnTo>
                <a:lnTo>
                  <a:pt x="2467642" y="6628354"/>
                </a:lnTo>
                <a:lnTo>
                  <a:pt x="2469826" y="6615410"/>
                </a:lnTo>
                <a:lnTo>
                  <a:pt x="2475611" y="6576739"/>
                </a:lnTo>
                <a:lnTo>
                  <a:pt x="2481075" y="6526507"/>
                </a:lnTo>
                <a:lnTo>
                  <a:pt x="2483610" y="6476510"/>
                </a:lnTo>
                <a:lnTo>
                  <a:pt x="2483720" y="6464122"/>
                </a:lnTo>
                <a:lnTo>
                  <a:pt x="2484518" y="6451981"/>
                </a:lnTo>
                <a:lnTo>
                  <a:pt x="2485154" y="6438863"/>
                </a:lnTo>
                <a:lnTo>
                  <a:pt x="2485468" y="6425079"/>
                </a:lnTo>
                <a:lnTo>
                  <a:pt x="2485299" y="6410936"/>
                </a:lnTo>
                <a:lnTo>
                  <a:pt x="2480260" y="6369382"/>
                </a:lnTo>
                <a:lnTo>
                  <a:pt x="2457045" y="6327874"/>
                </a:lnTo>
                <a:lnTo>
                  <a:pt x="2444870" y="6322439"/>
                </a:lnTo>
                <a:lnTo>
                  <a:pt x="2432874" y="6320860"/>
                </a:lnTo>
                <a:close/>
              </a:path>
              <a:path w="2680286" h="6857998">
                <a:moveTo>
                  <a:pt x="199046" y="6820678"/>
                </a:moveTo>
                <a:lnTo>
                  <a:pt x="154457" y="6842780"/>
                </a:lnTo>
                <a:lnTo>
                  <a:pt x="144325" y="6851050"/>
                </a:lnTo>
                <a:lnTo>
                  <a:pt x="232223" y="6857980"/>
                </a:lnTo>
                <a:lnTo>
                  <a:pt x="229267" y="6851646"/>
                </a:lnTo>
                <a:lnTo>
                  <a:pt x="229267" y="6845293"/>
                </a:lnTo>
                <a:lnTo>
                  <a:pt x="226079" y="6838941"/>
                </a:lnTo>
                <a:lnTo>
                  <a:pt x="222904" y="6835763"/>
                </a:lnTo>
                <a:lnTo>
                  <a:pt x="219716" y="6829412"/>
                </a:lnTo>
                <a:lnTo>
                  <a:pt x="213341" y="6826234"/>
                </a:lnTo>
                <a:lnTo>
                  <a:pt x="210166" y="6826234"/>
                </a:lnTo>
                <a:lnTo>
                  <a:pt x="210166" y="6823058"/>
                </a:lnTo>
                <a:lnTo>
                  <a:pt x="199046" y="6820678"/>
                </a:lnTo>
                <a:close/>
              </a:path>
              <a:path w="2680286" h="6857998">
                <a:moveTo>
                  <a:pt x="168205" y="6551579"/>
                </a:moveTo>
                <a:lnTo>
                  <a:pt x="133716" y="6572313"/>
                </a:lnTo>
                <a:lnTo>
                  <a:pt x="103289" y="6615485"/>
                </a:lnTo>
                <a:lnTo>
                  <a:pt x="79213" y="6658368"/>
                </a:lnTo>
                <a:lnTo>
                  <a:pt x="65202" y="6694650"/>
                </a:lnTo>
                <a:lnTo>
                  <a:pt x="52643" y="6731351"/>
                </a:lnTo>
                <a:lnTo>
                  <a:pt x="37608" y="6778931"/>
                </a:lnTo>
                <a:lnTo>
                  <a:pt x="33912" y="6790678"/>
                </a:lnTo>
                <a:lnTo>
                  <a:pt x="30170" y="6802393"/>
                </a:lnTo>
                <a:lnTo>
                  <a:pt x="26344" y="6814091"/>
                </a:lnTo>
                <a:lnTo>
                  <a:pt x="23097" y="6826313"/>
                </a:lnTo>
                <a:lnTo>
                  <a:pt x="19736" y="6838070"/>
                </a:lnTo>
                <a:lnTo>
                  <a:pt x="15747" y="6850094"/>
                </a:lnTo>
                <a:lnTo>
                  <a:pt x="88958" y="6857977"/>
                </a:lnTo>
                <a:lnTo>
                  <a:pt x="95632" y="6845950"/>
                </a:lnTo>
                <a:lnTo>
                  <a:pt x="102214" y="6835378"/>
                </a:lnTo>
                <a:lnTo>
                  <a:pt x="109691" y="6822757"/>
                </a:lnTo>
                <a:lnTo>
                  <a:pt x="129807" y="6787197"/>
                </a:lnTo>
                <a:lnTo>
                  <a:pt x="152891" y="6743363"/>
                </a:lnTo>
                <a:lnTo>
                  <a:pt x="173171" y="6700584"/>
                </a:lnTo>
                <a:lnTo>
                  <a:pt x="177830" y="6688937"/>
                </a:lnTo>
                <a:lnTo>
                  <a:pt x="193707" y="6642304"/>
                </a:lnTo>
                <a:lnTo>
                  <a:pt x="198672" y="6605399"/>
                </a:lnTo>
                <a:lnTo>
                  <a:pt x="198233" y="6592372"/>
                </a:lnTo>
                <a:lnTo>
                  <a:pt x="197428" y="6584823"/>
                </a:lnTo>
                <a:lnTo>
                  <a:pt x="195544" y="6571327"/>
                </a:lnTo>
                <a:lnTo>
                  <a:pt x="191344" y="6560000"/>
                </a:lnTo>
                <a:lnTo>
                  <a:pt x="179691" y="6552285"/>
                </a:lnTo>
                <a:lnTo>
                  <a:pt x="168205" y="6551579"/>
                </a:lnTo>
                <a:close/>
              </a:path>
              <a:path w="2680286" h="6857998">
                <a:moveTo>
                  <a:pt x="0" y="6321171"/>
                </a:moveTo>
                <a:lnTo>
                  <a:pt x="0" y="6769002"/>
                </a:lnTo>
                <a:lnTo>
                  <a:pt x="2670" y="6757170"/>
                </a:lnTo>
                <a:lnTo>
                  <a:pt x="5474" y="6743363"/>
                </a:lnTo>
                <a:lnTo>
                  <a:pt x="8010" y="6731180"/>
                </a:lnTo>
                <a:lnTo>
                  <a:pt x="14927" y="6691930"/>
                </a:lnTo>
                <a:lnTo>
                  <a:pt x="19594" y="6654104"/>
                </a:lnTo>
                <a:lnTo>
                  <a:pt x="21891" y="6630480"/>
                </a:lnTo>
                <a:lnTo>
                  <a:pt x="24096" y="6617252"/>
                </a:lnTo>
                <a:lnTo>
                  <a:pt x="29893" y="6578359"/>
                </a:lnTo>
                <a:lnTo>
                  <a:pt x="34309" y="6540412"/>
                </a:lnTo>
                <a:lnTo>
                  <a:pt x="37707" y="6490751"/>
                </a:lnTo>
                <a:lnTo>
                  <a:pt x="38210" y="6464122"/>
                </a:lnTo>
                <a:lnTo>
                  <a:pt x="39010" y="6451981"/>
                </a:lnTo>
                <a:lnTo>
                  <a:pt x="39649" y="6438864"/>
                </a:lnTo>
                <a:lnTo>
                  <a:pt x="39966" y="6425079"/>
                </a:lnTo>
                <a:lnTo>
                  <a:pt x="39800" y="6410937"/>
                </a:lnTo>
                <a:lnTo>
                  <a:pt x="34789" y="6369452"/>
                </a:lnTo>
                <a:lnTo>
                  <a:pt x="11569" y="6327874"/>
                </a:lnTo>
                <a:lnTo>
                  <a:pt x="3184" y="6324346"/>
                </a:lnTo>
                <a:lnTo>
                  <a:pt x="0" y="6321171"/>
                </a:lnTo>
                <a:close/>
              </a:path>
              <a:path w="2680286" h="6857998">
                <a:moveTo>
                  <a:pt x="199045" y="4581305"/>
                </a:moveTo>
                <a:lnTo>
                  <a:pt x="154619" y="4601288"/>
                </a:lnTo>
                <a:lnTo>
                  <a:pt x="126378" y="4627715"/>
                </a:lnTo>
                <a:lnTo>
                  <a:pt x="100806" y="4658892"/>
                </a:lnTo>
                <a:lnTo>
                  <a:pt x="78165" y="4691533"/>
                </a:lnTo>
                <a:lnTo>
                  <a:pt x="56553" y="4729484"/>
                </a:lnTo>
                <a:lnTo>
                  <a:pt x="36159" y="4770469"/>
                </a:lnTo>
                <a:lnTo>
                  <a:pt x="18807" y="4810725"/>
                </a:lnTo>
                <a:lnTo>
                  <a:pt x="4227" y="4855476"/>
                </a:lnTo>
                <a:lnTo>
                  <a:pt x="2020" y="4871138"/>
                </a:lnTo>
                <a:lnTo>
                  <a:pt x="2462" y="4876728"/>
                </a:lnTo>
                <a:lnTo>
                  <a:pt x="4953" y="4879274"/>
                </a:lnTo>
                <a:lnTo>
                  <a:pt x="9100" y="4880270"/>
                </a:lnTo>
                <a:lnTo>
                  <a:pt x="14746" y="4879815"/>
                </a:lnTo>
                <a:lnTo>
                  <a:pt x="59945" y="4859259"/>
                </a:lnTo>
                <a:lnTo>
                  <a:pt x="94974" y="4835893"/>
                </a:lnTo>
                <a:lnTo>
                  <a:pt x="130740" y="4807543"/>
                </a:lnTo>
                <a:lnTo>
                  <a:pt x="162992" y="4776902"/>
                </a:lnTo>
                <a:lnTo>
                  <a:pt x="192138" y="4739113"/>
                </a:lnTo>
                <a:lnTo>
                  <a:pt x="216718" y="4697880"/>
                </a:lnTo>
                <a:lnTo>
                  <a:pt x="233209" y="4652385"/>
                </a:lnTo>
                <a:lnTo>
                  <a:pt x="234792" y="4629638"/>
                </a:lnTo>
                <a:lnTo>
                  <a:pt x="233284" y="4618545"/>
                </a:lnTo>
                <a:lnTo>
                  <a:pt x="230000" y="4607745"/>
                </a:lnTo>
                <a:lnTo>
                  <a:pt x="221768" y="4593496"/>
                </a:lnTo>
                <a:lnTo>
                  <a:pt x="214261" y="4587329"/>
                </a:lnTo>
                <a:lnTo>
                  <a:pt x="213341" y="4586858"/>
                </a:lnTo>
                <a:lnTo>
                  <a:pt x="213341" y="4583683"/>
                </a:lnTo>
                <a:lnTo>
                  <a:pt x="210166" y="4583683"/>
                </a:lnTo>
                <a:lnTo>
                  <a:pt x="199045" y="4581305"/>
                </a:lnTo>
                <a:close/>
              </a:path>
              <a:path w="2680286" h="6857998">
                <a:moveTo>
                  <a:pt x="169598" y="4308865"/>
                </a:moveTo>
                <a:lnTo>
                  <a:pt x="135022" y="4328995"/>
                </a:lnTo>
                <a:lnTo>
                  <a:pt x="111953" y="4361010"/>
                </a:lnTo>
                <a:lnTo>
                  <a:pt x="91188" y="4394547"/>
                </a:lnTo>
                <a:lnTo>
                  <a:pt x="70799" y="4440072"/>
                </a:lnTo>
                <a:lnTo>
                  <a:pt x="57276" y="4478035"/>
                </a:lnTo>
                <a:lnTo>
                  <a:pt x="34695" y="4548833"/>
                </a:lnTo>
                <a:lnTo>
                  <a:pt x="31037" y="4560331"/>
                </a:lnTo>
                <a:lnTo>
                  <a:pt x="27312" y="4571791"/>
                </a:lnTo>
                <a:lnTo>
                  <a:pt x="24048" y="4583683"/>
                </a:lnTo>
                <a:lnTo>
                  <a:pt x="20676" y="4595446"/>
                </a:lnTo>
                <a:lnTo>
                  <a:pt x="9766" y="4633140"/>
                </a:lnTo>
                <a:lnTo>
                  <a:pt x="0" y="4723377"/>
                </a:lnTo>
                <a:lnTo>
                  <a:pt x="6413" y="4721900"/>
                </a:lnTo>
                <a:lnTo>
                  <a:pt x="14065" y="4715591"/>
                </a:lnTo>
                <a:lnTo>
                  <a:pt x="22524" y="4705867"/>
                </a:lnTo>
                <a:lnTo>
                  <a:pt x="31356" y="4694144"/>
                </a:lnTo>
                <a:lnTo>
                  <a:pt x="40129" y="4681840"/>
                </a:lnTo>
                <a:lnTo>
                  <a:pt x="48412" y="4670370"/>
                </a:lnTo>
                <a:lnTo>
                  <a:pt x="76663" y="4632643"/>
                </a:lnTo>
                <a:lnTo>
                  <a:pt x="98002" y="4601039"/>
                </a:lnTo>
                <a:lnTo>
                  <a:pt x="104645" y="4590035"/>
                </a:lnTo>
                <a:lnTo>
                  <a:pt x="111692" y="4578608"/>
                </a:lnTo>
                <a:lnTo>
                  <a:pt x="131051" y="4544982"/>
                </a:lnTo>
                <a:lnTo>
                  <a:pt x="153920" y="4500579"/>
                </a:lnTo>
                <a:lnTo>
                  <a:pt x="170077" y="4465426"/>
                </a:lnTo>
                <a:lnTo>
                  <a:pt x="184906" y="4428861"/>
                </a:lnTo>
                <a:lnTo>
                  <a:pt x="197407" y="4381596"/>
                </a:lnTo>
                <a:lnTo>
                  <a:pt x="198568" y="4357896"/>
                </a:lnTo>
                <a:lnTo>
                  <a:pt x="197493" y="4345892"/>
                </a:lnTo>
                <a:lnTo>
                  <a:pt x="195945" y="4330986"/>
                </a:lnTo>
                <a:lnTo>
                  <a:pt x="192439" y="4319842"/>
                </a:lnTo>
                <a:lnTo>
                  <a:pt x="180653" y="4310556"/>
                </a:lnTo>
                <a:lnTo>
                  <a:pt x="169598" y="4308865"/>
                </a:lnTo>
                <a:close/>
              </a:path>
              <a:path w="2680286" h="6857998">
                <a:moveTo>
                  <a:pt x="318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711" y="4475488"/>
                </a:lnTo>
                <a:lnTo>
                  <a:pt x="16777" y="4436402"/>
                </a:lnTo>
                <a:lnTo>
                  <a:pt x="22290" y="4386707"/>
                </a:lnTo>
                <a:lnTo>
                  <a:pt x="24465" y="4374077"/>
                </a:lnTo>
                <a:lnTo>
                  <a:pt x="30204" y="4336186"/>
                </a:lnTo>
                <a:lnTo>
                  <a:pt x="34570" y="4298281"/>
                </a:lnTo>
                <a:lnTo>
                  <a:pt x="37834" y="4247705"/>
                </a:lnTo>
                <a:lnTo>
                  <a:pt x="38133" y="4235051"/>
                </a:lnTo>
                <a:lnTo>
                  <a:pt x="38889" y="4221650"/>
                </a:lnTo>
                <a:lnTo>
                  <a:pt x="39517" y="4207757"/>
                </a:lnTo>
                <a:lnTo>
                  <a:pt x="39893" y="4193572"/>
                </a:lnTo>
                <a:lnTo>
                  <a:pt x="39892" y="4179292"/>
                </a:lnTo>
                <a:lnTo>
                  <a:pt x="36375" y="4137877"/>
                </a:lnTo>
                <a:lnTo>
                  <a:pt x="18832" y="4093401"/>
                </a:lnTo>
                <a:lnTo>
                  <a:pt x="11319" y="4085526"/>
                </a:lnTo>
                <a:lnTo>
                  <a:pt x="3184" y="4081779"/>
                </a:lnTo>
                <a:close/>
              </a:path>
            </a:pathLst>
          </a:custGeom>
          <a:solidFill>
            <a:srgbClr val="D2E7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4461" y="2177033"/>
            <a:ext cx="8770619" cy="0"/>
          </a:xfrm>
          <a:custGeom>
            <a:avLst/>
            <a:gdLst/>
            <a:ahLst/>
            <a:cxnLst/>
            <a:rect l="l" t="t" r="r" b="b"/>
            <a:pathLst>
              <a:path w="8770619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89B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77795"/>
            <a:ext cx="3473196" cy="356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4278" y="434571"/>
            <a:ext cx="762253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  <a:tabLst>
                <a:tab pos="2743200" algn="l"/>
              </a:tabLst>
            </a:pPr>
            <a:r>
              <a:rPr sz="6600" spc="0" baseline="3970" dirty="0" smtClean="0">
                <a:solidFill>
                  <a:srgbClr val="FFFFFF"/>
                </a:solidFill>
                <a:latin typeface="Andalus"/>
                <a:cs typeface="Andalus"/>
              </a:rPr>
              <a:t>Purposes</a:t>
            </a:r>
            <a:r>
              <a:rPr sz="6600" spc="-25" baseline="3970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600" spc="0" baseline="3970" dirty="0" smtClean="0">
                <a:solidFill>
                  <a:srgbClr val="FFFFFF"/>
                </a:solidFill>
                <a:latin typeface="Andalus"/>
                <a:cs typeface="Andalus"/>
              </a:rPr>
              <a:t>of	Portfolio</a:t>
            </a:r>
            <a:r>
              <a:rPr sz="6600" spc="-25" baseline="3970" dirty="0" smtClean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6600" spc="0" baseline="3970" dirty="0" smtClean="0">
                <a:solidFill>
                  <a:srgbClr val="FFFFFF"/>
                </a:solidFill>
                <a:latin typeface="Andalus"/>
                <a:cs typeface="Andalus"/>
              </a:rPr>
              <a:t>Assessm</a:t>
            </a:r>
            <a:r>
              <a:rPr sz="6600" spc="-4" baseline="3970" dirty="0" smtClean="0">
                <a:solidFill>
                  <a:srgbClr val="FFFFFF"/>
                </a:solidFill>
                <a:latin typeface="Andalus"/>
                <a:cs typeface="Andalus"/>
              </a:rPr>
              <a:t>e</a:t>
            </a:r>
            <a:r>
              <a:rPr sz="6600" spc="0" baseline="3970" dirty="0" smtClean="0">
                <a:solidFill>
                  <a:srgbClr val="FFFFFF"/>
                </a:solidFill>
                <a:latin typeface="Andalus"/>
                <a:cs typeface="Andalus"/>
              </a:rPr>
              <a:t>nt:</a:t>
            </a:r>
            <a:endParaRPr sz="44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6059" y="2586354"/>
            <a:ext cx="4535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1425" y="2586354"/>
            <a:ext cx="702584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54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5400" spc="-5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-4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5400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5400" spc="-10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5400" spc="-64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54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4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6059" y="4032884"/>
            <a:ext cx="4535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1425" y="4032884"/>
            <a:ext cx="776833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Asse</a:t>
            </a:r>
            <a:r>
              <a:rPr sz="54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-61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-26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achie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5400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-2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(summ</a:t>
            </a:r>
            <a:r>
              <a:rPr sz="54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4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6059" y="5479491"/>
            <a:ext cx="4535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1425" y="5479491"/>
            <a:ext cx="76678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4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400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ermine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tude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ts’</a:t>
            </a:r>
            <a:r>
              <a:rPr sz="54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400" spc="-69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ades (</a:t>
            </a:r>
            <a:r>
              <a:rPr sz="54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5400" spc="9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4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54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8" y="0"/>
            <a:ext cx="12185651" cy="6857998"/>
          </a:xfrm>
          <a:custGeom>
            <a:avLst/>
            <a:gdLst/>
            <a:ahLst/>
            <a:cxnLst/>
            <a:rect l="l" t="t" r="r" b="b"/>
            <a:pathLst>
              <a:path w="12185651" h="6857998">
                <a:moveTo>
                  <a:pt x="4837431" y="2646680"/>
                </a:moveTo>
                <a:lnTo>
                  <a:pt x="4831081" y="2646680"/>
                </a:lnTo>
                <a:lnTo>
                  <a:pt x="4834256" y="2649220"/>
                </a:lnTo>
                <a:lnTo>
                  <a:pt x="4837431" y="2646680"/>
                </a:lnTo>
                <a:close/>
              </a:path>
              <a:path w="12185651" h="6857998">
                <a:moveTo>
                  <a:pt x="4672806" y="2332990"/>
                </a:moveTo>
                <a:lnTo>
                  <a:pt x="4640884" y="2367280"/>
                </a:lnTo>
                <a:lnTo>
                  <a:pt x="4639535" y="2379980"/>
                </a:lnTo>
                <a:lnTo>
                  <a:pt x="4640671" y="2393950"/>
                </a:lnTo>
                <a:lnTo>
                  <a:pt x="4652381" y="2440940"/>
                </a:lnTo>
                <a:lnTo>
                  <a:pt x="4658237" y="2453640"/>
                </a:lnTo>
                <a:lnTo>
                  <a:pt x="4664480" y="2467610"/>
                </a:lnTo>
                <a:lnTo>
                  <a:pt x="4671087" y="2479040"/>
                </a:lnTo>
                <a:lnTo>
                  <a:pt x="4678036" y="2491740"/>
                </a:lnTo>
                <a:lnTo>
                  <a:pt x="4685308" y="2503170"/>
                </a:lnTo>
                <a:lnTo>
                  <a:pt x="4692879" y="2514600"/>
                </a:lnTo>
                <a:lnTo>
                  <a:pt x="4700728" y="2524760"/>
                </a:lnTo>
                <a:lnTo>
                  <a:pt x="4708835" y="2536190"/>
                </a:lnTo>
                <a:lnTo>
                  <a:pt x="4717178" y="2546350"/>
                </a:lnTo>
                <a:lnTo>
                  <a:pt x="4725735" y="2556510"/>
                </a:lnTo>
                <a:lnTo>
                  <a:pt x="4734485" y="2565400"/>
                </a:lnTo>
                <a:lnTo>
                  <a:pt x="4743406" y="2575560"/>
                </a:lnTo>
                <a:lnTo>
                  <a:pt x="4752478" y="2584450"/>
                </a:lnTo>
                <a:lnTo>
                  <a:pt x="4761678" y="2593340"/>
                </a:lnTo>
                <a:lnTo>
                  <a:pt x="4770985" y="2602230"/>
                </a:lnTo>
                <a:lnTo>
                  <a:pt x="4780378" y="2609850"/>
                </a:lnTo>
                <a:lnTo>
                  <a:pt x="4789835" y="2618740"/>
                </a:lnTo>
                <a:lnTo>
                  <a:pt x="4808856" y="2633980"/>
                </a:lnTo>
                <a:lnTo>
                  <a:pt x="4821556" y="2646680"/>
                </a:lnTo>
                <a:lnTo>
                  <a:pt x="4843781" y="2646680"/>
                </a:lnTo>
                <a:lnTo>
                  <a:pt x="4846956" y="2640330"/>
                </a:lnTo>
                <a:lnTo>
                  <a:pt x="4850771" y="2631440"/>
                </a:lnTo>
                <a:lnTo>
                  <a:pt x="4851008" y="2620010"/>
                </a:lnTo>
                <a:lnTo>
                  <a:pt x="4848767" y="2606040"/>
                </a:lnTo>
                <a:lnTo>
                  <a:pt x="4845147" y="2593340"/>
                </a:lnTo>
                <a:lnTo>
                  <a:pt x="4841246" y="2580640"/>
                </a:lnTo>
                <a:lnTo>
                  <a:pt x="4838164" y="2570480"/>
                </a:lnTo>
                <a:lnTo>
                  <a:pt x="4832412" y="2557780"/>
                </a:lnTo>
                <a:lnTo>
                  <a:pt x="4826738" y="2546350"/>
                </a:lnTo>
                <a:lnTo>
                  <a:pt x="4821129" y="2534920"/>
                </a:lnTo>
                <a:lnTo>
                  <a:pt x="4815572" y="2523490"/>
                </a:lnTo>
                <a:lnTo>
                  <a:pt x="4810053" y="2512060"/>
                </a:lnTo>
                <a:lnTo>
                  <a:pt x="4804560" y="2501900"/>
                </a:lnTo>
                <a:lnTo>
                  <a:pt x="4798476" y="2489200"/>
                </a:lnTo>
                <a:lnTo>
                  <a:pt x="4786450" y="2463800"/>
                </a:lnTo>
                <a:lnTo>
                  <a:pt x="4780447" y="2452370"/>
                </a:lnTo>
                <a:lnTo>
                  <a:pt x="4774412" y="2440940"/>
                </a:lnTo>
                <a:lnTo>
                  <a:pt x="4768314" y="2430780"/>
                </a:lnTo>
                <a:lnTo>
                  <a:pt x="4762124" y="2419350"/>
                </a:lnTo>
                <a:lnTo>
                  <a:pt x="4726463" y="2364740"/>
                </a:lnTo>
                <a:lnTo>
                  <a:pt x="4685554" y="2334260"/>
                </a:lnTo>
                <a:lnTo>
                  <a:pt x="4672806" y="2332990"/>
                </a:lnTo>
                <a:close/>
              </a:path>
              <a:path w="12185651" h="6857998">
                <a:moveTo>
                  <a:pt x="5073835" y="2339340"/>
                </a:moveTo>
                <a:lnTo>
                  <a:pt x="5029484" y="2360930"/>
                </a:lnTo>
                <a:lnTo>
                  <a:pt x="5001301" y="2387600"/>
                </a:lnTo>
                <a:lnTo>
                  <a:pt x="4992501" y="2396490"/>
                </a:lnTo>
                <a:lnTo>
                  <a:pt x="4983993" y="2406650"/>
                </a:lnTo>
                <a:lnTo>
                  <a:pt x="4975774" y="2418080"/>
                </a:lnTo>
                <a:lnTo>
                  <a:pt x="4967841" y="2428240"/>
                </a:lnTo>
                <a:lnTo>
                  <a:pt x="4960189" y="2438400"/>
                </a:lnTo>
                <a:lnTo>
                  <a:pt x="4953191" y="2449830"/>
                </a:lnTo>
                <a:lnTo>
                  <a:pt x="4946069" y="2462530"/>
                </a:lnTo>
                <a:lnTo>
                  <a:pt x="4938903" y="2475230"/>
                </a:lnTo>
                <a:lnTo>
                  <a:pt x="4917924" y="2517140"/>
                </a:lnTo>
                <a:lnTo>
                  <a:pt x="4894108" y="2571750"/>
                </a:lnTo>
                <a:lnTo>
                  <a:pt x="4885401" y="2595880"/>
                </a:lnTo>
                <a:lnTo>
                  <a:pt x="4882123" y="2606040"/>
                </a:lnTo>
                <a:lnTo>
                  <a:pt x="4879668" y="2614930"/>
                </a:lnTo>
                <a:lnTo>
                  <a:pt x="4878114" y="2623820"/>
                </a:lnTo>
                <a:lnTo>
                  <a:pt x="4877655" y="2628900"/>
                </a:lnTo>
                <a:lnTo>
                  <a:pt x="4877661" y="2631440"/>
                </a:lnTo>
                <a:lnTo>
                  <a:pt x="4878025" y="2635250"/>
                </a:lnTo>
                <a:lnTo>
                  <a:pt x="4880513" y="2637790"/>
                </a:lnTo>
                <a:lnTo>
                  <a:pt x="4884662" y="2639060"/>
                </a:lnTo>
                <a:lnTo>
                  <a:pt x="4890313" y="2637790"/>
                </a:lnTo>
                <a:lnTo>
                  <a:pt x="4897307" y="2636520"/>
                </a:lnTo>
                <a:lnTo>
                  <a:pt x="4905488" y="2632710"/>
                </a:lnTo>
                <a:lnTo>
                  <a:pt x="4914695" y="2628900"/>
                </a:lnTo>
                <a:lnTo>
                  <a:pt x="4924771" y="2623820"/>
                </a:lnTo>
                <a:lnTo>
                  <a:pt x="4935558" y="2617470"/>
                </a:lnTo>
                <a:lnTo>
                  <a:pt x="4946897" y="2609850"/>
                </a:lnTo>
                <a:lnTo>
                  <a:pt x="4958629" y="2602230"/>
                </a:lnTo>
                <a:lnTo>
                  <a:pt x="4994604" y="2575560"/>
                </a:lnTo>
                <a:lnTo>
                  <a:pt x="5028422" y="2545080"/>
                </a:lnTo>
                <a:lnTo>
                  <a:pt x="5055806" y="2513330"/>
                </a:lnTo>
                <a:lnTo>
                  <a:pt x="5061374" y="2505710"/>
                </a:lnTo>
                <a:lnTo>
                  <a:pt x="5067359" y="2498090"/>
                </a:lnTo>
                <a:lnTo>
                  <a:pt x="5073574" y="2487930"/>
                </a:lnTo>
                <a:lnTo>
                  <a:pt x="5079837" y="2477770"/>
                </a:lnTo>
                <a:lnTo>
                  <a:pt x="5085962" y="2467610"/>
                </a:lnTo>
                <a:lnTo>
                  <a:pt x="5105392" y="2421890"/>
                </a:lnTo>
                <a:lnTo>
                  <a:pt x="5109481" y="2399030"/>
                </a:lnTo>
                <a:lnTo>
                  <a:pt x="5109473" y="2387600"/>
                </a:lnTo>
                <a:lnTo>
                  <a:pt x="5107850" y="2376170"/>
                </a:lnTo>
                <a:lnTo>
                  <a:pt x="5104427" y="2364740"/>
                </a:lnTo>
                <a:lnTo>
                  <a:pt x="5096263" y="2352040"/>
                </a:lnTo>
                <a:lnTo>
                  <a:pt x="5088499" y="2345690"/>
                </a:lnTo>
                <a:lnTo>
                  <a:pt x="5088129" y="2344420"/>
                </a:lnTo>
                <a:lnTo>
                  <a:pt x="5084954" y="2344420"/>
                </a:lnTo>
                <a:lnTo>
                  <a:pt x="5084954" y="2341880"/>
                </a:lnTo>
                <a:lnTo>
                  <a:pt x="5073835" y="2339340"/>
                </a:lnTo>
                <a:close/>
              </a:path>
              <a:path w="12185651" h="6857998">
                <a:moveTo>
                  <a:pt x="4706331" y="2068830"/>
                </a:moveTo>
                <a:lnTo>
                  <a:pt x="4671647" y="2100580"/>
                </a:lnTo>
                <a:lnTo>
                  <a:pt x="4668572" y="2125980"/>
                </a:lnTo>
                <a:lnTo>
                  <a:pt x="4669858" y="2137410"/>
                </a:lnTo>
                <a:lnTo>
                  <a:pt x="4673693" y="2151380"/>
                </a:lnTo>
                <a:lnTo>
                  <a:pt x="4677611" y="2165350"/>
                </a:lnTo>
                <a:lnTo>
                  <a:pt x="4681615" y="2178050"/>
                </a:lnTo>
                <a:lnTo>
                  <a:pt x="4685709" y="2190750"/>
                </a:lnTo>
                <a:lnTo>
                  <a:pt x="4689895" y="2204720"/>
                </a:lnTo>
                <a:lnTo>
                  <a:pt x="4694176" y="2216150"/>
                </a:lnTo>
                <a:lnTo>
                  <a:pt x="4698556" y="2228850"/>
                </a:lnTo>
                <a:lnTo>
                  <a:pt x="4703038" y="2240280"/>
                </a:lnTo>
                <a:lnTo>
                  <a:pt x="4707623" y="2251710"/>
                </a:lnTo>
                <a:lnTo>
                  <a:pt x="4712316" y="2264410"/>
                </a:lnTo>
                <a:lnTo>
                  <a:pt x="4717120" y="2274570"/>
                </a:lnTo>
                <a:lnTo>
                  <a:pt x="4737498" y="2317750"/>
                </a:lnTo>
                <a:lnTo>
                  <a:pt x="4748428" y="2338070"/>
                </a:lnTo>
                <a:lnTo>
                  <a:pt x="4754660" y="2350770"/>
                </a:lnTo>
                <a:lnTo>
                  <a:pt x="4761114" y="2362200"/>
                </a:lnTo>
                <a:lnTo>
                  <a:pt x="4767711" y="2373630"/>
                </a:lnTo>
                <a:lnTo>
                  <a:pt x="4774375" y="2385060"/>
                </a:lnTo>
                <a:lnTo>
                  <a:pt x="4781029" y="2395220"/>
                </a:lnTo>
                <a:lnTo>
                  <a:pt x="4787596" y="2405380"/>
                </a:lnTo>
                <a:lnTo>
                  <a:pt x="4793998" y="2415540"/>
                </a:lnTo>
                <a:lnTo>
                  <a:pt x="4798638" y="2423160"/>
                </a:lnTo>
                <a:lnTo>
                  <a:pt x="4810904" y="2442210"/>
                </a:lnTo>
                <a:lnTo>
                  <a:pt x="4817896" y="2452370"/>
                </a:lnTo>
                <a:lnTo>
                  <a:pt x="4825038" y="2462530"/>
                </a:lnTo>
                <a:lnTo>
                  <a:pt x="4832012" y="2472690"/>
                </a:lnTo>
                <a:lnTo>
                  <a:pt x="4838502" y="2480310"/>
                </a:lnTo>
                <a:lnTo>
                  <a:pt x="4844189" y="2486660"/>
                </a:lnTo>
                <a:lnTo>
                  <a:pt x="4848758" y="2489200"/>
                </a:lnTo>
                <a:lnTo>
                  <a:pt x="4851890" y="2487930"/>
                </a:lnTo>
                <a:lnTo>
                  <a:pt x="4853269" y="2482850"/>
                </a:lnTo>
                <a:lnTo>
                  <a:pt x="4852940" y="2470150"/>
                </a:lnTo>
                <a:lnTo>
                  <a:pt x="4848487" y="2430780"/>
                </a:lnTo>
                <a:lnTo>
                  <a:pt x="4843419" y="2406650"/>
                </a:lnTo>
                <a:lnTo>
                  <a:pt x="4840491" y="2393950"/>
                </a:lnTo>
                <a:lnTo>
                  <a:pt x="4837406" y="2382520"/>
                </a:lnTo>
                <a:lnTo>
                  <a:pt x="4834714" y="2367280"/>
                </a:lnTo>
                <a:lnTo>
                  <a:pt x="4831935" y="2354580"/>
                </a:lnTo>
                <a:lnTo>
                  <a:pt x="4823143" y="2315210"/>
                </a:lnTo>
                <a:lnTo>
                  <a:pt x="4810601" y="2266950"/>
                </a:lnTo>
                <a:lnTo>
                  <a:pt x="4807362" y="2254250"/>
                </a:lnTo>
                <a:lnTo>
                  <a:pt x="4800807" y="2231390"/>
                </a:lnTo>
                <a:lnTo>
                  <a:pt x="4792981" y="2204720"/>
                </a:lnTo>
                <a:lnTo>
                  <a:pt x="4789690" y="2193290"/>
                </a:lnTo>
                <a:lnTo>
                  <a:pt x="4777606" y="2153920"/>
                </a:lnTo>
                <a:lnTo>
                  <a:pt x="4760851" y="2114550"/>
                </a:lnTo>
                <a:lnTo>
                  <a:pt x="4737680" y="2084070"/>
                </a:lnTo>
                <a:lnTo>
                  <a:pt x="4717806" y="2072640"/>
                </a:lnTo>
                <a:lnTo>
                  <a:pt x="4706331" y="2068830"/>
                </a:lnTo>
                <a:close/>
              </a:path>
              <a:path w="12185651" h="6857998">
                <a:moveTo>
                  <a:pt x="5042930" y="2068830"/>
                </a:moveTo>
                <a:lnTo>
                  <a:pt x="5008998" y="2087880"/>
                </a:lnTo>
                <a:lnTo>
                  <a:pt x="4986100" y="2122170"/>
                </a:lnTo>
                <a:lnTo>
                  <a:pt x="4978756" y="2133600"/>
                </a:lnTo>
                <a:lnTo>
                  <a:pt x="4971926" y="2143760"/>
                </a:lnTo>
                <a:lnTo>
                  <a:pt x="4965640" y="2155190"/>
                </a:lnTo>
                <a:lnTo>
                  <a:pt x="4959928" y="2165350"/>
                </a:lnTo>
                <a:lnTo>
                  <a:pt x="4940750" y="2212340"/>
                </a:lnTo>
                <a:lnTo>
                  <a:pt x="4932179" y="2237740"/>
                </a:lnTo>
                <a:lnTo>
                  <a:pt x="4928185" y="2249170"/>
                </a:lnTo>
                <a:lnTo>
                  <a:pt x="4924334" y="2261870"/>
                </a:lnTo>
                <a:lnTo>
                  <a:pt x="4920591" y="2273300"/>
                </a:lnTo>
                <a:lnTo>
                  <a:pt x="4909626" y="2308860"/>
                </a:lnTo>
                <a:lnTo>
                  <a:pt x="4905934" y="2320290"/>
                </a:lnTo>
                <a:lnTo>
                  <a:pt x="4902161" y="2331720"/>
                </a:lnTo>
                <a:lnTo>
                  <a:pt x="4898586" y="2344420"/>
                </a:lnTo>
                <a:lnTo>
                  <a:pt x="4894624" y="2358390"/>
                </a:lnTo>
                <a:lnTo>
                  <a:pt x="4890444" y="2372360"/>
                </a:lnTo>
                <a:lnTo>
                  <a:pt x="4886214" y="2387600"/>
                </a:lnTo>
                <a:lnTo>
                  <a:pt x="4874919" y="2429510"/>
                </a:lnTo>
                <a:lnTo>
                  <a:pt x="4869332" y="2467610"/>
                </a:lnTo>
                <a:lnTo>
                  <a:pt x="4869421" y="2472690"/>
                </a:lnTo>
                <a:lnTo>
                  <a:pt x="4870881" y="2479040"/>
                </a:lnTo>
                <a:lnTo>
                  <a:pt x="4875671" y="2481580"/>
                </a:lnTo>
                <a:lnTo>
                  <a:pt x="4881870" y="2480310"/>
                </a:lnTo>
                <a:lnTo>
                  <a:pt x="4913164" y="2444750"/>
                </a:lnTo>
                <a:lnTo>
                  <a:pt x="4920709" y="2433320"/>
                </a:lnTo>
                <a:lnTo>
                  <a:pt x="4927383" y="2424430"/>
                </a:lnTo>
                <a:lnTo>
                  <a:pt x="4929379" y="2420620"/>
                </a:lnTo>
                <a:lnTo>
                  <a:pt x="4944861" y="2400300"/>
                </a:lnTo>
                <a:lnTo>
                  <a:pt x="4952482" y="2390140"/>
                </a:lnTo>
                <a:lnTo>
                  <a:pt x="4959959" y="2379980"/>
                </a:lnTo>
                <a:lnTo>
                  <a:pt x="4967244" y="2369820"/>
                </a:lnTo>
                <a:lnTo>
                  <a:pt x="4974290" y="2358390"/>
                </a:lnTo>
                <a:lnTo>
                  <a:pt x="4981048" y="2348230"/>
                </a:lnTo>
                <a:lnTo>
                  <a:pt x="5000816" y="2313940"/>
                </a:lnTo>
                <a:lnTo>
                  <a:pt x="5018674" y="2279650"/>
                </a:lnTo>
                <a:lnTo>
                  <a:pt x="5024334" y="2269490"/>
                </a:lnTo>
                <a:lnTo>
                  <a:pt x="5029894" y="2258060"/>
                </a:lnTo>
                <a:lnTo>
                  <a:pt x="5040829" y="2236470"/>
                </a:lnTo>
                <a:lnTo>
                  <a:pt x="5045920" y="2223770"/>
                </a:lnTo>
                <a:lnTo>
                  <a:pt x="5050910" y="2211070"/>
                </a:lnTo>
                <a:lnTo>
                  <a:pt x="5055686" y="2199640"/>
                </a:lnTo>
                <a:lnTo>
                  <a:pt x="5060131" y="2188210"/>
                </a:lnTo>
                <a:lnTo>
                  <a:pt x="5072291" y="2141220"/>
                </a:lnTo>
                <a:lnTo>
                  <a:pt x="5073348" y="2128520"/>
                </a:lnTo>
                <a:lnTo>
                  <a:pt x="5073270" y="2114550"/>
                </a:lnTo>
                <a:lnTo>
                  <a:pt x="5072274" y="2103120"/>
                </a:lnTo>
                <a:lnTo>
                  <a:pt x="5070738" y="2091690"/>
                </a:lnTo>
                <a:lnTo>
                  <a:pt x="5067197" y="2078990"/>
                </a:lnTo>
                <a:lnTo>
                  <a:pt x="5054689" y="2071370"/>
                </a:lnTo>
                <a:lnTo>
                  <a:pt x="5042930" y="2068830"/>
                </a:lnTo>
                <a:close/>
              </a:path>
              <a:path w="12185651" h="6857998">
                <a:moveTo>
                  <a:pt x="4871080" y="1838960"/>
                </a:moveTo>
                <a:lnTo>
                  <a:pt x="4859474" y="1838960"/>
                </a:lnTo>
                <a:lnTo>
                  <a:pt x="4847970" y="1842770"/>
                </a:lnTo>
                <a:lnTo>
                  <a:pt x="4822195" y="1871980"/>
                </a:lnTo>
                <a:lnTo>
                  <a:pt x="4810675" y="1907540"/>
                </a:lnTo>
                <a:lnTo>
                  <a:pt x="4810943" y="1921510"/>
                </a:lnTo>
                <a:lnTo>
                  <a:pt x="4812498" y="1962150"/>
                </a:lnTo>
                <a:lnTo>
                  <a:pt x="4814825" y="2000250"/>
                </a:lnTo>
                <a:lnTo>
                  <a:pt x="4817944" y="2038350"/>
                </a:lnTo>
                <a:lnTo>
                  <a:pt x="4820345" y="2062480"/>
                </a:lnTo>
                <a:lnTo>
                  <a:pt x="4821622" y="2075180"/>
                </a:lnTo>
                <a:lnTo>
                  <a:pt x="4822942" y="2087880"/>
                </a:lnTo>
                <a:lnTo>
                  <a:pt x="4824299" y="2099310"/>
                </a:lnTo>
                <a:lnTo>
                  <a:pt x="4825686" y="2112010"/>
                </a:lnTo>
                <a:lnTo>
                  <a:pt x="4828525" y="2136140"/>
                </a:lnTo>
                <a:lnTo>
                  <a:pt x="4829965" y="2147570"/>
                </a:lnTo>
                <a:lnTo>
                  <a:pt x="4832550" y="2161540"/>
                </a:lnTo>
                <a:lnTo>
                  <a:pt x="4836879" y="2188210"/>
                </a:lnTo>
                <a:lnTo>
                  <a:pt x="4840649" y="2212340"/>
                </a:lnTo>
                <a:lnTo>
                  <a:pt x="4842536" y="2225040"/>
                </a:lnTo>
                <a:lnTo>
                  <a:pt x="4844537" y="2236470"/>
                </a:lnTo>
                <a:lnTo>
                  <a:pt x="4846736" y="2247900"/>
                </a:lnTo>
                <a:lnTo>
                  <a:pt x="4848270" y="2254250"/>
                </a:lnTo>
                <a:lnTo>
                  <a:pt x="4850332" y="2263140"/>
                </a:lnTo>
                <a:lnTo>
                  <a:pt x="4852889" y="2273300"/>
                </a:lnTo>
                <a:lnTo>
                  <a:pt x="4855907" y="2283460"/>
                </a:lnTo>
                <a:lnTo>
                  <a:pt x="4859352" y="2292350"/>
                </a:lnTo>
                <a:lnTo>
                  <a:pt x="4863192" y="2297430"/>
                </a:lnTo>
                <a:lnTo>
                  <a:pt x="4867393" y="2297430"/>
                </a:lnTo>
                <a:lnTo>
                  <a:pt x="4882692" y="2255520"/>
                </a:lnTo>
                <a:lnTo>
                  <a:pt x="4889908" y="2213610"/>
                </a:lnTo>
                <a:lnTo>
                  <a:pt x="4895783" y="2164080"/>
                </a:lnTo>
                <a:lnTo>
                  <a:pt x="4896911" y="2152650"/>
                </a:lnTo>
                <a:lnTo>
                  <a:pt x="4899101" y="2139950"/>
                </a:lnTo>
                <a:lnTo>
                  <a:pt x="4905841" y="2086610"/>
                </a:lnTo>
                <a:lnTo>
                  <a:pt x="4910194" y="2037080"/>
                </a:lnTo>
                <a:lnTo>
                  <a:pt x="4913367" y="1987550"/>
                </a:lnTo>
                <a:lnTo>
                  <a:pt x="4914131" y="1976120"/>
                </a:lnTo>
                <a:lnTo>
                  <a:pt x="4914818" y="1962150"/>
                </a:lnTo>
                <a:lnTo>
                  <a:pt x="4915203" y="1948180"/>
                </a:lnTo>
                <a:lnTo>
                  <a:pt x="4915145" y="1932940"/>
                </a:lnTo>
                <a:lnTo>
                  <a:pt x="4910901" y="1892300"/>
                </a:lnTo>
                <a:lnTo>
                  <a:pt x="4890476" y="1849120"/>
                </a:lnTo>
                <a:lnTo>
                  <a:pt x="4881881" y="1842770"/>
                </a:lnTo>
                <a:lnTo>
                  <a:pt x="4871080" y="1838960"/>
                </a:lnTo>
                <a:close/>
              </a:path>
              <a:path w="12185651" h="6857998">
                <a:moveTo>
                  <a:pt x="3461357" y="1202182"/>
                </a:moveTo>
                <a:lnTo>
                  <a:pt x="3424012" y="1228852"/>
                </a:lnTo>
                <a:lnTo>
                  <a:pt x="3420971" y="1241552"/>
                </a:lnTo>
                <a:lnTo>
                  <a:pt x="3421013" y="1255522"/>
                </a:lnTo>
                <a:lnTo>
                  <a:pt x="3428112" y="1296162"/>
                </a:lnTo>
                <a:lnTo>
                  <a:pt x="3439415" y="1322832"/>
                </a:lnTo>
                <a:lnTo>
                  <a:pt x="3445653" y="1336802"/>
                </a:lnTo>
                <a:lnTo>
                  <a:pt x="3452254" y="1348232"/>
                </a:lnTo>
                <a:lnTo>
                  <a:pt x="3459198" y="1360932"/>
                </a:lnTo>
                <a:lnTo>
                  <a:pt x="3466461" y="1372362"/>
                </a:lnTo>
                <a:lnTo>
                  <a:pt x="3489962" y="1405382"/>
                </a:lnTo>
                <a:lnTo>
                  <a:pt x="3515584" y="1435862"/>
                </a:lnTo>
                <a:lnTo>
                  <a:pt x="3524496" y="1444752"/>
                </a:lnTo>
                <a:lnTo>
                  <a:pt x="3533559" y="1454912"/>
                </a:lnTo>
                <a:lnTo>
                  <a:pt x="3542752" y="1463802"/>
                </a:lnTo>
                <a:lnTo>
                  <a:pt x="3561439" y="1481582"/>
                </a:lnTo>
                <a:lnTo>
                  <a:pt x="3570892" y="1489202"/>
                </a:lnTo>
                <a:lnTo>
                  <a:pt x="3580390" y="1498091"/>
                </a:lnTo>
                <a:lnTo>
                  <a:pt x="3589910" y="1505712"/>
                </a:lnTo>
                <a:lnTo>
                  <a:pt x="3596260" y="1509522"/>
                </a:lnTo>
                <a:lnTo>
                  <a:pt x="3602610" y="1515872"/>
                </a:lnTo>
                <a:lnTo>
                  <a:pt x="3608960" y="1518412"/>
                </a:lnTo>
                <a:lnTo>
                  <a:pt x="3621660" y="1518412"/>
                </a:lnTo>
                <a:lnTo>
                  <a:pt x="3628010" y="1512062"/>
                </a:lnTo>
                <a:lnTo>
                  <a:pt x="3631825" y="1503172"/>
                </a:lnTo>
                <a:lnTo>
                  <a:pt x="3632062" y="1491741"/>
                </a:lnTo>
                <a:lnTo>
                  <a:pt x="3629821" y="1477772"/>
                </a:lnTo>
                <a:lnTo>
                  <a:pt x="3626201" y="1463802"/>
                </a:lnTo>
                <a:lnTo>
                  <a:pt x="3622300" y="1451102"/>
                </a:lnTo>
                <a:lnTo>
                  <a:pt x="3619218" y="1442212"/>
                </a:lnTo>
                <a:lnTo>
                  <a:pt x="3613437" y="1429512"/>
                </a:lnTo>
                <a:lnTo>
                  <a:pt x="3607734" y="1416812"/>
                </a:lnTo>
                <a:lnTo>
                  <a:pt x="3602097" y="1404112"/>
                </a:lnTo>
                <a:lnTo>
                  <a:pt x="3596512" y="1393952"/>
                </a:lnTo>
                <a:lnTo>
                  <a:pt x="3590965" y="1382522"/>
                </a:lnTo>
                <a:lnTo>
                  <a:pt x="3585444" y="1372362"/>
                </a:lnTo>
                <a:lnTo>
                  <a:pt x="3579456" y="1359662"/>
                </a:lnTo>
                <a:lnTo>
                  <a:pt x="3567600" y="1334262"/>
                </a:lnTo>
                <a:lnTo>
                  <a:pt x="3561676" y="1322832"/>
                </a:lnTo>
                <a:lnTo>
                  <a:pt x="3537336" y="1279652"/>
                </a:lnTo>
                <a:lnTo>
                  <a:pt x="3510598" y="1239012"/>
                </a:lnTo>
                <a:lnTo>
                  <a:pt x="3484479" y="1211072"/>
                </a:lnTo>
                <a:lnTo>
                  <a:pt x="3473461" y="1204722"/>
                </a:lnTo>
                <a:lnTo>
                  <a:pt x="3461357" y="1202182"/>
                </a:lnTo>
                <a:close/>
              </a:path>
              <a:path w="12185651" h="6857998">
                <a:moveTo>
                  <a:pt x="3855995" y="1209802"/>
                </a:moveTo>
                <a:lnTo>
                  <a:pt x="3811985" y="1231391"/>
                </a:lnTo>
                <a:lnTo>
                  <a:pt x="3783503" y="1256791"/>
                </a:lnTo>
                <a:lnTo>
                  <a:pt x="3758014" y="1288541"/>
                </a:lnTo>
                <a:lnTo>
                  <a:pt x="3750132" y="1298702"/>
                </a:lnTo>
                <a:lnTo>
                  <a:pt x="3720657" y="1345691"/>
                </a:lnTo>
                <a:lnTo>
                  <a:pt x="3699249" y="1387602"/>
                </a:lnTo>
                <a:lnTo>
                  <a:pt x="3692585" y="1400302"/>
                </a:lnTo>
                <a:lnTo>
                  <a:pt x="3675115" y="1440941"/>
                </a:lnTo>
                <a:lnTo>
                  <a:pt x="3660639" y="1485391"/>
                </a:lnTo>
                <a:lnTo>
                  <a:pt x="3658595" y="1499362"/>
                </a:lnTo>
                <a:lnTo>
                  <a:pt x="3659148" y="1504441"/>
                </a:lnTo>
                <a:lnTo>
                  <a:pt x="3661627" y="1506982"/>
                </a:lnTo>
                <a:lnTo>
                  <a:pt x="3665771" y="1508252"/>
                </a:lnTo>
                <a:lnTo>
                  <a:pt x="3671420" y="1506982"/>
                </a:lnTo>
                <a:lnTo>
                  <a:pt x="3678416" y="1505712"/>
                </a:lnTo>
                <a:lnTo>
                  <a:pt x="3686600" y="1503172"/>
                </a:lnTo>
                <a:lnTo>
                  <a:pt x="3695813" y="1498091"/>
                </a:lnTo>
                <a:lnTo>
                  <a:pt x="3705897" y="1493012"/>
                </a:lnTo>
                <a:lnTo>
                  <a:pt x="3716692" y="1487932"/>
                </a:lnTo>
                <a:lnTo>
                  <a:pt x="3728041" y="1480312"/>
                </a:lnTo>
                <a:lnTo>
                  <a:pt x="3739783" y="1472691"/>
                </a:lnTo>
                <a:lnTo>
                  <a:pt x="3775790" y="1446022"/>
                </a:lnTo>
                <a:lnTo>
                  <a:pt x="3809629" y="1415541"/>
                </a:lnTo>
                <a:lnTo>
                  <a:pt x="3819687" y="1404112"/>
                </a:lnTo>
                <a:lnTo>
                  <a:pt x="3828870" y="1393952"/>
                </a:lnTo>
                <a:lnTo>
                  <a:pt x="3837017" y="1382522"/>
                </a:lnTo>
                <a:lnTo>
                  <a:pt x="3842661" y="1374902"/>
                </a:lnTo>
                <a:lnTo>
                  <a:pt x="3848730" y="1366012"/>
                </a:lnTo>
                <a:lnTo>
                  <a:pt x="3873416" y="1325372"/>
                </a:lnTo>
                <a:lnTo>
                  <a:pt x="3889518" y="1279652"/>
                </a:lnTo>
                <a:lnTo>
                  <a:pt x="3890634" y="1268222"/>
                </a:lnTo>
                <a:lnTo>
                  <a:pt x="3890532" y="1258062"/>
                </a:lnTo>
                <a:lnTo>
                  <a:pt x="3877347" y="1221232"/>
                </a:lnTo>
                <a:lnTo>
                  <a:pt x="3869736" y="1213612"/>
                </a:lnTo>
                <a:lnTo>
                  <a:pt x="3866135" y="1213612"/>
                </a:lnTo>
                <a:lnTo>
                  <a:pt x="3855995" y="1209802"/>
                </a:lnTo>
                <a:close/>
              </a:path>
              <a:path w="12185651" h="6857998">
                <a:moveTo>
                  <a:pt x="3491622" y="939291"/>
                </a:moveTo>
                <a:lnTo>
                  <a:pt x="3455072" y="962151"/>
                </a:lnTo>
                <a:lnTo>
                  <a:pt x="3449568" y="986282"/>
                </a:lnTo>
                <a:lnTo>
                  <a:pt x="3449776" y="1000251"/>
                </a:lnTo>
                <a:lnTo>
                  <a:pt x="3459296" y="1038351"/>
                </a:lnTo>
                <a:lnTo>
                  <a:pt x="3471576" y="1076452"/>
                </a:lnTo>
                <a:lnTo>
                  <a:pt x="3484811" y="1112012"/>
                </a:lnTo>
                <a:lnTo>
                  <a:pt x="3489446" y="1124712"/>
                </a:lnTo>
                <a:lnTo>
                  <a:pt x="3494195" y="1136141"/>
                </a:lnTo>
                <a:lnTo>
                  <a:pt x="3499062" y="1147572"/>
                </a:lnTo>
                <a:lnTo>
                  <a:pt x="3504049" y="1157732"/>
                </a:lnTo>
                <a:lnTo>
                  <a:pt x="3509157" y="1169162"/>
                </a:lnTo>
                <a:lnTo>
                  <a:pt x="3514390" y="1180591"/>
                </a:lnTo>
                <a:lnTo>
                  <a:pt x="3519749" y="1192022"/>
                </a:lnTo>
                <a:lnTo>
                  <a:pt x="3525236" y="1202182"/>
                </a:lnTo>
                <a:lnTo>
                  <a:pt x="3529585" y="1211072"/>
                </a:lnTo>
                <a:lnTo>
                  <a:pt x="3535967" y="1222502"/>
                </a:lnTo>
                <a:lnTo>
                  <a:pt x="3542590" y="1232662"/>
                </a:lnTo>
                <a:lnTo>
                  <a:pt x="3549369" y="1244091"/>
                </a:lnTo>
                <a:lnTo>
                  <a:pt x="3556217" y="1255522"/>
                </a:lnTo>
                <a:lnTo>
                  <a:pt x="3563050" y="1265682"/>
                </a:lnTo>
                <a:lnTo>
                  <a:pt x="3576329" y="1287272"/>
                </a:lnTo>
                <a:lnTo>
                  <a:pt x="3580638" y="1293622"/>
                </a:lnTo>
                <a:lnTo>
                  <a:pt x="3586097" y="1302512"/>
                </a:lnTo>
                <a:lnTo>
                  <a:pt x="3592386" y="1311402"/>
                </a:lnTo>
                <a:lnTo>
                  <a:pt x="3599187" y="1322832"/>
                </a:lnTo>
                <a:lnTo>
                  <a:pt x="3606180" y="1332991"/>
                </a:lnTo>
                <a:lnTo>
                  <a:pt x="3613046" y="1343152"/>
                </a:lnTo>
                <a:lnTo>
                  <a:pt x="3619466" y="1352041"/>
                </a:lnTo>
                <a:lnTo>
                  <a:pt x="3625121" y="1357122"/>
                </a:lnTo>
                <a:lnTo>
                  <a:pt x="3629692" y="1360932"/>
                </a:lnTo>
                <a:lnTo>
                  <a:pt x="3632860" y="1360932"/>
                </a:lnTo>
                <a:lnTo>
                  <a:pt x="3634305" y="1355852"/>
                </a:lnTo>
                <a:lnTo>
                  <a:pt x="3634000" y="1343152"/>
                </a:lnTo>
                <a:lnTo>
                  <a:pt x="3629791" y="1303782"/>
                </a:lnTo>
                <a:lnTo>
                  <a:pt x="3622157" y="1265682"/>
                </a:lnTo>
                <a:lnTo>
                  <a:pt x="3616129" y="1242822"/>
                </a:lnTo>
                <a:lnTo>
                  <a:pt x="3613726" y="1230122"/>
                </a:lnTo>
                <a:lnTo>
                  <a:pt x="3605547" y="1192022"/>
                </a:lnTo>
                <a:lnTo>
                  <a:pt x="3596202" y="1153922"/>
                </a:lnTo>
                <a:lnTo>
                  <a:pt x="3589509" y="1129791"/>
                </a:lnTo>
                <a:lnTo>
                  <a:pt x="3586064" y="1117091"/>
                </a:lnTo>
                <a:lnTo>
                  <a:pt x="3582573" y="1105662"/>
                </a:lnTo>
                <a:lnTo>
                  <a:pt x="3575504" y="1082802"/>
                </a:lnTo>
                <a:lnTo>
                  <a:pt x="3572055" y="1070102"/>
                </a:lnTo>
                <a:lnTo>
                  <a:pt x="3555247" y="1015491"/>
                </a:lnTo>
                <a:lnTo>
                  <a:pt x="3537804" y="977391"/>
                </a:lnTo>
                <a:lnTo>
                  <a:pt x="3505027" y="944372"/>
                </a:lnTo>
                <a:lnTo>
                  <a:pt x="3491622" y="939291"/>
                </a:lnTo>
                <a:close/>
              </a:path>
              <a:path w="12185651" h="6857998">
                <a:moveTo>
                  <a:pt x="3824810" y="939291"/>
                </a:moveTo>
                <a:lnTo>
                  <a:pt x="3790101" y="959612"/>
                </a:lnTo>
                <a:lnTo>
                  <a:pt x="3767279" y="991362"/>
                </a:lnTo>
                <a:lnTo>
                  <a:pt x="3747205" y="1025651"/>
                </a:lnTo>
                <a:lnTo>
                  <a:pt x="3741558" y="1035812"/>
                </a:lnTo>
                <a:lnTo>
                  <a:pt x="3736487" y="1047241"/>
                </a:lnTo>
                <a:lnTo>
                  <a:pt x="3727006" y="1070102"/>
                </a:lnTo>
                <a:lnTo>
                  <a:pt x="3722292" y="1082802"/>
                </a:lnTo>
                <a:lnTo>
                  <a:pt x="3717844" y="1094232"/>
                </a:lnTo>
                <a:lnTo>
                  <a:pt x="3713624" y="1106932"/>
                </a:lnTo>
                <a:lnTo>
                  <a:pt x="3709596" y="1118362"/>
                </a:lnTo>
                <a:lnTo>
                  <a:pt x="3705721" y="1129791"/>
                </a:lnTo>
                <a:lnTo>
                  <a:pt x="3701963" y="1142491"/>
                </a:lnTo>
                <a:lnTo>
                  <a:pt x="3698284" y="1153922"/>
                </a:lnTo>
                <a:lnTo>
                  <a:pt x="3687349" y="1190752"/>
                </a:lnTo>
                <a:lnTo>
                  <a:pt x="3683614" y="1202182"/>
                </a:lnTo>
                <a:lnTo>
                  <a:pt x="3679920" y="1214882"/>
                </a:lnTo>
                <a:lnTo>
                  <a:pt x="3671568" y="1242822"/>
                </a:lnTo>
                <a:lnTo>
                  <a:pt x="3667255" y="1258062"/>
                </a:lnTo>
                <a:lnTo>
                  <a:pt x="3663080" y="1272032"/>
                </a:lnTo>
                <a:lnTo>
                  <a:pt x="3659215" y="1287272"/>
                </a:lnTo>
                <a:lnTo>
                  <a:pt x="3651196" y="1325372"/>
                </a:lnTo>
                <a:lnTo>
                  <a:pt x="3650333" y="1336802"/>
                </a:lnTo>
                <a:lnTo>
                  <a:pt x="3650552" y="1343152"/>
                </a:lnTo>
                <a:lnTo>
                  <a:pt x="3652155" y="1349502"/>
                </a:lnTo>
                <a:lnTo>
                  <a:pt x="3653410" y="1350772"/>
                </a:lnTo>
                <a:lnTo>
                  <a:pt x="3657874" y="1353312"/>
                </a:lnTo>
                <a:lnTo>
                  <a:pt x="3663937" y="1350772"/>
                </a:lnTo>
                <a:lnTo>
                  <a:pt x="3695602" y="1312672"/>
                </a:lnTo>
                <a:lnTo>
                  <a:pt x="3709891" y="1291082"/>
                </a:lnTo>
                <a:lnTo>
                  <a:pt x="3717779" y="1282191"/>
                </a:lnTo>
                <a:lnTo>
                  <a:pt x="3725558" y="1272032"/>
                </a:lnTo>
                <a:lnTo>
                  <a:pt x="3733193" y="1261872"/>
                </a:lnTo>
                <a:lnTo>
                  <a:pt x="3740647" y="1250441"/>
                </a:lnTo>
                <a:lnTo>
                  <a:pt x="3747884" y="1240282"/>
                </a:lnTo>
                <a:lnTo>
                  <a:pt x="3754868" y="1228852"/>
                </a:lnTo>
                <a:lnTo>
                  <a:pt x="3761563" y="1218691"/>
                </a:lnTo>
                <a:lnTo>
                  <a:pt x="3768524" y="1207262"/>
                </a:lnTo>
                <a:lnTo>
                  <a:pt x="3775189" y="1194562"/>
                </a:lnTo>
                <a:lnTo>
                  <a:pt x="3781589" y="1183132"/>
                </a:lnTo>
                <a:lnTo>
                  <a:pt x="3787753" y="1171702"/>
                </a:lnTo>
                <a:lnTo>
                  <a:pt x="3793714" y="1160272"/>
                </a:lnTo>
                <a:lnTo>
                  <a:pt x="3799502" y="1150112"/>
                </a:lnTo>
                <a:lnTo>
                  <a:pt x="3805147" y="1138682"/>
                </a:lnTo>
                <a:lnTo>
                  <a:pt x="3810681" y="1128522"/>
                </a:lnTo>
                <a:lnTo>
                  <a:pt x="3816134" y="1117091"/>
                </a:lnTo>
                <a:lnTo>
                  <a:pt x="3821538" y="1106932"/>
                </a:lnTo>
                <a:lnTo>
                  <a:pt x="3826707" y="1094232"/>
                </a:lnTo>
                <a:lnTo>
                  <a:pt x="3831758" y="1081532"/>
                </a:lnTo>
                <a:lnTo>
                  <a:pt x="3836581" y="1068832"/>
                </a:lnTo>
                <a:lnTo>
                  <a:pt x="3841063" y="1057402"/>
                </a:lnTo>
                <a:lnTo>
                  <a:pt x="3853370" y="1010412"/>
                </a:lnTo>
                <a:lnTo>
                  <a:pt x="3854597" y="986282"/>
                </a:lnTo>
                <a:lnTo>
                  <a:pt x="3853591" y="973582"/>
                </a:lnTo>
                <a:lnTo>
                  <a:pt x="3851742" y="959612"/>
                </a:lnTo>
                <a:lnTo>
                  <a:pt x="3847815" y="948182"/>
                </a:lnTo>
                <a:lnTo>
                  <a:pt x="3836109" y="940562"/>
                </a:lnTo>
                <a:lnTo>
                  <a:pt x="3824810" y="939291"/>
                </a:lnTo>
                <a:close/>
              </a:path>
              <a:path w="12185651" h="6857998">
                <a:moveTo>
                  <a:pt x="3644756" y="709422"/>
                </a:moveTo>
                <a:lnTo>
                  <a:pt x="3607279" y="732282"/>
                </a:lnTo>
                <a:lnTo>
                  <a:pt x="3593493" y="769112"/>
                </a:lnTo>
                <a:lnTo>
                  <a:pt x="3591004" y="781812"/>
                </a:lnTo>
                <a:lnTo>
                  <a:pt x="3591384" y="794512"/>
                </a:lnTo>
                <a:lnTo>
                  <a:pt x="3593178" y="833882"/>
                </a:lnTo>
                <a:lnTo>
                  <a:pt x="3595821" y="871982"/>
                </a:lnTo>
                <a:lnTo>
                  <a:pt x="3599148" y="910082"/>
                </a:lnTo>
                <a:lnTo>
                  <a:pt x="3602992" y="948182"/>
                </a:lnTo>
                <a:lnTo>
                  <a:pt x="3605761" y="972312"/>
                </a:lnTo>
                <a:lnTo>
                  <a:pt x="3608638" y="997712"/>
                </a:lnTo>
                <a:lnTo>
                  <a:pt x="3611572" y="1021841"/>
                </a:lnTo>
                <a:lnTo>
                  <a:pt x="3614083" y="1035812"/>
                </a:lnTo>
                <a:lnTo>
                  <a:pt x="3618337" y="1062482"/>
                </a:lnTo>
                <a:lnTo>
                  <a:pt x="3620260" y="1075182"/>
                </a:lnTo>
                <a:lnTo>
                  <a:pt x="3622167" y="1086612"/>
                </a:lnTo>
                <a:lnTo>
                  <a:pt x="3624148" y="1099312"/>
                </a:lnTo>
                <a:lnTo>
                  <a:pt x="3626292" y="1110741"/>
                </a:lnTo>
                <a:lnTo>
                  <a:pt x="3628010" y="1118362"/>
                </a:lnTo>
                <a:lnTo>
                  <a:pt x="3631675" y="1133602"/>
                </a:lnTo>
                <a:lnTo>
                  <a:pt x="3634354" y="1145032"/>
                </a:lnTo>
                <a:lnTo>
                  <a:pt x="3637543" y="1155191"/>
                </a:lnTo>
                <a:lnTo>
                  <a:pt x="3641202" y="1164082"/>
                </a:lnTo>
                <a:lnTo>
                  <a:pt x="3645289" y="1169162"/>
                </a:lnTo>
                <a:lnTo>
                  <a:pt x="3649764" y="1167891"/>
                </a:lnTo>
                <a:lnTo>
                  <a:pt x="3662530" y="1129791"/>
                </a:lnTo>
                <a:lnTo>
                  <a:pt x="3669770" y="1091691"/>
                </a:lnTo>
                <a:lnTo>
                  <a:pt x="3676295" y="1042162"/>
                </a:lnTo>
                <a:lnTo>
                  <a:pt x="3677539" y="1029462"/>
                </a:lnTo>
                <a:lnTo>
                  <a:pt x="3678730" y="1018032"/>
                </a:lnTo>
                <a:lnTo>
                  <a:pt x="3685899" y="968501"/>
                </a:lnTo>
                <a:lnTo>
                  <a:pt x="3689582" y="930401"/>
                </a:lnTo>
                <a:lnTo>
                  <a:pt x="3692325" y="892301"/>
                </a:lnTo>
                <a:lnTo>
                  <a:pt x="3694589" y="854201"/>
                </a:lnTo>
                <a:lnTo>
                  <a:pt x="3695401" y="841501"/>
                </a:lnTo>
                <a:lnTo>
                  <a:pt x="3696054" y="828801"/>
                </a:lnTo>
                <a:lnTo>
                  <a:pt x="3696393" y="814832"/>
                </a:lnTo>
                <a:lnTo>
                  <a:pt x="3696261" y="800862"/>
                </a:lnTo>
                <a:lnTo>
                  <a:pt x="3691496" y="760222"/>
                </a:lnTo>
                <a:lnTo>
                  <a:pt x="3669148" y="717041"/>
                </a:lnTo>
                <a:lnTo>
                  <a:pt x="3656776" y="710691"/>
                </a:lnTo>
                <a:lnTo>
                  <a:pt x="3644756" y="709422"/>
                </a:lnTo>
                <a:close/>
              </a:path>
              <a:path w="12185651" h="6857998">
                <a:moveTo>
                  <a:pt x="4680673" y="89969"/>
                </a:moveTo>
                <a:lnTo>
                  <a:pt x="4643041" y="116494"/>
                </a:lnTo>
                <a:lnTo>
                  <a:pt x="4639753" y="142054"/>
                </a:lnTo>
                <a:lnTo>
                  <a:pt x="4640964" y="155285"/>
                </a:lnTo>
                <a:lnTo>
                  <a:pt x="4652381" y="197876"/>
                </a:lnTo>
                <a:lnTo>
                  <a:pt x="4671087" y="236245"/>
                </a:lnTo>
                <a:lnTo>
                  <a:pt x="4692879" y="271271"/>
                </a:lnTo>
                <a:lnTo>
                  <a:pt x="4717178" y="303339"/>
                </a:lnTo>
                <a:lnTo>
                  <a:pt x="4743406" y="332836"/>
                </a:lnTo>
                <a:lnTo>
                  <a:pt x="4770985" y="360146"/>
                </a:lnTo>
                <a:lnTo>
                  <a:pt x="4799335" y="385656"/>
                </a:lnTo>
                <a:lnTo>
                  <a:pt x="4815206" y="397001"/>
                </a:lnTo>
                <a:lnTo>
                  <a:pt x="4821556" y="403351"/>
                </a:lnTo>
                <a:lnTo>
                  <a:pt x="4827906" y="406526"/>
                </a:lnTo>
                <a:lnTo>
                  <a:pt x="4840606" y="406526"/>
                </a:lnTo>
                <a:lnTo>
                  <a:pt x="4846956" y="400176"/>
                </a:lnTo>
                <a:lnTo>
                  <a:pt x="4850773" y="390827"/>
                </a:lnTo>
                <a:lnTo>
                  <a:pt x="4851004" y="378656"/>
                </a:lnTo>
                <a:lnTo>
                  <a:pt x="4848754" y="365059"/>
                </a:lnTo>
                <a:lnTo>
                  <a:pt x="4832366" y="316716"/>
                </a:lnTo>
                <a:lnTo>
                  <a:pt x="4815438" y="282270"/>
                </a:lnTo>
                <a:lnTo>
                  <a:pt x="4804365" y="260877"/>
                </a:lnTo>
                <a:lnTo>
                  <a:pt x="4798417" y="247635"/>
                </a:lnTo>
                <a:lnTo>
                  <a:pt x="4780751" y="210800"/>
                </a:lnTo>
                <a:lnTo>
                  <a:pt x="4756535" y="167094"/>
                </a:lnTo>
                <a:lnTo>
                  <a:pt x="4729645" y="127173"/>
                </a:lnTo>
                <a:lnTo>
                  <a:pt x="4722270" y="116426"/>
                </a:lnTo>
                <a:lnTo>
                  <a:pt x="4713538" y="106683"/>
                </a:lnTo>
                <a:lnTo>
                  <a:pt x="4703797" y="98723"/>
                </a:lnTo>
                <a:lnTo>
                  <a:pt x="4693000" y="92748"/>
                </a:lnTo>
                <a:lnTo>
                  <a:pt x="4680673" y="89969"/>
                </a:lnTo>
                <a:close/>
              </a:path>
              <a:path w="12185651" h="6857998">
                <a:moveTo>
                  <a:pt x="5073835" y="99220"/>
                </a:moveTo>
                <a:lnTo>
                  <a:pt x="5029501" y="119266"/>
                </a:lnTo>
                <a:lnTo>
                  <a:pt x="5001333" y="145780"/>
                </a:lnTo>
                <a:lnTo>
                  <a:pt x="4975818" y="177051"/>
                </a:lnTo>
                <a:lnTo>
                  <a:pt x="4953140" y="209885"/>
                </a:lnTo>
                <a:lnTo>
                  <a:pt x="4931373" y="248273"/>
                </a:lnTo>
                <a:lnTo>
                  <a:pt x="4910803" y="289753"/>
                </a:lnTo>
                <a:lnTo>
                  <a:pt x="4893475" y="330016"/>
                </a:lnTo>
                <a:lnTo>
                  <a:pt x="4879320" y="373634"/>
                </a:lnTo>
                <a:lnTo>
                  <a:pt x="4877596" y="388338"/>
                </a:lnTo>
                <a:lnTo>
                  <a:pt x="4878279" y="392794"/>
                </a:lnTo>
                <a:lnTo>
                  <a:pt x="4880681" y="395610"/>
                </a:lnTo>
                <a:lnTo>
                  <a:pt x="4884700" y="396875"/>
                </a:lnTo>
                <a:lnTo>
                  <a:pt x="4890186" y="396684"/>
                </a:lnTo>
                <a:lnTo>
                  <a:pt x="4934300" y="377251"/>
                </a:lnTo>
                <a:lnTo>
                  <a:pt x="4968658" y="354248"/>
                </a:lnTo>
                <a:lnTo>
                  <a:pt x="5003930" y="325895"/>
                </a:lnTo>
                <a:lnTo>
                  <a:pt x="5036021" y="294773"/>
                </a:lnTo>
                <a:lnTo>
                  <a:pt x="5065873" y="256499"/>
                </a:lnTo>
                <a:lnTo>
                  <a:pt x="5091099" y="214882"/>
                </a:lnTo>
                <a:lnTo>
                  <a:pt x="5107854" y="169070"/>
                </a:lnTo>
                <a:lnTo>
                  <a:pt x="5109405" y="145780"/>
                </a:lnTo>
                <a:lnTo>
                  <a:pt x="5108040" y="135756"/>
                </a:lnTo>
                <a:lnTo>
                  <a:pt x="5088129" y="101600"/>
                </a:lnTo>
                <a:lnTo>
                  <a:pt x="5084954" y="101600"/>
                </a:lnTo>
                <a:lnTo>
                  <a:pt x="5073835" y="99220"/>
                </a:lnTo>
                <a:close/>
              </a:path>
              <a:path w="12185651" h="6857998">
                <a:moveTo>
                  <a:pt x="4704082" y="0"/>
                </a:moveTo>
                <a:lnTo>
                  <a:pt x="4718569" y="35917"/>
                </a:lnTo>
                <a:lnTo>
                  <a:pt x="4740128" y="81564"/>
                </a:lnTo>
                <a:lnTo>
                  <a:pt x="4759157" y="116494"/>
                </a:lnTo>
                <a:lnTo>
                  <a:pt x="4785251" y="159998"/>
                </a:lnTo>
                <a:lnTo>
                  <a:pt x="4791396" y="170382"/>
                </a:lnTo>
                <a:lnTo>
                  <a:pt x="4797317" y="180679"/>
                </a:lnTo>
                <a:lnTo>
                  <a:pt x="4799331" y="184276"/>
                </a:lnTo>
                <a:lnTo>
                  <a:pt x="4802974" y="189544"/>
                </a:lnTo>
                <a:lnTo>
                  <a:pt x="4828441" y="227539"/>
                </a:lnTo>
                <a:lnTo>
                  <a:pt x="4851064" y="248809"/>
                </a:lnTo>
                <a:lnTo>
                  <a:pt x="4853107" y="244669"/>
                </a:lnTo>
                <a:lnTo>
                  <a:pt x="4850636" y="205258"/>
                </a:lnTo>
                <a:lnTo>
                  <a:pt x="4844112" y="167094"/>
                </a:lnTo>
                <a:lnTo>
                  <a:pt x="4835438" y="131382"/>
                </a:lnTo>
                <a:lnTo>
                  <a:pt x="4831963" y="116426"/>
                </a:lnTo>
                <a:lnTo>
                  <a:pt x="4823766" y="80349"/>
                </a:lnTo>
                <a:lnTo>
                  <a:pt x="4812722" y="30980"/>
                </a:lnTo>
                <a:lnTo>
                  <a:pt x="4807317" y="7117"/>
                </a:lnTo>
                <a:lnTo>
                  <a:pt x="4704082" y="0"/>
                </a:lnTo>
                <a:close/>
              </a:path>
              <a:path w="12185651" h="6857998">
                <a:moveTo>
                  <a:pt x="4929384" y="0"/>
                </a:moveTo>
                <a:lnTo>
                  <a:pt x="4903948" y="85180"/>
                </a:lnTo>
                <a:lnTo>
                  <a:pt x="4897592" y="106797"/>
                </a:lnTo>
                <a:lnTo>
                  <a:pt x="4891042" y="128865"/>
                </a:lnTo>
                <a:lnTo>
                  <a:pt x="4879052" y="171383"/>
                </a:lnTo>
                <a:lnTo>
                  <a:pt x="4870614" y="209882"/>
                </a:lnTo>
                <a:lnTo>
                  <a:pt x="4869272" y="228466"/>
                </a:lnTo>
                <a:lnTo>
                  <a:pt x="4870344" y="234750"/>
                </a:lnTo>
                <a:lnTo>
                  <a:pt x="4872356" y="238251"/>
                </a:lnTo>
                <a:lnTo>
                  <a:pt x="4876824" y="240352"/>
                </a:lnTo>
                <a:lnTo>
                  <a:pt x="4882890" y="237876"/>
                </a:lnTo>
                <a:lnTo>
                  <a:pt x="4914529" y="200785"/>
                </a:lnTo>
                <a:lnTo>
                  <a:pt x="4928748" y="178943"/>
                </a:lnTo>
                <a:lnTo>
                  <a:pt x="4936628" y="169465"/>
                </a:lnTo>
                <a:lnTo>
                  <a:pt x="4966786" y="128777"/>
                </a:lnTo>
                <a:lnTo>
                  <a:pt x="4987239" y="95229"/>
                </a:lnTo>
                <a:lnTo>
                  <a:pt x="5006535" y="61188"/>
                </a:lnTo>
                <a:lnTo>
                  <a:pt x="5029444" y="16819"/>
                </a:lnTo>
                <a:lnTo>
                  <a:pt x="5034656" y="5816"/>
                </a:lnTo>
                <a:lnTo>
                  <a:pt x="4929384" y="0"/>
                </a:lnTo>
                <a:close/>
              </a:path>
              <a:path w="12185651" h="6857998">
                <a:moveTo>
                  <a:pt x="4848300" y="50"/>
                </a:moveTo>
                <a:lnTo>
                  <a:pt x="4846956" y="3175"/>
                </a:lnTo>
                <a:lnTo>
                  <a:pt x="4846956" y="9525"/>
                </a:lnTo>
                <a:lnTo>
                  <a:pt x="4848552" y="14592"/>
                </a:lnTo>
                <a:lnTo>
                  <a:pt x="4850777" y="23414"/>
                </a:lnTo>
                <a:lnTo>
                  <a:pt x="4853585" y="34021"/>
                </a:lnTo>
                <a:lnTo>
                  <a:pt x="4856933" y="44443"/>
                </a:lnTo>
                <a:lnTo>
                  <a:pt x="4860776" y="52708"/>
                </a:lnTo>
                <a:lnTo>
                  <a:pt x="4865068" y="56847"/>
                </a:lnTo>
                <a:lnTo>
                  <a:pt x="4869765" y="54889"/>
                </a:lnTo>
                <a:lnTo>
                  <a:pt x="4882398" y="13551"/>
                </a:lnTo>
                <a:lnTo>
                  <a:pt x="4884772" y="1430"/>
                </a:lnTo>
                <a:lnTo>
                  <a:pt x="4848300" y="50"/>
                </a:lnTo>
                <a:close/>
              </a:path>
              <a:path w="12185651" h="6857998">
                <a:moveTo>
                  <a:pt x="3460615" y="3452367"/>
                </a:moveTo>
                <a:lnTo>
                  <a:pt x="3423076" y="3482848"/>
                </a:lnTo>
                <a:lnTo>
                  <a:pt x="3420605" y="3494278"/>
                </a:lnTo>
                <a:lnTo>
                  <a:pt x="3421753" y="3506978"/>
                </a:lnTo>
                <a:lnTo>
                  <a:pt x="3422675" y="3520948"/>
                </a:lnTo>
                <a:lnTo>
                  <a:pt x="3433561" y="3559048"/>
                </a:lnTo>
                <a:lnTo>
                  <a:pt x="3452254" y="3598417"/>
                </a:lnTo>
                <a:lnTo>
                  <a:pt x="3474024" y="3633978"/>
                </a:lnTo>
                <a:lnTo>
                  <a:pt x="3498296" y="3665728"/>
                </a:lnTo>
                <a:lnTo>
                  <a:pt x="3524496" y="3694938"/>
                </a:lnTo>
                <a:lnTo>
                  <a:pt x="3552052" y="3721607"/>
                </a:lnTo>
                <a:lnTo>
                  <a:pt x="3589910" y="3754628"/>
                </a:lnTo>
                <a:lnTo>
                  <a:pt x="3596260" y="3760978"/>
                </a:lnTo>
                <a:lnTo>
                  <a:pt x="3608960" y="3767328"/>
                </a:lnTo>
                <a:lnTo>
                  <a:pt x="3621660" y="3767328"/>
                </a:lnTo>
                <a:lnTo>
                  <a:pt x="3628010" y="3760978"/>
                </a:lnTo>
                <a:lnTo>
                  <a:pt x="3631825" y="3752088"/>
                </a:lnTo>
                <a:lnTo>
                  <a:pt x="3632062" y="3740657"/>
                </a:lnTo>
                <a:lnTo>
                  <a:pt x="3629821" y="3727957"/>
                </a:lnTo>
                <a:lnTo>
                  <a:pt x="3626201" y="3713988"/>
                </a:lnTo>
                <a:lnTo>
                  <a:pt x="3622300" y="3701288"/>
                </a:lnTo>
                <a:lnTo>
                  <a:pt x="3619218" y="3691128"/>
                </a:lnTo>
                <a:lnTo>
                  <a:pt x="3613467" y="3679698"/>
                </a:lnTo>
                <a:lnTo>
                  <a:pt x="3607795" y="3668267"/>
                </a:lnTo>
                <a:lnTo>
                  <a:pt x="3602187" y="3655567"/>
                </a:lnTo>
                <a:lnTo>
                  <a:pt x="3596631" y="3645407"/>
                </a:lnTo>
                <a:lnTo>
                  <a:pt x="3585621" y="3622548"/>
                </a:lnTo>
                <a:lnTo>
                  <a:pt x="3579536" y="3609848"/>
                </a:lnTo>
                <a:lnTo>
                  <a:pt x="3567508" y="3584448"/>
                </a:lnTo>
                <a:lnTo>
                  <a:pt x="3561506" y="3573017"/>
                </a:lnTo>
                <a:lnTo>
                  <a:pt x="3555471" y="3561588"/>
                </a:lnTo>
                <a:lnTo>
                  <a:pt x="3549373" y="3550157"/>
                </a:lnTo>
                <a:lnTo>
                  <a:pt x="3543183" y="3539998"/>
                </a:lnTo>
                <a:lnTo>
                  <a:pt x="3536870" y="3528567"/>
                </a:lnTo>
                <a:lnTo>
                  <a:pt x="3530406" y="3518407"/>
                </a:lnTo>
                <a:lnTo>
                  <a:pt x="3523758" y="3509517"/>
                </a:lnTo>
                <a:lnTo>
                  <a:pt x="3516899" y="3499357"/>
                </a:lnTo>
                <a:lnTo>
                  <a:pt x="3490693" y="3466338"/>
                </a:lnTo>
                <a:lnTo>
                  <a:pt x="3472941" y="3453638"/>
                </a:lnTo>
                <a:lnTo>
                  <a:pt x="3460615" y="3452367"/>
                </a:lnTo>
                <a:close/>
              </a:path>
              <a:path w="12185651" h="6857998">
                <a:moveTo>
                  <a:pt x="3855016" y="3461257"/>
                </a:moveTo>
                <a:lnTo>
                  <a:pt x="3810665" y="3480307"/>
                </a:lnTo>
                <a:lnTo>
                  <a:pt x="3782482" y="3506978"/>
                </a:lnTo>
                <a:lnTo>
                  <a:pt x="3756955" y="3538728"/>
                </a:lnTo>
                <a:lnTo>
                  <a:pt x="3749022" y="3548888"/>
                </a:lnTo>
                <a:lnTo>
                  <a:pt x="3741370" y="3560317"/>
                </a:lnTo>
                <a:lnTo>
                  <a:pt x="3734374" y="3570478"/>
                </a:lnTo>
                <a:lnTo>
                  <a:pt x="3712946" y="3608578"/>
                </a:lnTo>
                <a:lnTo>
                  <a:pt x="3705921" y="3622548"/>
                </a:lnTo>
                <a:lnTo>
                  <a:pt x="3699086" y="3636517"/>
                </a:lnTo>
                <a:lnTo>
                  <a:pt x="3692521" y="3650488"/>
                </a:lnTo>
                <a:lnTo>
                  <a:pt x="3686304" y="3663188"/>
                </a:lnTo>
                <a:lnTo>
                  <a:pt x="3670535" y="3702557"/>
                </a:lnTo>
                <a:lnTo>
                  <a:pt x="3659181" y="3743198"/>
                </a:lnTo>
                <a:lnTo>
                  <a:pt x="3658694" y="3749548"/>
                </a:lnTo>
                <a:lnTo>
                  <a:pt x="3658716" y="3752088"/>
                </a:lnTo>
                <a:lnTo>
                  <a:pt x="3659072" y="3755898"/>
                </a:lnTo>
                <a:lnTo>
                  <a:pt x="3661558" y="3758438"/>
                </a:lnTo>
                <a:lnTo>
                  <a:pt x="3665703" y="3759707"/>
                </a:lnTo>
                <a:lnTo>
                  <a:pt x="3671347" y="3759707"/>
                </a:lnTo>
                <a:lnTo>
                  <a:pt x="3678335" y="3757167"/>
                </a:lnTo>
                <a:lnTo>
                  <a:pt x="3686506" y="3754628"/>
                </a:lnTo>
                <a:lnTo>
                  <a:pt x="3695704" y="3749548"/>
                </a:lnTo>
                <a:lnTo>
                  <a:pt x="3705771" y="3744467"/>
                </a:lnTo>
                <a:lnTo>
                  <a:pt x="3716548" y="3738117"/>
                </a:lnTo>
                <a:lnTo>
                  <a:pt x="3763602" y="3706367"/>
                </a:lnTo>
                <a:lnTo>
                  <a:pt x="3798612" y="3675888"/>
                </a:lnTo>
                <a:lnTo>
                  <a:pt x="3828641" y="3645407"/>
                </a:lnTo>
                <a:lnTo>
                  <a:pt x="3848404" y="3618738"/>
                </a:lnTo>
                <a:lnTo>
                  <a:pt x="3854635" y="3609848"/>
                </a:lnTo>
                <a:lnTo>
                  <a:pt x="3878160" y="3566667"/>
                </a:lnTo>
                <a:lnTo>
                  <a:pt x="3890646" y="3519678"/>
                </a:lnTo>
                <a:lnTo>
                  <a:pt x="3890667" y="3508248"/>
                </a:lnTo>
                <a:lnTo>
                  <a:pt x="3889081" y="3498088"/>
                </a:lnTo>
                <a:lnTo>
                  <a:pt x="3885705" y="3486657"/>
                </a:lnTo>
                <a:lnTo>
                  <a:pt x="3877524" y="3472688"/>
                </a:lnTo>
                <a:lnTo>
                  <a:pt x="3869852" y="3466338"/>
                </a:lnTo>
                <a:lnTo>
                  <a:pt x="3869310" y="3466338"/>
                </a:lnTo>
                <a:lnTo>
                  <a:pt x="3866135" y="3462528"/>
                </a:lnTo>
                <a:lnTo>
                  <a:pt x="3855016" y="3461257"/>
                </a:lnTo>
                <a:close/>
              </a:path>
              <a:path w="12185651" h="6857998">
                <a:moveTo>
                  <a:pt x="3488182" y="3189478"/>
                </a:moveTo>
                <a:lnTo>
                  <a:pt x="3452816" y="3221228"/>
                </a:lnTo>
                <a:lnTo>
                  <a:pt x="3449712" y="3245357"/>
                </a:lnTo>
                <a:lnTo>
                  <a:pt x="3450886" y="3258057"/>
                </a:lnTo>
                <a:lnTo>
                  <a:pt x="3453443" y="3269488"/>
                </a:lnTo>
                <a:lnTo>
                  <a:pt x="3457060" y="3280917"/>
                </a:lnTo>
                <a:lnTo>
                  <a:pt x="3460820" y="3293617"/>
                </a:lnTo>
                <a:lnTo>
                  <a:pt x="3464725" y="3306317"/>
                </a:lnTo>
                <a:lnTo>
                  <a:pt x="3468773" y="3319017"/>
                </a:lnTo>
                <a:lnTo>
                  <a:pt x="3472964" y="3330448"/>
                </a:lnTo>
                <a:lnTo>
                  <a:pt x="3477299" y="3343148"/>
                </a:lnTo>
                <a:lnTo>
                  <a:pt x="3481778" y="3354578"/>
                </a:lnTo>
                <a:lnTo>
                  <a:pt x="3486400" y="3367278"/>
                </a:lnTo>
                <a:lnTo>
                  <a:pt x="3491165" y="3378707"/>
                </a:lnTo>
                <a:lnTo>
                  <a:pt x="3496074" y="3390138"/>
                </a:lnTo>
                <a:lnTo>
                  <a:pt x="3501125" y="3402838"/>
                </a:lnTo>
                <a:lnTo>
                  <a:pt x="3506320" y="3414267"/>
                </a:lnTo>
                <a:lnTo>
                  <a:pt x="3511657" y="3424428"/>
                </a:lnTo>
                <a:lnTo>
                  <a:pt x="3517138" y="3435857"/>
                </a:lnTo>
                <a:lnTo>
                  <a:pt x="3522761" y="3447288"/>
                </a:lnTo>
                <a:lnTo>
                  <a:pt x="3528527" y="3457448"/>
                </a:lnTo>
                <a:lnTo>
                  <a:pt x="3534950" y="3468878"/>
                </a:lnTo>
                <a:lnTo>
                  <a:pt x="3541510" y="3480307"/>
                </a:lnTo>
                <a:lnTo>
                  <a:pt x="3548143" y="3491738"/>
                </a:lnTo>
                <a:lnTo>
                  <a:pt x="3561387" y="3513328"/>
                </a:lnTo>
                <a:lnTo>
                  <a:pt x="3567875" y="3523488"/>
                </a:lnTo>
                <a:lnTo>
                  <a:pt x="3574190" y="3534917"/>
                </a:lnTo>
                <a:lnTo>
                  <a:pt x="3580272" y="3545078"/>
                </a:lnTo>
                <a:lnTo>
                  <a:pt x="3583936" y="3550157"/>
                </a:lnTo>
                <a:lnTo>
                  <a:pt x="3595351" y="3567938"/>
                </a:lnTo>
                <a:lnTo>
                  <a:pt x="3602262" y="3578098"/>
                </a:lnTo>
                <a:lnTo>
                  <a:pt x="3609417" y="3588257"/>
                </a:lnTo>
                <a:lnTo>
                  <a:pt x="3616394" y="3598417"/>
                </a:lnTo>
                <a:lnTo>
                  <a:pt x="3622775" y="3604767"/>
                </a:lnTo>
                <a:lnTo>
                  <a:pt x="3628140" y="3609848"/>
                </a:lnTo>
                <a:lnTo>
                  <a:pt x="3632070" y="3609848"/>
                </a:lnTo>
                <a:lnTo>
                  <a:pt x="3634143" y="3606038"/>
                </a:lnTo>
                <a:lnTo>
                  <a:pt x="3633893" y="3593338"/>
                </a:lnTo>
                <a:lnTo>
                  <a:pt x="3629869" y="3555238"/>
                </a:lnTo>
                <a:lnTo>
                  <a:pt x="3622418" y="3517138"/>
                </a:lnTo>
                <a:lnTo>
                  <a:pt x="3619504" y="3505707"/>
                </a:lnTo>
                <a:lnTo>
                  <a:pt x="3616491" y="3493007"/>
                </a:lnTo>
                <a:lnTo>
                  <a:pt x="3608676" y="3454907"/>
                </a:lnTo>
                <a:lnTo>
                  <a:pt x="3599679" y="3418078"/>
                </a:lnTo>
                <a:lnTo>
                  <a:pt x="3596474" y="3405378"/>
                </a:lnTo>
                <a:lnTo>
                  <a:pt x="3593189" y="3392678"/>
                </a:lnTo>
                <a:lnTo>
                  <a:pt x="3589833" y="3381248"/>
                </a:lnTo>
                <a:lnTo>
                  <a:pt x="3586422" y="3368548"/>
                </a:lnTo>
                <a:lnTo>
                  <a:pt x="3582966" y="3357117"/>
                </a:lnTo>
                <a:lnTo>
                  <a:pt x="3574035" y="3326638"/>
                </a:lnTo>
                <a:lnTo>
                  <a:pt x="3570803" y="3315207"/>
                </a:lnTo>
                <a:lnTo>
                  <a:pt x="3567259" y="3302507"/>
                </a:lnTo>
                <a:lnTo>
                  <a:pt x="3563341" y="3289807"/>
                </a:lnTo>
                <a:lnTo>
                  <a:pt x="3548738" y="3249167"/>
                </a:lnTo>
                <a:lnTo>
                  <a:pt x="3528580" y="3213607"/>
                </a:lnTo>
                <a:lnTo>
                  <a:pt x="3501224" y="3190748"/>
                </a:lnTo>
                <a:lnTo>
                  <a:pt x="3488182" y="3189478"/>
                </a:lnTo>
                <a:close/>
              </a:path>
              <a:path w="12185651" h="6857998">
                <a:moveTo>
                  <a:pt x="3824430" y="3188207"/>
                </a:moveTo>
                <a:lnTo>
                  <a:pt x="3790671" y="3208528"/>
                </a:lnTo>
                <a:lnTo>
                  <a:pt x="3767776" y="3241548"/>
                </a:lnTo>
                <a:lnTo>
                  <a:pt x="3760357" y="3252978"/>
                </a:lnTo>
                <a:lnTo>
                  <a:pt x="3753486" y="3263138"/>
                </a:lnTo>
                <a:lnTo>
                  <a:pt x="3747182" y="3274567"/>
                </a:lnTo>
                <a:lnTo>
                  <a:pt x="3741468" y="3284728"/>
                </a:lnTo>
                <a:lnTo>
                  <a:pt x="3736364" y="3296157"/>
                </a:lnTo>
                <a:lnTo>
                  <a:pt x="3726896" y="3320288"/>
                </a:lnTo>
                <a:lnTo>
                  <a:pt x="3722199" y="3332988"/>
                </a:lnTo>
                <a:lnTo>
                  <a:pt x="3717765" y="3345688"/>
                </a:lnTo>
                <a:lnTo>
                  <a:pt x="3713557" y="3357117"/>
                </a:lnTo>
                <a:lnTo>
                  <a:pt x="3709536" y="3369817"/>
                </a:lnTo>
                <a:lnTo>
                  <a:pt x="3705666" y="3382517"/>
                </a:lnTo>
                <a:lnTo>
                  <a:pt x="3701910" y="3393948"/>
                </a:lnTo>
                <a:lnTo>
                  <a:pt x="3690954" y="3428238"/>
                </a:lnTo>
                <a:lnTo>
                  <a:pt x="3687283" y="3440938"/>
                </a:lnTo>
                <a:lnTo>
                  <a:pt x="3683540" y="3452367"/>
                </a:lnTo>
                <a:lnTo>
                  <a:pt x="3675769" y="3479038"/>
                </a:lnTo>
                <a:lnTo>
                  <a:pt x="3671483" y="3494278"/>
                </a:lnTo>
                <a:lnTo>
                  <a:pt x="3667163" y="3508248"/>
                </a:lnTo>
                <a:lnTo>
                  <a:pt x="3662982" y="3523488"/>
                </a:lnTo>
                <a:lnTo>
                  <a:pt x="3659116" y="3537457"/>
                </a:lnTo>
                <a:lnTo>
                  <a:pt x="3655737" y="3551428"/>
                </a:lnTo>
                <a:lnTo>
                  <a:pt x="3653022" y="3564128"/>
                </a:lnTo>
                <a:lnTo>
                  <a:pt x="3651143" y="3575557"/>
                </a:lnTo>
                <a:lnTo>
                  <a:pt x="3650399" y="3583178"/>
                </a:lnTo>
                <a:lnTo>
                  <a:pt x="3650328" y="3585717"/>
                </a:lnTo>
                <a:lnTo>
                  <a:pt x="3650593" y="3592067"/>
                </a:lnTo>
                <a:lnTo>
                  <a:pt x="3652271" y="3598417"/>
                </a:lnTo>
                <a:lnTo>
                  <a:pt x="3653410" y="3599688"/>
                </a:lnTo>
                <a:lnTo>
                  <a:pt x="3658014" y="3602228"/>
                </a:lnTo>
                <a:lnTo>
                  <a:pt x="3664290" y="3598417"/>
                </a:lnTo>
                <a:lnTo>
                  <a:pt x="3671773" y="3592067"/>
                </a:lnTo>
                <a:lnTo>
                  <a:pt x="3680002" y="3583178"/>
                </a:lnTo>
                <a:lnTo>
                  <a:pt x="3688514" y="3573017"/>
                </a:lnTo>
                <a:lnTo>
                  <a:pt x="3696846" y="3561588"/>
                </a:lnTo>
                <a:lnTo>
                  <a:pt x="3704536" y="3551428"/>
                </a:lnTo>
                <a:lnTo>
                  <a:pt x="3713261" y="3538728"/>
                </a:lnTo>
                <a:lnTo>
                  <a:pt x="3721501" y="3528567"/>
                </a:lnTo>
                <a:lnTo>
                  <a:pt x="3729283" y="3517138"/>
                </a:lnTo>
                <a:lnTo>
                  <a:pt x="3756427" y="3476498"/>
                </a:lnTo>
                <a:lnTo>
                  <a:pt x="3762362" y="3466338"/>
                </a:lnTo>
                <a:lnTo>
                  <a:pt x="3769170" y="3456178"/>
                </a:lnTo>
                <a:lnTo>
                  <a:pt x="3775717" y="3444748"/>
                </a:lnTo>
                <a:lnTo>
                  <a:pt x="3782029" y="3433317"/>
                </a:lnTo>
                <a:lnTo>
                  <a:pt x="3788135" y="3423157"/>
                </a:lnTo>
                <a:lnTo>
                  <a:pt x="3805485" y="3388867"/>
                </a:lnTo>
                <a:lnTo>
                  <a:pt x="3837098" y="3319017"/>
                </a:lnTo>
                <a:lnTo>
                  <a:pt x="3851798" y="3272028"/>
                </a:lnTo>
                <a:lnTo>
                  <a:pt x="3854514" y="3249167"/>
                </a:lnTo>
                <a:lnTo>
                  <a:pt x="3854450" y="3235198"/>
                </a:lnTo>
                <a:lnTo>
                  <a:pt x="3852894" y="3218688"/>
                </a:lnTo>
                <a:lnTo>
                  <a:pt x="3850442" y="3205988"/>
                </a:lnTo>
                <a:lnTo>
                  <a:pt x="3847513" y="3197098"/>
                </a:lnTo>
                <a:lnTo>
                  <a:pt x="3835850" y="3189478"/>
                </a:lnTo>
                <a:lnTo>
                  <a:pt x="3824430" y="3188207"/>
                </a:lnTo>
                <a:close/>
              </a:path>
              <a:path w="12185651" h="6857998">
                <a:moveTo>
                  <a:pt x="3652134" y="2960878"/>
                </a:moveTo>
                <a:lnTo>
                  <a:pt x="3640528" y="2960878"/>
                </a:lnTo>
                <a:lnTo>
                  <a:pt x="3629024" y="2963417"/>
                </a:lnTo>
                <a:lnTo>
                  <a:pt x="3602783" y="2993898"/>
                </a:lnTo>
                <a:lnTo>
                  <a:pt x="3591295" y="3029457"/>
                </a:lnTo>
                <a:lnTo>
                  <a:pt x="3591671" y="3043428"/>
                </a:lnTo>
                <a:lnTo>
                  <a:pt x="3593307" y="3082798"/>
                </a:lnTo>
                <a:lnTo>
                  <a:pt x="3595856" y="3122167"/>
                </a:lnTo>
                <a:lnTo>
                  <a:pt x="3599111" y="3160267"/>
                </a:lnTo>
                <a:lnTo>
                  <a:pt x="3600322" y="3171698"/>
                </a:lnTo>
                <a:lnTo>
                  <a:pt x="3601588" y="3184398"/>
                </a:lnTo>
                <a:lnTo>
                  <a:pt x="3602900" y="3197098"/>
                </a:lnTo>
                <a:lnTo>
                  <a:pt x="3604253" y="3208528"/>
                </a:lnTo>
                <a:lnTo>
                  <a:pt x="3605640" y="3221228"/>
                </a:lnTo>
                <a:lnTo>
                  <a:pt x="3608492" y="3245357"/>
                </a:lnTo>
                <a:lnTo>
                  <a:pt x="3611408" y="3269488"/>
                </a:lnTo>
                <a:lnTo>
                  <a:pt x="3613868" y="3283457"/>
                </a:lnTo>
                <a:lnTo>
                  <a:pt x="3616051" y="3296157"/>
                </a:lnTo>
                <a:lnTo>
                  <a:pt x="3618037" y="3308857"/>
                </a:lnTo>
                <a:lnTo>
                  <a:pt x="3621737" y="3334257"/>
                </a:lnTo>
                <a:lnTo>
                  <a:pt x="3623612" y="3345688"/>
                </a:lnTo>
                <a:lnTo>
                  <a:pt x="3625611" y="3358388"/>
                </a:lnTo>
                <a:lnTo>
                  <a:pt x="3627814" y="3369817"/>
                </a:lnTo>
                <a:lnTo>
                  <a:pt x="3629453" y="3376167"/>
                </a:lnTo>
                <a:lnTo>
                  <a:pt x="3631687" y="3385057"/>
                </a:lnTo>
                <a:lnTo>
                  <a:pt x="3634477" y="3396488"/>
                </a:lnTo>
                <a:lnTo>
                  <a:pt x="3637781" y="3406648"/>
                </a:lnTo>
                <a:lnTo>
                  <a:pt x="3641560" y="3414267"/>
                </a:lnTo>
                <a:lnTo>
                  <a:pt x="3645773" y="3418078"/>
                </a:lnTo>
                <a:lnTo>
                  <a:pt x="3650380" y="3416807"/>
                </a:lnTo>
                <a:lnTo>
                  <a:pt x="3662640" y="3378707"/>
                </a:lnTo>
                <a:lnTo>
                  <a:pt x="3669826" y="3340607"/>
                </a:lnTo>
                <a:lnTo>
                  <a:pt x="3671777" y="3326638"/>
                </a:lnTo>
                <a:lnTo>
                  <a:pt x="3673477" y="3315207"/>
                </a:lnTo>
                <a:lnTo>
                  <a:pt x="3674977" y="3302507"/>
                </a:lnTo>
                <a:lnTo>
                  <a:pt x="3676324" y="3289807"/>
                </a:lnTo>
                <a:lnTo>
                  <a:pt x="3677570" y="3278378"/>
                </a:lnTo>
                <a:lnTo>
                  <a:pt x="3678764" y="3266948"/>
                </a:lnTo>
                <a:lnTo>
                  <a:pt x="3680884" y="3254248"/>
                </a:lnTo>
                <a:lnTo>
                  <a:pt x="3682790" y="3241548"/>
                </a:lnTo>
                <a:lnTo>
                  <a:pt x="3687405" y="3203448"/>
                </a:lnTo>
                <a:lnTo>
                  <a:pt x="3690742" y="3165348"/>
                </a:lnTo>
                <a:lnTo>
                  <a:pt x="3693290" y="3127248"/>
                </a:lnTo>
                <a:lnTo>
                  <a:pt x="3694048" y="3114548"/>
                </a:lnTo>
                <a:lnTo>
                  <a:pt x="3694939" y="3100578"/>
                </a:lnTo>
                <a:lnTo>
                  <a:pt x="3695675" y="3086607"/>
                </a:lnTo>
                <a:lnTo>
                  <a:pt x="3696129" y="3072638"/>
                </a:lnTo>
                <a:lnTo>
                  <a:pt x="3696127" y="3056128"/>
                </a:lnTo>
                <a:lnTo>
                  <a:pt x="3692547" y="3016757"/>
                </a:lnTo>
                <a:lnTo>
                  <a:pt x="3674146" y="2973578"/>
                </a:lnTo>
                <a:lnTo>
                  <a:pt x="3662935" y="2964688"/>
                </a:lnTo>
                <a:lnTo>
                  <a:pt x="3652134" y="2960878"/>
                </a:lnTo>
                <a:close/>
              </a:path>
              <a:path w="12185651" h="6857998">
                <a:moveTo>
                  <a:pt x="5899052" y="1202182"/>
                </a:moveTo>
                <a:lnTo>
                  <a:pt x="5861676" y="1228852"/>
                </a:lnTo>
                <a:lnTo>
                  <a:pt x="5858619" y="1241552"/>
                </a:lnTo>
                <a:lnTo>
                  <a:pt x="5858643" y="1255522"/>
                </a:lnTo>
                <a:lnTo>
                  <a:pt x="5865750" y="1296162"/>
                </a:lnTo>
                <a:lnTo>
                  <a:pt x="5877056" y="1322832"/>
                </a:lnTo>
                <a:lnTo>
                  <a:pt x="5883299" y="1336802"/>
                </a:lnTo>
                <a:lnTo>
                  <a:pt x="5889906" y="1348232"/>
                </a:lnTo>
                <a:lnTo>
                  <a:pt x="5896855" y="1360932"/>
                </a:lnTo>
                <a:lnTo>
                  <a:pt x="5904127" y="1372362"/>
                </a:lnTo>
                <a:lnTo>
                  <a:pt x="5927654" y="1405382"/>
                </a:lnTo>
                <a:lnTo>
                  <a:pt x="5953304" y="1435862"/>
                </a:lnTo>
                <a:lnTo>
                  <a:pt x="5962225" y="1444752"/>
                </a:lnTo>
                <a:lnTo>
                  <a:pt x="5971297" y="1454912"/>
                </a:lnTo>
                <a:lnTo>
                  <a:pt x="5980497" y="1463802"/>
                </a:lnTo>
                <a:lnTo>
                  <a:pt x="5999197" y="1481582"/>
                </a:lnTo>
                <a:lnTo>
                  <a:pt x="6008654" y="1489202"/>
                </a:lnTo>
                <a:lnTo>
                  <a:pt x="6018154" y="1498091"/>
                </a:lnTo>
                <a:lnTo>
                  <a:pt x="6027675" y="1505712"/>
                </a:lnTo>
                <a:lnTo>
                  <a:pt x="6034025" y="1509522"/>
                </a:lnTo>
                <a:lnTo>
                  <a:pt x="6040375" y="1515872"/>
                </a:lnTo>
                <a:lnTo>
                  <a:pt x="6046725" y="1518412"/>
                </a:lnTo>
                <a:lnTo>
                  <a:pt x="6059425" y="1518412"/>
                </a:lnTo>
                <a:lnTo>
                  <a:pt x="6065775" y="1512062"/>
                </a:lnTo>
                <a:lnTo>
                  <a:pt x="6069590" y="1503172"/>
                </a:lnTo>
                <a:lnTo>
                  <a:pt x="6069827" y="1491741"/>
                </a:lnTo>
                <a:lnTo>
                  <a:pt x="6067586" y="1477772"/>
                </a:lnTo>
                <a:lnTo>
                  <a:pt x="6063966" y="1463802"/>
                </a:lnTo>
                <a:lnTo>
                  <a:pt x="6060065" y="1451102"/>
                </a:lnTo>
                <a:lnTo>
                  <a:pt x="6056983" y="1442212"/>
                </a:lnTo>
                <a:lnTo>
                  <a:pt x="6051202" y="1429512"/>
                </a:lnTo>
                <a:lnTo>
                  <a:pt x="6045499" y="1416812"/>
                </a:lnTo>
                <a:lnTo>
                  <a:pt x="6039862" y="1404112"/>
                </a:lnTo>
                <a:lnTo>
                  <a:pt x="6034277" y="1393952"/>
                </a:lnTo>
                <a:lnTo>
                  <a:pt x="6028730" y="1382522"/>
                </a:lnTo>
                <a:lnTo>
                  <a:pt x="6023209" y="1372362"/>
                </a:lnTo>
                <a:lnTo>
                  <a:pt x="6017221" y="1359662"/>
                </a:lnTo>
                <a:lnTo>
                  <a:pt x="6005365" y="1334262"/>
                </a:lnTo>
                <a:lnTo>
                  <a:pt x="5999441" y="1322832"/>
                </a:lnTo>
                <a:lnTo>
                  <a:pt x="5975101" y="1279652"/>
                </a:lnTo>
                <a:lnTo>
                  <a:pt x="5948363" y="1239012"/>
                </a:lnTo>
                <a:lnTo>
                  <a:pt x="5922176" y="1211072"/>
                </a:lnTo>
                <a:lnTo>
                  <a:pt x="5911183" y="1204722"/>
                </a:lnTo>
                <a:lnTo>
                  <a:pt x="5899052" y="1202182"/>
                </a:lnTo>
                <a:close/>
              </a:path>
              <a:path w="12185651" h="6857998">
                <a:moveTo>
                  <a:pt x="6293760" y="1209802"/>
                </a:moveTo>
                <a:lnTo>
                  <a:pt x="6249750" y="1231391"/>
                </a:lnTo>
                <a:lnTo>
                  <a:pt x="6221268" y="1256791"/>
                </a:lnTo>
                <a:lnTo>
                  <a:pt x="6195779" y="1288541"/>
                </a:lnTo>
                <a:lnTo>
                  <a:pt x="6187897" y="1298702"/>
                </a:lnTo>
                <a:lnTo>
                  <a:pt x="6164912" y="1332991"/>
                </a:lnTo>
                <a:lnTo>
                  <a:pt x="6142576" y="1373632"/>
                </a:lnTo>
                <a:lnTo>
                  <a:pt x="6135604" y="1387602"/>
                </a:lnTo>
                <a:lnTo>
                  <a:pt x="6128980" y="1400302"/>
                </a:lnTo>
                <a:lnTo>
                  <a:pt x="6111886" y="1440941"/>
                </a:lnTo>
                <a:lnTo>
                  <a:pt x="6098106" y="1485391"/>
                </a:lnTo>
                <a:lnTo>
                  <a:pt x="6096301" y="1499362"/>
                </a:lnTo>
                <a:lnTo>
                  <a:pt x="6096907" y="1504441"/>
                </a:lnTo>
                <a:lnTo>
                  <a:pt x="6099387" y="1506982"/>
                </a:lnTo>
                <a:lnTo>
                  <a:pt x="6103532" y="1508252"/>
                </a:lnTo>
                <a:lnTo>
                  <a:pt x="6109182" y="1506982"/>
                </a:lnTo>
                <a:lnTo>
                  <a:pt x="6116178" y="1505712"/>
                </a:lnTo>
                <a:lnTo>
                  <a:pt x="6124362" y="1503172"/>
                </a:lnTo>
                <a:lnTo>
                  <a:pt x="6133575" y="1498091"/>
                </a:lnTo>
                <a:lnTo>
                  <a:pt x="6143659" y="1493012"/>
                </a:lnTo>
                <a:lnTo>
                  <a:pt x="6154455" y="1487932"/>
                </a:lnTo>
                <a:lnTo>
                  <a:pt x="6165803" y="1480312"/>
                </a:lnTo>
                <a:lnTo>
                  <a:pt x="6177546" y="1472691"/>
                </a:lnTo>
                <a:lnTo>
                  <a:pt x="6213551" y="1446022"/>
                </a:lnTo>
                <a:lnTo>
                  <a:pt x="6247391" y="1415541"/>
                </a:lnTo>
                <a:lnTo>
                  <a:pt x="6257449" y="1404112"/>
                </a:lnTo>
                <a:lnTo>
                  <a:pt x="6266632" y="1393952"/>
                </a:lnTo>
                <a:lnTo>
                  <a:pt x="6274780" y="1382522"/>
                </a:lnTo>
                <a:lnTo>
                  <a:pt x="6280426" y="1374902"/>
                </a:lnTo>
                <a:lnTo>
                  <a:pt x="6286496" y="1366012"/>
                </a:lnTo>
                <a:lnTo>
                  <a:pt x="6311167" y="1325372"/>
                </a:lnTo>
                <a:lnTo>
                  <a:pt x="6327241" y="1278382"/>
                </a:lnTo>
                <a:lnTo>
                  <a:pt x="6328475" y="1266952"/>
                </a:lnTo>
                <a:lnTo>
                  <a:pt x="6328210" y="1256791"/>
                </a:lnTo>
                <a:lnTo>
                  <a:pt x="6326256" y="1245362"/>
                </a:lnTo>
                <a:lnTo>
                  <a:pt x="6322419" y="1235202"/>
                </a:lnTo>
                <a:lnTo>
                  <a:pt x="6315071" y="1221232"/>
                </a:lnTo>
                <a:lnTo>
                  <a:pt x="6307415" y="1213612"/>
                </a:lnTo>
                <a:lnTo>
                  <a:pt x="6303900" y="1213612"/>
                </a:lnTo>
                <a:lnTo>
                  <a:pt x="6293760" y="1209802"/>
                </a:lnTo>
                <a:close/>
              </a:path>
              <a:path w="12185651" h="6857998">
                <a:moveTo>
                  <a:pt x="5929368" y="939291"/>
                </a:moveTo>
                <a:lnTo>
                  <a:pt x="5892770" y="962151"/>
                </a:lnTo>
                <a:lnTo>
                  <a:pt x="5887219" y="986282"/>
                </a:lnTo>
                <a:lnTo>
                  <a:pt x="5887409" y="1000251"/>
                </a:lnTo>
                <a:lnTo>
                  <a:pt x="5896913" y="1038351"/>
                </a:lnTo>
                <a:lnTo>
                  <a:pt x="5909194" y="1076452"/>
                </a:lnTo>
                <a:lnTo>
                  <a:pt x="5913497" y="1087882"/>
                </a:lnTo>
                <a:lnTo>
                  <a:pt x="5917909" y="1100582"/>
                </a:lnTo>
                <a:lnTo>
                  <a:pt x="5922432" y="1112012"/>
                </a:lnTo>
                <a:lnTo>
                  <a:pt x="5927069" y="1123441"/>
                </a:lnTo>
                <a:lnTo>
                  <a:pt x="5931823" y="1136141"/>
                </a:lnTo>
                <a:lnTo>
                  <a:pt x="5936694" y="1147572"/>
                </a:lnTo>
                <a:lnTo>
                  <a:pt x="5941687" y="1157732"/>
                </a:lnTo>
                <a:lnTo>
                  <a:pt x="5946803" y="1169162"/>
                </a:lnTo>
                <a:lnTo>
                  <a:pt x="5952046" y="1180591"/>
                </a:lnTo>
                <a:lnTo>
                  <a:pt x="5957416" y="1192022"/>
                </a:lnTo>
                <a:lnTo>
                  <a:pt x="5962918" y="1202182"/>
                </a:lnTo>
                <a:lnTo>
                  <a:pt x="5967350" y="1211072"/>
                </a:lnTo>
                <a:lnTo>
                  <a:pt x="5973590" y="1222502"/>
                </a:lnTo>
                <a:lnTo>
                  <a:pt x="5979873" y="1232662"/>
                </a:lnTo>
                <a:lnTo>
                  <a:pt x="5986242" y="1244091"/>
                </a:lnTo>
                <a:lnTo>
                  <a:pt x="5992738" y="1255522"/>
                </a:lnTo>
                <a:lnTo>
                  <a:pt x="5999405" y="1265682"/>
                </a:lnTo>
                <a:lnTo>
                  <a:pt x="6006286" y="1277112"/>
                </a:lnTo>
                <a:lnTo>
                  <a:pt x="6017886" y="1293622"/>
                </a:lnTo>
                <a:lnTo>
                  <a:pt x="6023467" y="1302512"/>
                </a:lnTo>
                <a:lnTo>
                  <a:pt x="6029849" y="1311402"/>
                </a:lnTo>
                <a:lnTo>
                  <a:pt x="6036719" y="1322832"/>
                </a:lnTo>
                <a:lnTo>
                  <a:pt x="6043763" y="1332991"/>
                </a:lnTo>
                <a:lnTo>
                  <a:pt x="6050666" y="1343152"/>
                </a:lnTo>
                <a:lnTo>
                  <a:pt x="6057113" y="1352041"/>
                </a:lnTo>
                <a:lnTo>
                  <a:pt x="6062791" y="1357122"/>
                </a:lnTo>
                <a:lnTo>
                  <a:pt x="6067384" y="1360932"/>
                </a:lnTo>
                <a:lnTo>
                  <a:pt x="6070578" y="1360932"/>
                </a:lnTo>
                <a:lnTo>
                  <a:pt x="6072059" y="1355852"/>
                </a:lnTo>
                <a:lnTo>
                  <a:pt x="6071758" y="1343152"/>
                </a:lnTo>
                <a:lnTo>
                  <a:pt x="6067565" y="1303782"/>
                </a:lnTo>
                <a:lnTo>
                  <a:pt x="6059948" y="1265682"/>
                </a:lnTo>
                <a:lnTo>
                  <a:pt x="6053930" y="1242822"/>
                </a:lnTo>
                <a:lnTo>
                  <a:pt x="6051521" y="1230122"/>
                </a:lnTo>
                <a:lnTo>
                  <a:pt x="6043333" y="1192022"/>
                </a:lnTo>
                <a:lnTo>
                  <a:pt x="6033990" y="1153922"/>
                </a:lnTo>
                <a:lnTo>
                  <a:pt x="6027300" y="1129791"/>
                </a:lnTo>
                <a:lnTo>
                  <a:pt x="6023858" y="1117091"/>
                </a:lnTo>
                <a:lnTo>
                  <a:pt x="6020369" y="1105662"/>
                </a:lnTo>
                <a:lnTo>
                  <a:pt x="6013306" y="1082802"/>
                </a:lnTo>
                <a:lnTo>
                  <a:pt x="6009853" y="1070102"/>
                </a:lnTo>
                <a:lnTo>
                  <a:pt x="5993041" y="1015491"/>
                </a:lnTo>
                <a:lnTo>
                  <a:pt x="5975600" y="978662"/>
                </a:lnTo>
                <a:lnTo>
                  <a:pt x="5942820" y="944372"/>
                </a:lnTo>
                <a:lnTo>
                  <a:pt x="5929368" y="939291"/>
                </a:lnTo>
                <a:close/>
              </a:path>
              <a:path w="12185651" h="6857998">
                <a:moveTo>
                  <a:pt x="6262575" y="939291"/>
                </a:moveTo>
                <a:lnTo>
                  <a:pt x="6227866" y="959612"/>
                </a:lnTo>
                <a:lnTo>
                  <a:pt x="6205044" y="991362"/>
                </a:lnTo>
                <a:lnTo>
                  <a:pt x="6184970" y="1025651"/>
                </a:lnTo>
                <a:lnTo>
                  <a:pt x="6179323" y="1035812"/>
                </a:lnTo>
                <a:lnTo>
                  <a:pt x="6174252" y="1047241"/>
                </a:lnTo>
                <a:lnTo>
                  <a:pt x="6164771" y="1070102"/>
                </a:lnTo>
                <a:lnTo>
                  <a:pt x="6160057" y="1082802"/>
                </a:lnTo>
                <a:lnTo>
                  <a:pt x="6155609" y="1094232"/>
                </a:lnTo>
                <a:lnTo>
                  <a:pt x="6151389" y="1106932"/>
                </a:lnTo>
                <a:lnTo>
                  <a:pt x="6147361" y="1118362"/>
                </a:lnTo>
                <a:lnTo>
                  <a:pt x="6143486" y="1129791"/>
                </a:lnTo>
                <a:lnTo>
                  <a:pt x="6139728" y="1142491"/>
                </a:lnTo>
                <a:lnTo>
                  <a:pt x="6136049" y="1153922"/>
                </a:lnTo>
                <a:lnTo>
                  <a:pt x="6125114" y="1190752"/>
                </a:lnTo>
                <a:lnTo>
                  <a:pt x="6121379" y="1202182"/>
                </a:lnTo>
                <a:lnTo>
                  <a:pt x="6117685" y="1214882"/>
                </a:lnTo>
                <a:lnTo>
                  <a:pt x="6109333" y="1242822"/>
                </a:lnTo>
                <a:lnTo>
                  <a:pt x="6105020" y="1258062"/>
                </a:lnTo>
                <a:lnTo>
                  <a:pt x="6100845" y="1272032"/>
                </a:lnTo>
                <a:lnTo>
                  <a:pt x="6096980" y="1287272"/>
                </a:lnTo>
                <a:lnTo>
                  <a:pt x="6088961" y="1325372"/>
                </a:lnTo>
                <a:lnTo>
                  <a:pt x="6088098" y="1336802"/>
                </a:lnTo>
                <a:lnTo>
                  <a:pt x="6088317" y="1343152"/>
                </a:lnTo>
                <a:lnTo>
                  <a:pt x="6089920" y="1349502"/>
                </a:lnTo>
                <a:lnTo>
                  <a:pt x="6091175" y="1350772"/>
                </a:lnTo>
                <a:lnTo>
                  <a:pt x="6095639" y="1353312"/>
                </a:lnTo>
                <a:lnTo>
                  <a:pt x="6101702" y="1350772"/>
                </a:lnTo>
                <a:lnTo>
                  <a:pt x="6133367" y="1312672"/>
                </a:lnTo>
                <a:lnTo>
                  <a:pt x="6147656" y="1291082"/>
                </a:lnTo>
                <a:lnTo>
                  <a:pt x="6155544" y="1282191"/>
                </a:lnTo>
                <a:lnTo>
                  <a:pt x="6163323" y="1272032"/>
                </a:lnTo>
                <a:lnTo>
                  <a:pt x="6170958" y="1261872"/>
                </a:lnTo>
                <a:lnTo>
                  <a:pt x="6178412" y="1250441"/>
                </a:lnTo>
                <a:lnTo>
                  <a:pt x="6185649" y="1240282"/>
                </a:lnTo>
                <a:lnTo>
                  <a:pt x="6192633" y="1228852"/>
                </a:lnTo>
                <a:lnTo>
                  <a:pt x="6199328" y="1218691"/>
                </a:lnTo>
                <a:lnTo>
                  <a:pt x="6206289" y="1207262"/>
                </a:lnTo>
                <a:lnTo>
                  <a:pt x="6212954" y="1194562"/>
                </a:lnTo>
                <a:lnTo>
                  <a:pt x="6219354" y="1183132"/>
                </a:lnTo>
                <a:lnTo>
                  <a:pt x="6225518" y="1171702"/>
                </a:lnTo>
                <a:lnTo>
                  <a:pt x="6231479" y="1160272"/>
                </a:lnTo>
                <a:lnTo>
                  <a:pt x="6237267" y="1150112"/>
                </a:lnTo>
                <a:lnTo>
                  <a:pt x="6242912" y="1138682"/>
                </a:lnTo>
                <a:lnTo>
                  <a:pt x="6248446" y="1128522"/>
                </a:lnTo>
                <a:lnTo>
                  <a:pt x="6253899" y="1117091"/>
                </a:lnTo>
                <a:lnTo>
                  <a:pt x="6259303" y="1106932"/>
                </a:lnTo>
                <a:lnTo>
                  <a:pt x="6264472" y="1094232"/>
                </a:lnTo>
                <a:lnTo>
                  <a:pt x="6269523" y="1081532"/>
                </a:lnTo>
                <a:lnTo>
                  <a:pt x="6274346" y="1068832"/>
                </a:lnTo>
                <a:lnTo>
                  <a:pt x="6278828" y="1057402"/>
                </a:lnTo>
                <a:lnTo>
                  <a:pt x="6291135" y="1010412"/>
                </a:lnTo>
                <a:lnTo>
                  <a:pt x="6292362" y="986282"/>
                </a:lnTo>
                <a:lnTo>
                  <a:pt x="6291356" y="973582"/>
                </a:lnTo>
                <a:lnTo>
                  <a:pt x="6289507" y="959612"/>
                </a:lnTo>
                <a:lnTo>
                  <a:pt x="6285580" y="948182"/>
                </a:lnTo>
                <a:lnTo>
                  <a:pt x="6273874" y="940562"/>
                </a:lnTo>
                <a:lnTo>
                  <a:pt x="6262575" y="939291"/>
                </a:lnTo>
                <a:close/>
              </a:path>
              <a:path w="12185651" h="6857998">
                <a:moveTo>
                  <a:pt x="6082521" y="709422"/>
                </a:moveTo>
                <a:lnTo>
                  <a:pt x="6045044" y="732282"/>
                </a:lnTo>
                <a:lnTo>
                  <a:pt x="6031258" y="769112"/>
                </a:lnTo>
                <a:lnTo>
                  <a:pt x="6028769" y="781812"/>
                </a:lnTo>
                <a:lnTo>
                  <a:pt x="6029149" y="794512"/>
                </a:lnTo>
                <a:lnTo>
                  <a:pt x="6030943" y="833882"/>
                </a:lnTo>
                <a:lnTo>
                  <a:pt x="6033586" y="871982"/>
                </a:lnTo>
                <a:lnTo>
                  <a:pt x="6036913" y="910082"/>
                </a:lnTo>
                <a:lnTo>
                  <a:pt x="6040757" y="948182"/>
                </a:lnTo>
                <a:lnTo>
                  <a:pt x="6043526" y="972312"/>
                </a:lnTo>
                <a:lnTo>
                  <a:pt x="6046403" y="997712"/>
                </a:lnTo>
                <a:lnTo>
                  <a:pt x="6049337" y="1021841"/>
                </a:lnTo>
                <a:lnTo>
                  <a:pt x="6051848" y="1035812"/>
                </a:lnTo>
                <a:lnTo>
                  <a:pt x="6056102" y="1062482"/>
                </a:lnTo>
                <a:lnTo>
                  <a:pt x="6058025" y="1075182"/>
                </a:lnTo>
                <a:lnTo>
                  <a:pt x="6059932" y="1086612"/>
                </a:lnTo>
                <a:lnTo>
                  <a:pt x="6061913" y="1099312"/>
                </a:lnTo>
                <a:lnTo>
                  <a:pt x="6064057" y="1110741"/>
                </a:lnTo>
                <a:lnTo>
                  <a:pt x="6065775" y="1118362"/>
                </a:lnTo>
                <a:lnTo>
                  <a:pt x="6069440" y="1133602"/>
                </a:lnTo>
                <a:lnTo>
                  <a:pt x="6072119" y="1145032"/>
                </a:lnTo>
                <a:lnTo>
                  <a:pt x="6075308" y="1155191"/>
                </a:lnTo>
                <a:lnTo>
                  <a:pt x="6078967" y="1164082"/>
                </a:lnTo>
                <a:lnTo>
                  <a:pt x="6083054" y="1169162"/>
                </a:lnTo>
                <a:lnTo>
                  <a:pt x="6087529" y="1167891"/>
                </a:lnTo>
                <a:lnTo>
                  <a:pt x="6100295" y="1129791"/>
                </a:lnTo>
                <a:lnTo>
                  <a:pt x="6107535" y="1091691"/>
                </a:lnTo>
                <a:lnTo>
                  <a:pt x="6114060" y="1042162"/>
                </a:lnTo>
                <a:lnTo>
                  <a:pt x="6115304" y="1029462"/>
                </a:lnTo>
                <a:lnTo>
                  <a:pt x="6116495" y="1018032"/>
                </a:lnTo>
                <a:lnTo>
                  <a:pt x="6123664" y="968501"/>
                </a:lnTo>
                <a:lnTo>
                  <a:pt x="6127347" y="930401"/>
                </a:lnTo>
                <a:lnTo>
                  <a:pt x="6130090" y="892301"/>
                </a:lnTo>
                <a:lnTo>
                  <a:pt x="6132354" y="854201"/>
                </a:lnTo>
                <a:lnTo>
                  <a:pt x="6133166" y="841501"/>
                </a:lnTo>
                <a:lnTo>
                  <a:pt x="6133819" y="828801"/>
                </a:lnTo>
                <a:lnTo>
                  <a:pt x="6134158" y="814832"/>
                </a:lnTo>
                <a:lnTo>
                  <a:pt x="6134026" y="800862"/>
                </a:lnTo>
                <a:lnTo>
                  <a:pt x="6129261" y="760222"/>
                </a:lnTo>
                <a:lnTo>
                  <a:pt x="6106913" y="717041"/>
                </a:lnTo>
                <a:lnTo>
                  <a:pt x="6094541" y="710691"/>
                </a:lnTo>
                <a:lnTo>
                  <a:pt x="6082521" y="709422"/>
                </a:lnTo>
                <a:close/>
              </a:path>
              <a:path w="12185651" h="6857998">
                <a:moveTo>
                  <a:pt x="5898298" y="3452367"/>
                </a:moveTo>
                <a:lnTo>
                  <a:pt x="5860734" y="3482848"/>
                </a:lnTo>
                <a:lnTo>
                  <a:pt x="5858247" y="3494278"/>
                </a:lnTo>
                <a:lnTo>
                  <a:pt x="5859370" y="3506978"/>
                </a:lnTo>
                <a:lnTo>
                  <a:pt x="5860303" y="3520948"/>
                </a:lnTo>
                <a:lnTo>
                  <a:pt x="5871200" y="3559048"/>
                </a:lnTo>
                <a:lnTo>
                  <a:pt x="5889906" y="3598417"/>
                </a:lnTo>
                <a:lnTo>
                  <a:pt x="5911698" y="3633978"/>
                </a:lnTo>
                <a:lnTo>
                  <a:pt x="5935997" y="3665728"/>
                </a:lnTo>
                <a:lnTo>
                  <a:pt x="5962225" y="3694938"/>
                </a:lnTo>
                <a:lnTo>
                  <a:pt x="5989804" y="3721607"/>
                </a:lnTo>
                <a:lnTo>
                  <a:pt x="6027675" y="3754628"/>
                </a:lnTo>
                <a:lnTo>
                  <a:pt x="6034025" y="3760978"/>
                </a:lnTo>
                <a:lnTo>
                  <a:pt x="6046725" y="3767328"/>
                </a:lnTo>
                <a:lnTo>
                  <a:pt x="6059425" y="3767328"/>
                </a:lnTo>
                <a:lnTo>
                  <a:pt x="6065775" y="3760978"/>
                </a:lnTo>
                <a:lnTo>
                  <a:pt x="6069590" y="3752088"/>
                </a:lnTo>
                <a:lnTo>
                  <a:pt x="6069827" y="3740657"/>
                </a:lnTo>
                <a:lnTo>
                  <a:pt x="6067586" y="3727957"/>
                </a:lnTo>
                <a:lnTo>
                  <a:pt x="6063966" y="3713988"/>
                </a:lnTo>
                <a:lnTo>
                  <a:pt x="6060065" y="3701288"/>
                </a:lnTo>
                <a:lnTo>
                  <a:pt x="6056983" y="3691128"/>
                </a:lnTo>
                <a:lnTo>
                  <a:pt x="6051232" y="3679698"/>
                </a:lnTo>
                <a:lnTo>
                  <a:pt x="6045560" y="3668267"/>
                </a:lnTo>
                <a:lnTo>
                  <a:pt x="6039952" y="3655567"/>
                </a:lnTo>
                <a:lnTo>
                  <a:pt x="6034396" y="3645407"/>
                </a:lnTo>
                <a:lnTo>
                  <a:pt x="6023386" y="3622548"/>
                </a:lnTo>
                <a:lnTo>
                  <a:pt x="6017301" y="3609848"/>
                </a:lnTo>
                <a:lnTo>
                  <a:pt x="6005273" y="3584448"/>
                </a:lnTo>
                <a:lnTo>
                  <a:pt x="5999271" y="3573017"/>
                </a:lnTo>
                <a:lnTo>
                  <a:pt x="5993236" y="3561588"/>
                </a:lnTo>
                <a:lnTo>
                  <a:pt x="5987138" y="3550157"/>
                </a:lnTo>
                <a:lnTo>
                  <a:pt x="5980948" y="3539998"/>
                </a:lnTo>
                <a:lnTo>
                  <a:pt x="5974635" y="3528567"/>
                </a:lnTo>
                <a:lnTo>
                  <a:pt x="5968171" y="3518407"/>
                </a:lnTo>
                <a:lnTo>
                  <a:pt x="5961523" y="3509517"/>
                </a:lnTo>
                <a:lnTo>
                  <a:pt x="5954664" y="3499357"/>
                </a:lnTo>
                <a:lnTo>
                  <a:pt x="5928374" y="3466338"/>
                </a:lnTo>
                <a:lnTo>
                  <a:pt x="5910643" y="3453638"/>
                </a:lnTo>
                <a:lnTo>
                  <a:pt x="5898298" y="3452367"/>
                </a:lnTo>
                <a:close/>
              </a:path>
              <a:path w="12185651" h="6857998">
                <a:moveTo>
                  <a:pt x="6292781" y="3461257"/>
                </a:moveTo>
                <a:lnTo>
                  <a:pt x="6248430" y="3480307"/>
                </a:lnTo>
                <a:lnTo>
                  <a:pt x="6220247" y="3506978"/>
                </a:lnTo>
                <a:lnTo>
                  <a:pt x="6194720" y="3538728"/>
                </a:lnTo>
                <a:lnTo>
                  <a:pt x="6186787" y="3548888"/>
                </a:lnTo>
                <a:lnTo>
                  <a:pt x="6179135" y="3560317"/>
                </a:lnTo>
                <a:lnTo>
                  <a:pt x="6171655" y="3570478"/>
                </a:lnTo>
                <a:lnTo>
                  <a:pt x="6164163" y="3583178"/>
                </a:lnTo>
                <a:lnTo>
                  <a:pt x="6142298" y="3622548"/>
                </a:lnTo>
                <a:lnTo>
                  <a:pt x="6128914" y="3650488"/>
                </a:lnTo>
                <a:lnTo>
                  <a:pt x="6122785" y="3663188"/>
                </a:lnTo>
                <a:lnTo>
                  <a:pt x="6107472" y="3702557"/>
                </a:lnTo>
                <a:lnTo>
                  <a:pt x="6096778" y="3743198"/>
                </a:lnTo>
                <a:lnTo>
                  <a:pt x="6096297" y="3750817"/>
                </a:lnTo>
                <a:lnTo>
                  <a:pt x="6096829" y="3755898"/>
                </a:lnTo>
                <a:lnTo>
                  <a:pt x="6099316" y="3758438"/>
                </a:lnTo>
                <a:lnTo>
                  <a:pt x="6103461" y="3759707"/>
                </a:lnTo>
                <a:lnTo>
                  <a:pt x="6109107" y="3759707"/>
                </a:lnTo>
                <a:lnTo>
                  <a:pt x="6116095" y="3757167"/>
                </a:lnTo>
                <a:lnTo>
                  <a:pt x="6124267" y="3754628"/>
                </a:lnTo>
                <a:lnTo>
                  <a:pt x="6133465" y="3749548"/>
                </a:lnTo>
                <a:lnTo>
                  <a:pt x="6143532" y="3744467"/>
                </a:lnTo>
                <a:lnTo>
                  <a:pt x="6154310" y="3738117"/>
                </a:lnTo>
                <a:lnTo>
                  <a:pt x="6201363" y="3706367"/>
                </a:lnTo>
                <a:lnTo>
                  <a:pt x="6236373" y="3675888"/>
                </a:lnTo>
                <a:lnTo>
                  <a:pt x="6266403" y="3645407"/>
                </a:lnTo>
                <a:lnTo>
                  <a:pt x="6286169" y="3618738"/>
                </a:lnTo>
                <a:lnTo>
                  <a:pt x="6292399" y="3609848"/>
                </a:lnTo>
                <a:lnTo>
                  <a:pt x="6315904" y="3566667"/>
                </a:lnTo>
                <a:lnTo>
                  <a:pt x="6328363" y="3519678"/>
                </a:lnTo>
                <a:lnTo>
                  <a:pt x="6328379" y="3508248"/>
                </a:lnTo>
                <a:lnTo>
                  <a:pt x="6326789" y="3496817"/>
                </a:lnTo>
                <a:lnTo>
                  <a:pt x="6323410" y="3486657"/>
                </a:lnTo>
                <a:lnTo>
                  <a:pt x="6315248" y="3472688"/>
                </a:lnTo>
                <a:lnTo>
                  <a:pt x="6307533" y="3466338"/>
                </a:lnTo>
                <a:lnTo>
                  <a:pt x="6307075" y="3466338"/>
                </a:lnTo>
                <a:lnTo>
                  <a:pt x="6303900" y="3462528"/>
                </a:lnTo>
                <a:lnTo>
                  <a:pt x="6292781" y="3461257"/>
                </a:lnTo>
                <a:close/>
              </a:path>
              <a:path w="12185651" h="6857998">
                <a:moveTo>
                  <a:pt x="5925859" y="3189478"/>
                </a:moveTo>
                <a:lnTo>
                  <a:pt x="5890470" y="3221228"/>
                </a:lnTo>
                <a:lnTo>
                  <a:pt x="5887351" y="3245357"/>
                </a:lnTo>
                <a:lnTo>
                  <a:pt x="5888519" y="3258057"/>
                </a:lnTo>
                <a:lnTo>
                  <a:pt x="5891070" y="3269488"/>
                </a:lnTo>
                <a:lnTo>
                  <a:pt x="5894687" y="3280917"/>
                </a:lnTo>
                <a:lnTo>
                  <a:pt x="5898448" y="3293617"/>
                </a:lnTo>
                <a:lnTo>
                  <a:pt x="5902353" y="3306317"/>
                </a:lnTo>
                <a:lnTo>
                  <a:pt x="5906401" y="3319017"/>
                </a:lnTo>
                <a:lnTo>
                  <a:pt x="5910594" y="3330448"/>
                </a:lnTo>
                <a:lnTo>
                  <a:pt x="5914930" y="3343148"/>
                </a:lnTo>
                <a:lnTo>
                  <a:pt x="5919411" y="3354578"/>
                </a:lnTo>
                <a:lnTo>
                  <a:pt x="5924036" y="3367278"/>
                </a:lnTo>
                <a:lnTo>
                  <a:pt x="5928806" y="3378707"/>
                </a:lnTo>
                <a:lnTo>
                  <a:pt x="5933720" y="3390138"/>
                </a:lnTo>
                <a:lnTo>
                  <a:pt x="5938779" y="3401567"/>
                </a:lnTo>
                <a:lnTo>
                  <a:pt x="5943983" y="3414267"/>
                </a:lnTo>
                <a:lnTo>
                  <a:pt x="5949332" y="3424428"/>
                </a:lnTo>
                <a:lnTo>
                  <a:pt x="5954826" y="3435857"/>
                </a:lnTo>
                <a:lnTo>
                  <a:pt x="5960464" y="3447288"/>
                </a:lnTo>
                <a:lnTo>
                  <a:pt x="5966249" y="3457448"/>
                </a:lnTo>
                <a:lnTo>
                  <a:pt x="5972552" y="3468878"/>
                </a:lnTo>
                <a:lnTo>
                  <a:pt x="5985048" y="3491738"/>
                </a:lnTo>
                <a:lnTo>
                  <a:pt x="5991341" y="3501898"/>
                </a:lnTo>
                <a:lnTo>
                  <a:pt x="5997730" y="3513328"/>
                </a:lnTo>
                <a:lnTo>
                  <a:pt x="6004264" y="3523488"/>
                </a:lnTo>
                <a:lnTo>
                  <a:pt x="6010994" y="3534917"/>
                </a:lnTo>
                <a:lnTo>
                  <a:pt x="6017968" y="3545078"/>
                </a:lnTo>
                <a:lnTo>
                  <a:pt x="6021647" y="3550157"/>
                </a:lnTo>
                <a:lnTo>
                  <a:pt x="6033077" y="3567938"/>
                </a:lnTo>
                <a:lnTo>
                  <a:pt x="6039992" y="3578098"/>
                </a:lnTo>
                <a:lnTo>
                  <a:pt x="6047147" y="3588257"/>
                </a:lnTo>
                <a:lnTo>
                  <a:pt x="6054126" y="3598417"/>
                </a:lnTo>
                <a:lnTo>
                  <a:pt x="6060509" y="3604767"/>
                </a:lnTo>
                <a:lnTo>
                  <a:pt x="6065878" y="3609848"/>
                </a:lnTo>
                <a:lnTo>
                  <a:pt x="6069815" y="3609848"/>
                </a:lnTo>
                <a:lnTo>
                  <a:pt x="6071901" y="3606038"/>
                </a:lnTo>
                <a:lnTo>
                  <a:pt x="6071653" y="3593338"/>
                </a:lnTo>
                <a:lnTo>
                  <a:pt x="6067635" y="3555238"/>
                </a:lnTo>
                <a:lnTo>
                  <a:pt x="6060191" y="3517138"/>
                </a:lnTo>
                <a:lnTo>
                  <a:pt x="6057278" y="3505707"/>
                </a:lnTo>
                <a:lnTo>
                  <a:pt x="6054266" y="3493007"/>
                </a:lnTo>
                <a:lnTo>
                  <a:pt x="6046449" y="3454907"/>
                </a:lnTo>
                <a:lnTo>
                  <a:pt x="6037450" y="3418078"/>
                </a:lnTo>
                <a:lnTo>
                  <a:pt x="6034246" y="3405378"/>
                </a:lnTo>
                <a:lnTo>
                  <a:pt x="6030961" y="3392678"/>
                </a:lnTo>
                <a:lnTo>
                  <a:pt x="6027607" y="3381248"/>
                </a:lnTo>
                <a:lnTo>
                  <a:pt x="6024196" y="3368548"/>
                </a:lnTo>
                <a:lnTo>
                  <a:pt x="6020741" y="3357117"/>
                </a:lnTo>
                <a:lnTo>
                  <a:pt x="6011800" y="3326638"/>
                </a:lnTo>
                <a:lnTo>
                  <a:pt x="6008570" y="3315207"/>
                </a:lnTo>
                <a:lnTo>
                  <a:pt x="6005026" y="3302507"/>
                </a:lnTo>
                <a:lnTo>
                  <a:pt x="6001109" y="3289807"/>
                </a:lnTo>
                <a:lnTo>
                  <a:pt x="5986501" y="3249167"/>
                </a:lnTo>
                <a:lnTo>
                  <a:pt x="5966324" y="3213607"/>
                </a:lnTo>
                <a:lnTo>
                  <a:pt x="5938921" y="3190748"/>
                </a:lnTo>
                <a:lnTo>
                  <a:pt x="5925859" y="3189478"/>
                </a:lnTo>
                <a:close/>
              </a:path>
              <a:path w="12185651" h="6857998">
                <a:moveTo>
                  <a:pt x="6262195" y="3188207"/>
                </a:moveTo>
                <a:lnTo>
                  <a:pt x="6228436" y="3208528"/>
                </a:lnTo>
                <a:lnTo>
                  <a:pt x="6205541" y="3241548"/>
                </a:lnTo>
                <a:lnTo>
                  <a:pt x="6198122" y="3252978"/>
                </a:lnTo>
                <a:lnTo>
                  <a:pt x="6191251" y="3263138"/>
                </a:lnTo>
                <a:lnTo>
                  <a:pt x="6184947" y="3274567"/>
                </a:lnTo>
                <a:lnTo>
                  <a:pt x="6179233" y="3284728"/>
                </a:lnTo>
                <a:lnTo>
                  <a:pt x="6174129" y="3296157"/>
                </a:lnTo>
                <a:lnTo>
                  <a:pt x="6164661" y="3320288"/>
                </a:lnTo>
                <a:lnTo>
                  <a:pt x="6159964" y="3332988"/>
                </a:lnTo>
                <a:lnTo>
                  <a:pt x="6155530" y="3345688"/>
                </a:lnTo>
                <a:lnTo>
                  <a:pt x="6151322" y="3357117"/>
                </a:lnTo>
                <a:lnTo>
                  <a:pt x="6147301" y="3369817"/>
                </a:lnTo>
                <a:lnTo>
                  <a:pt x="6143431" y="3382517"/>
                </a:lnTo>
                <a:lnTo>
                  <a:pt x="6139675" y="3393948"/>
                </a:lnTo>
                <a:lnTo>
                  <a:pt x="6128719" y="3428238"/>
                </a:lnTo>
                <a:lnTo>
                  <a:pt x="6125048" y="3440938"/>
                </a:lnTo>
                <a:lnTo>
                  <a:pt x="6121305" y="3452367"/>
                </a:lnTo>
                <a:lnTo>
                  <a:pt x="6113534" y="3479038"/>
                </a:lnTo>
                <a:lnTo>
                  <a:pt x="6109248" y="3494278"/>
                </a:lnTo>
                <a:lnTo>
                  <a:pt x="6104928" y="3508248"/>
                </a:lnTo>
                <a:lnTo>
                  <a:pt x="6100747" y="3523488"/>
                </a:lnTo>
                <a:lnTo>
                  <a:pt x="6096881" y="3537457"/>
                </a:lnTo>
                <a:lnTo>
                  <a:pt x="6093502" y="3551428"/>
                </a:lnTo>
                <a:lnTo>
                  <a:pt x="6090787" y="3564128"/>
                </a:lnTo>
                <a:lnTo>
                  <a:pt x="6088908" y="3575557"/>
                </a:lnTo>
                <a:lnTo>
                  <a:pt x="6088164" y="3583178"/>
                </a:lnTo>
                <a:lnTo>
                  <a:pt x="6088093" y="3585717"/>
                </a:lnTo>
                <a:lnTo>
                  <a:pt x="6088358" y="3592067"/>
                </a:lnTo>
                <a:lnTo>
                  <a:pt x="6090036" y="3598417"/>
                </a:lnTo>
                <a:lnTo>
                  <a:pt x="6091175" y="3599688"/>
                </a:lnTo>
                <a:lnTo>
                  <a:pt x="6095779" y="3602228"/>
                </a:lnTo>
                <a:lnTo>
                  <a:pt x="6102055" y="3598417"/>
                </a:lnTo>
                <a:lnTo>
                  <a:pt x="6109538" y="3592067"/>
                </a:lnTo>
                <a:lnTo>
                  <a:pt x="6117767" y="3583178"/>
                </a:lnTo>
                <a:lnTo>
                  <a:pt x="6126279" y="3573017"/>
                </a:lnTo>
                <a:lnTo>
                  <a:pt x="6134611" y="3561588"/>
                </a:lnTo>
                <a:lnTo>
                  <a:pt x="6142301" y="3551428"/>
                </a:lnTo>
                <a:lnTo>
                  <a:pt x="6151026" y="3538728"/>
                </a:lnTo>
                <a:lnTo>
                  <a:pt x="6159266" y="3528567"/>
                </a:lnTo>
                <a:lnTo>
                  <a:pt x="6167048" y="3517138"/>
                </a:lnTo>
                <a:lnTo>
                  <a:pt x="6194192" y="3476498"/>
                </a:lnTo>
                <a:lnTo>
                  <a:pt x="6200127" y="3466338"/>
                </a:lnTo>
                <a:lnTo>
                  <a:pt x="6206935" y="3456178"/>
                </a:lnTo>
                <a:lnTo>
                  <a:pt x="6213482" y="3444748"/>
                </a:lnTo>
                <a:lnTo>
                  <a:pt x="6219794" y="3433317"/>
                </a:lnTo>
                <a:lnTo>
                  <a:pt x="6225900" y="3423157"/>
                </a:lnTo>
                <a:lnTo>
                  <a:pt x="6243250" y="3388867"/>
                </a:lnTo>
                <a:lnTo>
                  <a:pt x="6274863" y="3319017"/>
                </a:lnTo>
                <a:lnTo>
                  <a:pt x="6289563" y="3272028"/>
                </a:lnTo>
                <a:lnTo>
                  <a:pt x="6292279" y="3249167"/>
                </a:lnTo>
                <a:lnTo>
                  <a:pt x="6292215" y="3235198"/>
                </a:lnTo>
                <a:lnTo>
                  <a:pt x="6290659" y="3218688"/>
                </a:lnTo>
                <a:lnTo>
                  <a:pt x="6288207" y="3205988"/>
                </a:lnTo>
                <a:lnTo>
                  <a:pt x="6285278" y="3197098"/>
                </a:lnTo>
                <a:lnTo>
                  <a:pt x="6273615" y="3189478"/>
                </a:lnTo>
                <a:lnTo>
                  <a:pt x="6262195" y="3188207"/>
                </a:lnTo>
                <a:close/>
              </a:path>
              <a:path w="12185651" h="6857998">
                <a:moveTo>
                  <a:pt x="6089899" y="2960878"/>
                </a:moveTo>
                <a:lnTo>
                  <a:pt x="6078293" y="2960878"/>
                </a:lnTo>
                <a:lnTo>
                  <a:pt x="6066789" y="2963417"/>
                </a:lnTo>
                <a:lnTo>
                  <a:pt x="6040548" y="2993898"/>
                </a:lnTo>
                <a:lnTo>
                  <a:pt x="6029060" y="3029457"/>
                </a:lnTo>
                <a:lnTo>
                  <a:pt x="6029436" y="3043428"/>
                </a:lnTo>
                <a:lnTo>
                  <a:pt x="6031072" y="3082798"/>
                </a:lnTo>
                <a:lnTo>
                  <a:pt x="6033621" y="3122167"/>
                </a:lnTo>
                <a:lnTo>
                  <a:pt x="6036876" y="3160267"/>
                </a:lnTo>
                <a:lnTo>
                  <a:pt x="6038087" y="3171698"/>
                </a:lnTo>
                <a:lnTo>
                  <a:pt x="6039353" y="3184398"/>
                </a:lnTo>
                <a:lnTo>
                  <a:pt x="6040665" y="3197098"/>
                </a:lnTo>
                <a:lnTo>
                  <a:pt x="6042018" y="3208528"/>
                </a:lnTo>
                <a:lnTo>
                  <a:pt x="6043405" y="3221228"/>
                </a:lnTo>
                <a:lnTo>
                  <a:pt x="6046257" y="3245357"/>
                </a:lnTo>
                <a:lnTo>
                  <a:pt x="6049173" y="3269488"/>
                </a:lnTo>
                <a:lnTo>
                  <a:pt x="6051633" y="3283457"/>
                </a:lnTo>
                <a:lnTo>
                  <a:pt x="6053816" y="3296157"/>
                </a:lnTo>
                <a:lnTo>
                  <a:pt x="6055802" y="3308857"/>
                </a:lnTo>
                <a:lnTo>
                  <a:pt x="6059502" y="3334257"/>
                </a:lnTo>
                <a:lnTo>
                  <a:pt x="6061377" y="3345688"/>
                </a:lnTo>
                <a:lnTo>
                  <a:pt x="6063376" y="3358388"/>
                </a:lnTo>
                <a:lnTo>
                  <a:pt x="6065579" y="3369817"/>
                </a:lnTo>
                <a:lnTo>
                  <a:pt x="6067218" y="3376167"/>
                </a:lnTo>
                <a:lnTo>
                  <a:pt x="6069452" y="3385057"/>
                </a:lnTo>
                <a:lnTo>
                  <a:pt x="6072242" y="3396488"/>
                </a:lnTo>
                <a:lnTo>
                  <a:pt x="6075546" y="3406648"/>
                </a:lnTo>
                <a:lnTo>
                  <a:pt x="6079325" y="3414267"/>
                </a:lnTo>
                <a:lnTo>
                  <a:pt x="6083538" y="3418078"/>
                </a:lnTo>
                <a:lnTo>
                  <a:pt x="6088145" y="3416807"/>
                </a:lnTo>
                <a:lnTo>
                  <a:pt x="6100405" y="3378707"/>
                </a:lnTo>
                <a:lnTo>
                  <a:pt x="6107591" y="3340607"/>
                </a:lnTo>
                <a:lnTo>
                  <a:pt x="6109542" y="3326638"/>
                </a:lnTo>
                <a:lnTo>
                  <a:pt x="6111242" y="3315207"/>
                </a:lnTo>
                <a:lnTo>
                  <a:pt x="6112742" y="3302507"/>
                </a:lnTo>
                <a:lnTo>
                  <a:pt x="6114089" y="3289807"/>
                </a:lnTo>
                <a:lnTo>
                  <a:pt x="6115335" y="3278378"/>
                </a:lnTo>
                <a:lnTo>
                  <a:pt x="6116529" y="3266948"/>
                </a:lnTo>
                <a:lnTo>
                  <a:pt x="6118649" y="3254248"/>
                </a:lnTo>
                <a:lnTo>
                  <a:pt x="6120555" y="3241548"/>
                </a:lnTo>
                <a:lnTo>
                  <a:pt x="6125170" y="3203448"/>
                </a:lnTo>
                <a:lnTo>
                  <a:pt x="6128507" y="3165348"/>
                </a:lnTo>
                <a:lnTo>
                  <a:pt x="6131055" y="3127248"/>
                </a:lnTo>
                <a:lnTo>
                  <a:pt x="6131813" y="3114548"/>
                </a:lnTo>
                <a:lnTo>
                  <a:pt x="6132704" y="3100578"/>
                </a:lnTo>
                <a:lnTo>
                  <a:pt x="6133440" y="3086607"/>
                </a:lnTo>
                <a:lnTo>
                  <a:pt x="6133894" y="3072638"/>
                </a:lnTo>
                <a:lnTo>
                  <a:pt x="6133892" y="3056128"/>
                </a:lnTo>
                <a:lnTo>
                  <a:pt x="6130312" y="3016757"/>
                </a:lnTo>
                <a:lnTo>
                  <a:pt x="6111911" y="2973578"/>
                </a:lnTo>
                <a:lnTo>
                  <a:pt x="6100700" y="2964688"/>
                </a:lnTo>
                <a:lnTo>
                  <a:pt x="6089899" y="2960878"/>
                </a:lnTo>
                <a:close/>
              </a:path>
              <a:path w="12185651" h="6857998">
                <a:moveTo>
                  <a:pt x="4680862" y="4572381"/>
                </a:moveTo>
                <a:lnTo>
                  <a:pt x="4643130" y="4600321"/>
                </a:lnTo>
                <a:lnTo>
                  <a:pt x="4639636" y="4623181"/>
                </a:lnTo>
                <a:lnTo>
                  <a:pt x="4640963" y="4638421"/>
                </a:lnTo>
                <a:lnTo>
                  <a:pt x="4651307" y="4676521"/>
                </a:lnTo>
                <a:lnTo>
                  <a:pt x="4670445" y="4715891"/>
                </a:lnTo>
                <a:lnTo>
                  <a:pt x="4692535" y="4752721"/>
                </a:lnTo>
                <a:lnTo>
                  <a:pt x="4708627" y="4774311"/>
                </a:lnTo>
                <a:lnTo>
                  <a:pt x="4717022" y="4785741"/>
                </a:lnTo>
                <a:lnTo>
                  <a:pt x="4725621" y="4795901"/>
                </a:lnTo>
                <a:lnTo>
                  <a:pt x="4734405" y="4806061"/>
                </a:lnTo>
                <a:lnTo>
                  <a:pt x="4743353" y="4814951"/>
                </a:lnTo>
                <a:lnTo>
                  <a:pt x="4752444" y="4825111"/>
                </a:lnTo>
                <a:lnTo>
                  <a:pt x="4761658" y="4834001"/>
                </a:lnTo>
                <a:lnTo>
                  <a:pt x="4770975" y="4842891"/>
                </a:lnTo>
                <a:lnTo>
                  <a:pt x="4789834" y="4860671"/>
                </a:lnTo>
                <a:lnTo>
                  <a:pt x="4808856" y="4875911"/>
                </a:lnTo>
                <a:lnTo>
                  <a:pt x="4815206" y="4882261"/>
                </a:lnTo>
                <a:lnTo>
                  <a:pt x="4827906" y="4888611"/>
                </a:lnTo>
                <a:lnTo>
                  <a:pt x="4840606" y="4888611"/>
                </a:lnTo>
                <a:lnTo>
                  <a:pt x="4846956" y="4882261"/>
                </a:lnTo>
                <a:lnTo>
                  <a:pt x="4850773" y="4873371"/>
                </a:lnTo>
                <a:lnTo>
                  <a:pt x="4851004" y="4861941"/>
                </a:lnTo>
                <a:lnTo>
                  <a:pt x="4848754" y="4849241"/>
                </a:lnTo>
                <a:lnTo>
                  <a:pt x="4845124" y="4835271"/>
                </a:lnTo>
                <a:lnTo>
                  <a:pt x="4841220" y="4822571"/>
                </a:lnTo>
                <a:lnTo>
                  <a:pt x="4838144" y="4812411"/>
                </a:lnTo>
                <a:lnTo>
                  <a:pt x="4832402" y="4799711"/>
                </a:lnTo>
                <a:lnTo>
                  <a:pt x="4826736" y="4787011"/>
                </a:lnTo>
                <a:lnTo>
                  <a:pt x="4821133" y="4775581"/>
                </a:lnTo>
                <a:lnTo>
                  <a:pt x="4815580" y="4765421"/>
                </a:lnTo>
                <a:lnTo>
                  <a:pt x="4804574" y="4743831"/>
                </a:lnTo>
                <a:lnTo>
                  <a:pt x="4798591" y="4731131"/>
                </a:lnTo>
                <a:lnTo>
                  <a:pt x="4792665" y="4717161"/>
                </a:lnTo>
                <a:lnTo>
                  <a:pt x="4786767" y="4705731"/>
                </a:lnTo>
                <a:lnTo>
                  <a:pt x="4780867" y="4693031"/>
                </a:lnTo>
                <a:lnTo>
                  <a:pt x="4774939" y="4681601"/>
                </a:lnTo>
                <a:lnTo>
                  <a:pt x="4768953" y="4671441"/>
                </a:lnTo>
                <a:lnTo>
                  <a:pt x="4762880" y="4660011"/>
                </a:lnTo>
                <a:lnTo>
                  <a:pt x="4756693" y="4649851"/>
                </a:lnTo>
                <a:lnTo>
                  <a:pt x="4750363" y="4639691"/>
                </a:lnTo>
                <a:lnTo>
                  <a:pt x="4743862" y="4629531"/>
                </a:lnTo>
                <a:lnTo>
                  <a:pt x="4737160" y="4620641"/>
                </a:lnTo>
                <a:lnTo>
                  <a:pt x="4730230" y="4610481"/>
                </a:lnTo>
                <a:lnTo>
                  <a:pt x="4722403" y="4600321"/>
                </a:lnTo>
                <a:lnTo>
                  <a:pt x="4713675" y="4590161"/>
                </a:lnTo>
                <a:lnTo>
                  <a:pt x="4703984" y="4582541"/>
                </a:lnTo>
                <a:lnTo>
                  <a:pt x="4693269" y="4576191"/>
                </a:lnTo>
                <a:lnTo>
                  <a:pt x="4680862" y="4572381"/>
                </a:lnTo>
                <a:close/>
              </a:path>
              <a:path w="12185651" h="6857998">
                <a:moveTo>
                  <a:pt x="5073835" y="4582541"/>
                </a:moveTo>
                <a:lnTo>
                  <a:pt x="5029484" y="4601591"/>
                </a:lnTo>
                <a:lnTo>
                  <a:pt x="5001301" y="4628261"/>
                </a:lnTo>
                <a:lnTo>
                  <a:pt x="4975774" y="4660011"/>
                </a:lnTo>
                <a:lnTo>
                  <a:pt x="4967841" y="4670171"/>
                </a:lnTo>
                <a:lnTo>
                  <a:pt x="4960189" y="4681601"/>
                </a:lnTo>
                <a:lnTo>
                  <a:pt x="4953192" y="4691761"/>
                </a:lnTo>
                <a:lnTo>
                  <a:pt x="4931774" y="4729861"/>
                </a:lnTo>
                <a:lnTo>
                  <a:pt x="4924756" y="4743831"/>
                </a:lnTo>
                <a:lnTo>
                  <a:pt x="4917929" y="4757801"/>
                </a:lnTo>
                <a:lnTo>
                  <a:pt x="4911373" y="4771771"/>
                </a:lnTo>
                <a:lnTo>
                  <a:pt x="4905166" y="4785741"/>
                </a:lnTo>
                <a:lnTo>
                  <a:pt x="4899387" y="4798441"/>
                </a:lnTo>
                <a:lnTo>
                  <a:pt x="4885407" y="4835271"/>
                </a:lnTo>
                <a:lnTo>
                  <a:pt x="4877636" y="4870831"/>
                </a:lnTo>
                <a:lnTo>
                  <a:pt x="4877661" y="4873371"/>
                </a:lnTo>
                <a:lnTo>
                  <a:pt x="4878022" y="4877181"/>
                </a:lnTo>
                <a:lnTo>
                  <a:pt x="4880508" y="4879721"/>
                </a:lnTo>
                <a:lnTo>
                  <a:pt x="4884652" y="4880991"/>
                </a:lnTo>
                <a:lnTo>
                  <a:pt x="4890296" y="4880991"/>
                </a:lnTo>
                <a:lnTo>
                  <a:pt x="4897282" y="4878451"/>
                </a:lnTo>
                <a:lnTo>
                  <a:pt x="4905452" y="4875911"/>
                </a:lnTo>
                <a:lnTo>
                  <a:pt x="4914649" y="4870831"/>
                </a:lnTo>
                <a:lnTo>
                  <a:pt x="4924713" y="4865751"/>
                </a:lnTo>
                <a:lnTo>
                  <a:pt x="4935487" y="4859401"/>
                </a:lnTo>
                <a:lnTo>
                  <a:pt x="4982527" y="4827651"/>
                </a:lnTo>
                <a:lnTo>
                  <a:pt x="5017522" y="4797171"/>
                </a:lnTo>
                <a:lnTo>
                  <a:pt x="5047533" y="4766691"/>
                </a:lnTo>
                <a:lnTo>
                  <a:pt x="5067273" y="4738751"/>
                </a:lnTo>
                <a:lnTo>
                  <a:pt x="5073498" y="4729861"/>
                </a:lnTo>
                <a:lnTo>
                  <a:pt x="5097008" y="4686681"/>
                </a:lnTo>
                <a:lnTo>
                  <a:pt x="5109471" y="4640961"/>
                </a:lnTo>
                <a:lnTo>
                  <a:pt x="5109481" y="4629531"/>
                </a:lnTo>
                <a:lnTo>
                  <a:pt x="5107882" y="4618101"/>
                </a:lnTo>
                <a:lnTo>
                  <a:pt x="5104489" y="4607941"/>
                </a:lnTo>
                <a:lnTo>
                  <a:pt x="5096310" y="4593971"/>
                </a:lnTo>
                <a:lnTo>
                  <a:pt x="5088598" y="4587621"/>
                </a:lnTo>
                <a:lnTo>
                  <a:pt x="5088129" y="4587621"/>
                </a:lnTo>
                <a:lnTo>
                  <a:pt x="5088129" y="4583811"/>
                </a:lnTo>
                <a:lnTo>
                  <a:pt x="5084954" y="4583811"/>
                </a:lnTo>
                <a:lnTo>
                  <a:pt x="5073835" y="4582541"/>
                </a:lnTo>
                <a:close/>
              </a:path>
              <a:path w="12185651" h="6857998">
                <a:moveTo>
                  <a:pt x="4707040" y="4310761"/>
                </a:moveTo>
                <a:lnTo>
                  <a:pt x="4671650" y="4342511"/>
                </a:lnTo>
                <a:lnTo>
                  <a:pt x="4668648" y="4367911"/>
                </a:lnTo>
                <a:lnTo>
                  <a:pt x="4669700" y="4379341"/>
                </a:lnTo>
                <a:lnTo>
                  <a:pt x="4672252" y="4390771"/>
                </a:lnTo>
                <a:lnTo>
                  <a:pt x="4675869" y="4402201"/>
                </a:lnTo>
                <a:lnTo>
                  <a:pt x="4679630" y="4414901"/>
                </a:lnTo>
                <a:lnTo>
                  <a:pt x="4683534" y="4427601"/>
                </a:lnTo>
                <a:lnTo>
                  <a:pt x="4687583" y="4439031"/>
                </a:lnTo>
                <a:lnTo>
                  <a:pt x="4691775" y="4451731"/>
                </a:lnTo>
                <a:lnTo>
                  <a:pt x="4696112" y="4463161"/>
                </a:lnTo>
                <a:lnTo>
                  <a:pt x="4700592" y="4474591"/>
                </a:lnTo>
                <a:lnTo>
                  <a:pt x="4705218" y="4487291"/>
                </a:lnTo>
                <a:lnTo>
                  <a:pt x="4725165" y="4533011"/>
                </a:lnTo>
                <a:lnTo>
                  <a:pt x="4747430" y="4578731"/>
                </a:lnTo>
                <a:lnTo>
                  <a:pt x="4767045" y="4613021"/>
                </a:lnTo>
                <a:lnTo>
                  <a:pt x="4786754" y="4644771"/>
                </a:lnTo>
                <a:lnTo>
                  <a:pt x="4793062" y="4656201"/>
                </a:lnTo>
                <a:lnTo>
                  <a:pt x="4799137" y="4666361"/>
                </a:lnTo>
                <a:lnTo>
                  <a:pt x="4802817" y="4671441"/>
                </a:lnTo>
                <a:lnTo>
                  <a:pt x="4814243" y="4689221"/>
                </a:lnTo>
                <a:lnTo>
                  <a:pt x="4821154" y="4699381"/>
                </a:lnTo>
                <a:lnTo>
                  <a:pt x="4828306" y="4709541"/>
                </a:lnTo>
                <a:lnTo>
                  <a:pt x="4835283" y="4719701"/>
                </a:lnTo>
                <a:lnTo>
                  <a:pt x="4841666" y="4726051"/>
                </a:lnTo>
                <a:lnTo>
                  <a:pt x="4847038" y="4731131"/>
                </a:lnTo>
                <a:lnTo>
                  <a:pt x="4850980" y="4731131"/>
                </a:lnTo>
                <a:lnTo>
                  <a:pt x="4853077" y="4727321"/>
                </a:lnTo>
                <a:lnTo>
                  <a:pt x="4852830" y="4714621"/>
                </a:lnTo>
                <a:lnTo>
                  <a:pt x="4848818" y="4675251"/>
                </a:lnTo>
                <a:lnTo>
                  <a:pt x="4841378" y="4637151"/>
                </a:lnTo>
                <a:lnTo>
                  <a:pt x="4835456" y="4614291"/>
                </a:lnTo>
                <a:lnTo>
                  <a:pt x="4832995" y="4601591"/>
                </a:lnTo>
                <a:lnTo>
                  <a:pt x="4824726" y="4563491"/>
                </a:lnTo>
                <a:lnTo>
                  <a:pt x="4815386" y="4526661"/>
                </a:lnTo>
                <a:lnTo>
                  <a:pt x="4812093" y="4513961"/>
                </a:lnTo>
                <a:lnTo>
                  <a:pt x="4808731" y="4502531"/>
                </a:lnTo>
                <a:lnTo>
                  <a:pt x="4805313" y="4489831"/>
                </a:lnTo>
                <a:lnTo>
                  <a:pt x="4801850" y="4478401"/>
                </a:lnTo>
                <a:lnTo>
                  <a:pt x="4792981" y="4447921"/>
                </a:lnTo>
                <a:lnTo>
                  <a:pt x="4789751" y="4435221"/>
                </a:lnTo>
                <a:lnTo>
                  <a:pt x="4786207" y="4422521"/>
                </a:lnTo>
                <a:lnTo>
                  <a:pt x="4773089" y="4383151"/>
                </a:lnTo>
                <a:lnTo>
                  <a:pt x="4754952" y="4345051"/>
                </a:lnTo>
                <a:lnTo>
                  <a:pt x="4720102" y="4312031"/>
                </a:lnTo>
                <a:lnTo>
                  <a:pt x="4707040" y="4310761"/>
                </a:lnTo>
                <a:close/>
              </a:path>
              <a:path w="12185651" h="6857998">
                <a:moveTo>
                  <a:pt x="5043045" y="4309491"/>
                </a:moveTo>
                <a:lnTo>
                  <a:pt x="5009408" y="4329811"/>
                </a:lnTo>
                <a:lnTo>
                  <a:pt x="4986530" y="4362831"/>
                </a:lnTo>
                <a:lnTo>
                  <a:pt x="4979121" y="4374261"/>
                </a:lnTo>
                <a:lnTo>
                  <a:pt x="4955137" y="4417441"/>
                </a:lnTo>
                <a:lnTo>
                  <a:pt x="4940990" y="4454271"/>
                </a:lnTo>
                <a:lnTo>
                  <a:pt x="4932374" y="4479671"/>
                </a:lnTo>
                <a:lnTo>
                  <a:pt x="4928368" y="4491101"/>
                </a:lnTo>
                <a:lnTo>
                  <a:pt x="4924514" y="4503801"/>
                </a:lnTo>
                <a:lnTo>
                  <a:pt x="4920772" y="4515231"/>
                </a:lnTo>
                <a:lnTo>
                  <a:pt x="4909847" y="4550791"/>
                </a:lnTo>
                <a:lnTo>
                  <a:pt x="4906180" y="4562221"/>
                </a:lnTo>
                <a:lnTo>
                  <a:pt x="4902436" y="4573651"/>
                </a:lnTo>
                <a:lnTo>
                  <a:pt x="4894676" y="4600321"/>
                </a:lnTo>
                <a:lnTo>
                  <a:pt x="4890393" y="4615561"/>
                </a:lnTo>
                <a:lnTo>
                  <a:pt x="4886075" y="4629531"/>
                </a:lnTo>
                <a:lnTo>
                  <a:pt x="4881896" y="4644771"/>
                </a:lnTo>
                <a:lnTo>
                  <a:pt x="4871945" y="4685411"/>
                </a:lnTo>
                <a:lnTo>
                  <a:pt x="4869218" y="4705731"/>
                </a:lnTo>
                <a:lnTo>
                  <a:pt x="4869551" y="4714621"/>
                </a:lnTo>
                <a:lnTo>
                  <a:pt x="4871248" y="4719701"/>
                </a:lnTo>
                <a:lnTo>
                  <a:pt x="4872356" y="4720971"/>
                </a:lnTo>
                <a:lnTo>
                  <a:pt x="4876964" y="4723511"/>
                </a:lnTo>
                <a:lnTo>
                  <a:pt x="4883244" y="4719701"/>
                </a:lnTo>
                <a:lnTo>
                  <a:pt x="4890729" y="4713351"/>
                </a:lnTo>
                <a:lnTo>
                  <a:pt x="4898956" y="4704461"/>
                </a:lnTo>
                <a:lnTo>
                  <a:pt x="4907458" y="4694301"/>
                </a:lnTo>
                <a:lnTo>
                  <a:pt x="4915772" y="4682871"/>
                </a:lnTo>
                <a:lnTo>
                  <a:pt x="4923430" y="4672711"/>
                </a:lnTo>
                <a:lnTo>
                  <a:pt x="4932138" y="4660011"/>
                </a:lnTo>
                <a:lnTo>
                  <a:pt x="4940365" y="4648581"/>
                </a:lnTo>
                <a:lnTo>
                  <a:pt x="4948140" y="4638421"/>
                </a:lnTo>
                <a:lnTo>
                  <a:pt x="4955490" y="4628261"/>
                </a:lnTo>
                <a:lnTo>
                  <a:pt x="4962445" y="4618101"/>
                </a:lnTo>
                <a:lnTo>
                  <a:pt x="4969032" y="4607941"/>
                </a:lnTo>
                <a:lnTo>
                  <a:pt x="4975280" y="4597781"/>
                </a:lnTo>
                <a:lnTo>
                  <a:pt x="4981218" y="4587621"/>
                </a:lnTo>
                <a:lnTo>
                  <a:pt x="4988020" y="4577461"/>
                </a:lnTo>
                <a:lnTo>
                  <a:pt x="4994563" y="4566031"/>
                </a:lnTo>
                <a:lnTo>
                  <a:pt x="5000872" y="4554601"/>
                </a:lnTo>
                <a:lnTo>
                  <a:pt x="5006976" y="4544441"/>
                </a:lnTo>
                <a:lnTo>
                  <a:pt x="5024328" y="4510151"/>
                </a:lnTo>
                <a:lnTo>
                  <a:pt x="5046000" y="4464431"/>
                </a:lnTo>
                <a:lnTo>
                  <a:pt x="5051082" y="4451731"/>
                </a:lnTo>
                <a:lnTo>
                  <a:pt x="5055936" y="4440301"/>
                </a:lnTo>
                <a:lnTo>
                  <a:pt x="5067907" y="4403471"/>
                </a:lnTo>
                <a:lnTo>
                  <a:pt x="5073336" y="4369181"/>
                </a:lnTo>
                <a:lnTo>
                  <a:pt x="5073266" y="4356481"/>
                </a:lnTo>
                <a:lnTo>
                  <a:pt x="5071676" y="4337431"/>
                </a:lnTo>
                <a:lnTo>
                  <a:pt x="5069167" y="4326001"/>
                </a:lnTo>
                <a:lnTo>
                  <a:pt x="5066178" y="4318381"/>
                </a:lnTo>
                <a:lnTo>
                  <a:pt x="5054533" y="4310761"/>
                </a:lnTo>
                <a:lnTo>
                  <a:pt x="5043045" y="4309491"/>
                </a:lnTo>
                <a:close/>
              </a:path>
              <a:path w="12185651" h="6857998">
                <a:moveTo>
                  <a:pt x="4871400" y="4078351"/>
                </a:moveTo>
                <a:lnTo>
                  <a:pt x="4829380" y="4102480"/>
                </a:lnTo>
                <a:lnTo>
                  <a:pt x="4813152" y="4138041"/>
                </a:lnTo>
                <a:lnTo>
                  <a:pt x="4810468" y="4149471"/>
                </a:lnTo>
                <a:lnTo>
                  <a:pt x="4810769" y="4162171"/>
                </a:lnTo>
                <a:lnTo>
                  <a:pt x="4812354" y="4202811"/>
                </a:lnTo>
                <a:lnTo>
                  <a:pt x="4814831" y="4240911"/>
                </a:lnTo>
                <a:lnTo>
                  <a:pt x="4818028" y="4279011"/>
                </a:lnTo>
                <a:lnTo>
                  <a:pt x="4821773" y="4315841"/>
                </a:lnTo>
                <a:lnTo>
                  <a:pt x="4823114" y="4328541"/>
                </a:lnTo>
                <a:lnTo>
                  <a:pt x="4824490" y="4341241"/>
                </a:lnTo>
                <a:lnTo>
                  <a:pt x="4825896" y="4352671"/>
                </a:lnTo>
                <a:lnTo>
                  <a:pt x="4828769" y="4378071"/>
                </a:lnTo>
                <a:lnTo>
                  <a:pt x="4830223" y="4389501"/>
                </a:lnTo>
                <a:lnTo>
                  <a:pt x="4832702" y="4403471"/>
                </a:lnTo>
                <a:lnTo>
                  <a:pt x="4836889" y="4430141"/>
                </a:lnTo>
                <a:lnTo>
                  <a:pt x="4840578" y="4454271"/>
                </a:lnTo>
                <a:lnTo>
                  <a:pt x="4842433" y="4466971"/>
                </a:lnTo>
                <a:lnTo>
                  <a:pt x="4844402" y="4478401"/>
                </a:lnTo>
                <a:lnTo>
                  <a:pt x="4846564" y="4489831"/>
                </a:lnTo>
                <a:lnTo>
                  <a:pt x="4848252" y="4496181"/>
                </a:lnTo>
                <a:lnTo>
                  <a:pt x="4850508" y="4506341"/>
                </a:lnTo>
                <a:lnTo>
                  <a:pt x="4853295" y="4516501"/>
                </a:lnTo>
                <a:lnTo>
                  <a:pt x="4856576" y="4526661"/>
                </a:lnTo>
                <a:lnTo>
                  <a:pt x="4860316" y="4535551"/>
                </a:lnTo>
                <a:lnTo>
                  <a:pt x="4864476" y="4539361"/>
                </a:lnTo>
                <a:lnTo>
                  <a:pt x="4869020" y="4538091"/>
                </a:lnTo>
                <a:lnTo>
                  <a:pt x="4874506" y="4526661"/>
                </a:lnTo>
                <a:lnTo>
                  <a:pt x="4878533" y="4513961"/>
                </a:lnTo>
                <a:lnTo>
                  <a:pt x="4881510" y="4501261"/>
                </a:lnTo>
                <a:lnTo>
                  <a:pt x="4883845" y="4488561"/>
                </a:lnTo>
                <a:lnTo>
                  <a:pt x="4886462" y="4474591"/>
                </a:lnTo>
                <a:lnTo>
                  <a:pt x="4892391" y="4436491"/>
                </a:lnTo>
                <a:lnTo>
                  <a:pt x="4896485" y="4399661"/>
                </a:lnTo>
                <a:lnTo>
                  <a:pt x="4897675" y="4388231"/>
                </a:lnTo>
                <a:lnTo>
                  <a:pt x="4903420" y="4350131"/>
                </a:lnTo>
                <a:lnTo>
                  <a:pt x="4907782" y="4309491"/>
                </a:lnTo>
                <a:lnTo>
                  <a:pt x="4911426" y="4261231"/>
                </a:lnTo>
                <a:lnTo>
                  <a:pt x="4912975" y="4235831"/>
                </a:lnTo>
                <a:lnTo>
                  <a:pt x="4913850" y="4223131"/>
                </a:lnTo>
                <a:lnTo>
                  <a:pt x="4914576" y="4209161"/>
                </a:lnTo>
                <a:lnTo>
                  <a:pt x="4915033" y="4195191"/>
                </a:lnTo>
                <a:lnTo>
                  <a:pt x="4914981" y="4176141"/>
                </a:lnTo>
                <a:lnTo>
                  <a:pt x="4909090" y="4126611"/>
                </a:lnTo>
                <a:lnTo>
                  <a:pt x="4887275" y="4085971"/>
                </a:lnTo>
                <a:lnTo>
                  <a:pt x="4881881" y="4082161"/>
                </a:lnTo>
                <a:lnTo>
                  <a:pt x="4871400" y="4078351"/>
                </a:lnTo>
                <a:close/>
              </a:path>
              <a:path w="12185651" h="6857998">
                <a:moveTo>
                  <a:pt x="1022856" y="3452367"/>
                </a:moveTo>
                <a:lnTo>
                  <a:pt x="985309" y="3482848"/>
                </a:lnTo>
                <a:lnTo>
                  <a:pt x="982830" y="3494278"/>
                </a:lnTo>
                <a:lnTo>
                  <a:pt x="983963" y="3506978"/>
                </a:lnTo>
                <a:lnTo>
                  <a:pt x="984891" y="3520948"/>
                </a:lnTo>
                <a:lnTo>
                  <a:pt x="995782" y="3559048"/>
                </a:lnTo>
                <a:lnTo>
                  <a:pt x="1014482" y="3598417"/>
                </a:lnTo>
                <a:lnTo>
                  <a:pt x="1036268" y="3633978"/>
                </a:lnTo>
                <a:lnTo>
                  <a:pt x="1060561" y="3665728"/>
                </a:lnTo>
                <a:lnTo>
                  <a:pt x="1086781" y="3694938"/>
                </a:lnTo>
                <a:lnTo>
                  <a:pt x="1114351" y="3721607"/>
                </a:lnTo>
                <a:lnTo>
                  <a:pt x="1152209" y="3754628"/>
                </a:lnTo>
                <a:lnTo>
                  <a:pt x="1158559" y="3760978"/>
                </a:lnTo>
                <a:lnTo>
                  <a:pt x="1171259" y="3767328"/>
                </a:lnTo>
                <a:lnTo>
                  <a:pt x="1183959" y="3767328"/>
                </a:lnTo>
                <a:lnTo>
                  <a:pt x="1190296" y="3760978"/>
                </a:lnTo>
                <a:lnTo>
                  <a:pt x="1194111" y="3752088"/>
                </a:lnTo>
                <a:lnTo>
                  <a:pt x="1194350" y="3740657"/>
                </a:lnTo>
                <a:lnTo>
                  <a:pt x="1192112" y="3727957"/>
                </a:lnTo>
                <a:lnTo>
                  <a:pt x="1188494" y="3713988"/>
                </a:lnTo>
                <a:lnTo>
                  <a:pt x="1184596" y="3701288"/>
                </a:lnTo>
                <a:lnTo>
                  <a:pt x="1181515" y="3691128"/>
                </a:lnTo>
                <a:lnTo>
                  <a:pt x="1175765" y="3679698"/>
                </a:lnTo>
                <a:lnTo>
                  <a:pt x="1170092" y="3668267"/>
                </a:lnTo>
                <a:lnTo>
                  <a:pt x="1164484" y="3655567"/>
                </a:lnTo>
                <a:lnTo>
                  <a:pt x="1158928" y="3645407"/>
                </a:lnTo>
                <a:lnTo>
                  <a:pt x="1147918" y="3622548"/>
                </a:lnTo>
                <a:lnTo>
                  <a:pt x="1141836" y="3609848"/>
                </a:lnTo>
                <a:lnTo>
                  <a:pt x="1129812" y="3584448"/>
                </a:lnTo>
                <a:lnTo>
                  <a:pt x="1123811" y="3573017"/>
                </a:lnTo>
                <a:lnTo>
                  <a:pt x="1117777" y="3561588"/>
                </a:lnTo>
                <a:lnTo>
                  <a:pt x="1111680" y="3550157"/>
                </a:lnTo>
                <a:lnTo>
                  <a:pt x="1105491" y="3539998"/>
                </a:lnTo>
                <a:lnTo>
                  <a:pt x="1099180" y="3528567"/>
                </a:lnTo>
                <a:lnTo>
                  <a:pt x="1092716" y="3518407"/>
                </a:lnTo>
                <a:lnTo>
                  <a:pt x="1086070" y="3509517"/>
                </a:lnTo>
                <a:lnTo>
                  <a:pt x="1079212" y="3499357"/>
                </a:lnTo>
                <a:lnTo>
                  <a:pt x="1052926" y="3466338"/>
                </a:lnTo>
                <a:lnTo>
                  <a:pt x="1035197" y="3453638"/>
                </a:lnTo>
                <a:lnTo>
                  <a:pt x="1022856" y="3452367"/>
                </a:lnTo>
                <a:close/>
              </a:path>
              <a:path w="12185651" h="6857998">
                <a:moveTo>
                  <a:pt x="1417251" y="3461257"/>
                </a:moveTo>
                <a:lnTo>
                  <a:pt x="1372900" y="3480307"/>
                </a:lnTo>
                <a:lnTo>
                  <a:pt x="1344717" y="3506978"/>
                </a:lnTo>
                <a:lnTo>
                  <a:pt x="1319190" y="3538728"/>
                </a:lnTo>
                <a:lnTo>
                  <a:pt x="1311257" y="3548888"/>
                </a:lnTo>
                <a:lnTo>
                  <a:pt x="1303605" y="3560317"/>
                </a:lnTo>
                <a:lnTo>
                  <a:pt x="1296614" y="3570478"/>
                </a:lnTo>
                <a:lnTo>
                  <a:pt x="1275200" y="3608578"/>
                </a:lnTo>
                <a:lnTo>
                  <a:pt x="1268179" y="3622548"/>
                </a:lnTo>
                <a:lnTo>
                  <a:pt x="1261348" y="3636517"/>
                </a:lnTo>
                <a:lnTo>
                  <a:pt x="1254786" y="3650488"/>
                </a:lnTo>
                <a:lnTo>
                  <a:pt x="1248572" y="3663188"/>
                </a:lnTo>
                <a:lnTo>
                  <a:pt x="1232810" y="3702557"/>
                </a:lnTo>
                <a:lnTo>
                  <a:pt x="1221465" y="3743198"/>
                </a:lnTo>
                <a:lnTo>
                  <a:pt x="1220979" y="3749548"/>
                </a:lnTo>
                <a:lnTo>
                  <a:pt x="1221002" y="3752088"/>
                </a:lnTo>
                <a:lnTo>
                  <a:pt x="1221360" y="3755898"/>
                </a:lnTo>
                <a:lnTo>
                  <a:pt x="1223846" y="3758438"/>
                </a:lnTo>
                <a:lnTo>
                  <a:pt x="1227990" y="3759707"/>
                </a:lnTo>
                <a:lnTo>
                  <a:pt x="1233634" y="3759707"/>
                </a:lnTo>
                <a:lnTo>
                  <a:pt x="1240621" y="3757167"/>
                </a:lnTo>
                <a:lnTo>
                  <a:pt x="1248792" y="3754628"/>
                </a:lnTo>
                <a:lnTo>
                  <a:pt x="1257990" y="3749548"/>
                </a:lnTo>
                <a:lnTo>
                  <a:pt x="1268055" y="3744467"/>
                </a:lnTo>
                <a:lnTo>
                  <a:pt x="1278831" y="3738117"/>
                </a:lnTo>
                <a:lnTo>
                  <a:pt x="1290160" y="3731767"/>
                </a:lnTo>
                <a:lnTo>
                  <a:pt x="1301883" y="3722878"/>
                </a:lnTo>
                <a:lnTo>
                  <a:pt x="1313842" y="3715257"/>
                </a:lnTo>
                <a:lnTo>
                  <a:pt x="1349558" y="3686048"/>
                </a:lnTo>
                <a:lnTo>
                  <a:pt x="1381715" y="3655567"/>
                </a:lnTo>
                <a:lnTo>
                  <a:pt x="1410659" y="3618738"/>
                </a:lnTo>
                <a:lnTo>
                  <a:pt x="1416887" y="3609848"/>
                </a:lnTo>
                <a:lnTo>
                  <a:pt x="1440407" y="3566667"/>
                </a:lnTo>
                <a:lnTo>
                  <a:pt x="1452883" y="3519678"/>
                </a:lnTo>
                <a:lnTo>
                  <a:pt x="1452900" y="3508248"/>
                </a:lnTo>
                <a:lnTo>
                  <a:pt x="1451309" y="3498088"/>
                </a:lnTo>
                <a:lnTo>
                  <a:pt x="1447926" y="3486657"/>
                </a:lnTo>
                <a:lnTo>
                  <a:pt x="1439748" y="3472688"/>
                </a:lnTo>
                <a:lnTo>
                  <a:pt x="1432062" y="3466338"/>
                </a:lnTo>
                <a:lnTo>
                  <a:pt x="1431545" y="3466338"/>
                </a:lnTo>
                <a:lnTo>
                  <a:pt x="1428370" y="3462528"/>
                </a:lnTo>
                <a:lnTo>
                  <a:pt x="1417251" y="3461257"/>
                </a:lnTo>
                <a:close/>
              </a:path>
              <a:path w="12185651" h="6857998">
                <a:moveTo>
                  <a:pt x="1051491" y="3189478"/>
                </a:moveTo>
                <a:lnTo>
                  <a:pt x="1015384" y="3221228"/>
                </a:lnTo>
                <a:lnTo>
                  <a:pt x="1011941" y="3245357"/>
                </a:lnTo>
                <a:lnTo>
                  <a:pt x="1012987" y="3256788"/>
                </a:lnTo>
                <a:lnTo>
                  <a:pt x="1015427" y="3268217"/>
                </a:lnTo>
                <a:lnTo>
                  <a:pt x="1019067" y="3280917"/>
                </a:lnTo>
                <a:lnTo>
                  <a:pt x="1022845" y="3293617"/>
                </a:lnTo>
                <a:lnTo>
                  <a:pt x="1026761" y="3305048"/>
                </a:lnTo>
                <a:lnTo>
                  <a:pt x="1030815" y="3317748"/>
                </a:lnTo>
                <a:lnTo>
                  <a:pt x="1035009" y="3330448"/>
                </a:lnTo>
                <a:lnTo>
                  <a:pt x="1039342" y="3341878"/>
                </a:lnTo>
                <a:lnTo>
                  <a:pt x="1043816" y="3354578"/>
                </a:lnTo>
                <a:lnTo>
                  <a:pt x="1048429" y="3366007"/>
                </a:lnTo>
                <a:lnTo>
                  <a:pt x="1053184" y="3378707"/>
                </a:lnTo>
                <a:lnTo>
                  <a:pt x="1058080" y="3390138"/>
                </a:lnTo>
                <a:lnTo>
                  <a:pt x="1079086" y="3435857"/>
                </a:lnTo>
                <a:lnTo>
                  <a:pt x="1084695" y="3446017"/>
                </a:lnTo>
                <a:lnTo>
                  <a:pt x="1090448" y="3457448"/>
                </a:lnTo>
                <a:lnTo>
                  <a:pt x="1096947" y="3468878"/>
                </a:lnTo>
                <a:lnTo>
                  <a:pt x="1103549" y="3480307"/>
                </a:lnTo>
                <a:lnTo>
                  <a:pt x="1110198" y="3490467"/>
                </a:lnTo>
                <a:lnTo>
                  <a:pt x="1123413" y="3513328"/>
                </a:lnTo>
                <a:lnTo>
                  <a:pt x="1129868" y="3523488"/>
                </a:lnTo>
                <a:lnTo>
                  <a:pt x="1136146" y="3533648"/>
                </a:lnTo>
                <a:lnTo>
                  <a:pt x="1142192" y="3545078"/>
                </a:lnTo>
                <a:lnTo>
                  <a:pt x="1145928" y="3550157"/>
                </a:lnTo>
                <a:lnTo>
                  <a:pt x="1171449" y="3588257"/>
                </a:lnTo>
                <a:lnTo>
                  <a:pt x="1190203" y="3609848"/>
                </a:lnTo>
                <a:lnTo>
                  <a:pt x="1194193" y="3609848"/>
                </a:lnTo>
                <a:lnTo>
                  <a:pt x="1196367" y="3606038"/>
                </a:lnTo>
                <a:lnTo>
                  <a:pt x="1196137" y="3593338"/>
                </a:lnTo>
                <a:lnTo>
                  <a:pt x="1192173" y="3555238"/>
                </a:lnTo>
                <a:lnTo>
                  <a:pt x="1184777" y="3518407"/>
                </a:lnTo>
                <a:lnTo>
                  <a:pt x="1181877" y="3505707"/>
                </a:lnTo>
                <a:lnTo>
                  <a:pt x="1178876" y="3493007"/>
                </a:lnTo>
                <a:lnTo>
                  <a:pt x="1176411" y="3480307"/>
                </a:lnTo>
                <a:lnTo>
                  <a:pt x="1173793" y="3467607"/>
                </a:lnTo>
                <a:lnTo>
                  <a:pt x="1171034" y="3454907"/>
                </a:lnTo>
                <a:lnTo>
                  <a:pt x="1168146" y="3442207"/>
                </a:lnTo>
                <a:lnTo>
                  <a:pt x="1165141" y="3429507"/>
                </a:lnTo>
                <a:lnTo>
                  <a:pt x="1162032" y="3418078"/>
                </a:lnTo>
                <a:lnTo>
                  <a:pt x="1158831" y="3405378"/>
                </a:lnTo>
                <a:lnTo>
                  <a:pt x="1155550" y="3392678"/>
                </a:lnTo>
                <a:lnTo>
                  <a:pt x="1152202" y="3381248"/>
                </a:lnTo>
                <a:lnTo>
                  <a:pt x="1148798" y="3368548"/>
                </a:lnTo>
                <a:lnTo>
                  <a:pt x="1145350" y="3357117"/>
                </a:lnTo>
                <a:lnTo>
                  <a:pt x="1136346" y="3326638"/>
                </a:lnTo>
                <a:lnTo>
                  <a:pt x="1133084" y="3315207"/>
                </a:lnTo>
                <a:lnTo>
                  <a:pt x="1125580" y="3288538"/>
                </a:lnTo>
                <a:lnTo>
                  <a:pt x="1121234" y="3275838"/>
                </a:lnTo>
                <a:lnTo>
                  <a:pt x="1105185" y="3236467"/>
                </a:lnTo>
                <a:lnTo>
                  <a:pt x="1083519" y="3203448"/>
                </a:lnTo>
                <a:lnTo>
                  <a:pt x="1065254" y="3190748"/>
                </a:lnTo>
                <a:lnTo>
                  <a:pt x="1051491" y="3189478"/>
                </a:lnTo>
                <a:close/>
              </a:path>
              <a:path w="12185651" h="6857998">
                <a:moveTo>
                  <a:pt x="1386657" y="3188207"/>
                </a:moveTo>
                <a:lnTo>
                  <a:pt x="1352903" y="3208528"/>
                </a:lnTo>
                <a:lnTo>
                  <a:pt x="1330009" y="3241548"/>
                </a:lnTo>
                <a:lnTo>
                  <a:pt x="1322590" y="3252978"/>
                </a:lnTo>
                <a:lnTo>
                  <a:pt x="1315719" y="3263138"/>
                </a:lnTo>
                <a:lnTo>
                  <a:pt x="1309416" y="3274567"/>
                </a:lnTo>
                <a:lnTo>
                  <a:pt x="1303702" y="3284728"/>
                </a:lnTo>
                <a:lnTo>
                  <a:pt x="1298598" y="3296157"/>
                </a:lnTo>
                <a:lnTo>
                  <a:pt x="1289130" y="3320288"/>
                </a:lnTo>
                <a:lnTo>
                  <a:pt x="1284435" y="3332988"/>
                </a:lnTo>
                <a:lnTo>
                  <a:pt x="1280004" y="3345688"/>
                </a:lnTo>
                <a:lnTo>
                  <a:pt x="1275799" y="3357117"/>
                </a:lnTo>
                <a:lnTo>
                  <a:pt x="1271782" y="3369817"/>
                </a:lnTo>
                <a:lnTo>
                  <a:pt x="1267916" y="3382517"/>
                </a:lnTo>
                <a:lnTo>
                  <a:pt x="1264165" y="3393948"/>
                </a:lnTo>
                <a:lnTo>
                  <a:pt x="1253220" y="3428238"/>
                </a:lnTo>
                <a:lnTo>
                  <a:pt x="1249550" y="3440938"/>
                </a:lnTo>
                <a:lnTo>
                  <a:pt x="1245808" y="3452367"/>
                </a:lnTo>
                <a:lnTo>
                  <a:pt x="1238043" y="3479038"/>
                </a:lnTo>
                <a:lnTo>
                  <a:pt x="1233760" y="3494278"/>
                </a:lnTo>
                <a:lnTo>
                  <a:pt x="1229441" y="3508248"/>
                </a:lnTo>
                <a:lnTo>
                  <a:pt x="1225262" y="3523488"/>
                </a:lnTo>
                <a:lnTo>
                  <a:pt x="1221396" y="3537457"/>
                </a:lnTo>
                <a:lnTo>
                  <a:pt x="1218019" y="3551428"/>
                </a:lnTo>
                <a:lnTo>
                  <a:pt x="1215304" y="3564128"/>
                </a:lnTo>
                <a:lnTo>
                  <a:pt x="1213427" y="3575557"/>
                </a:lnTo>
                <a:lnTo>
                  <a:pt x="1212684" y="3583178"/>
                </a:lnTo>
                <a:lnTo>
                  <a:pt x="1212614" y="3585717"/>
                </a:lnTo>
                <a:lnTo>
                  <a:pt x="1212880" y="3592067"/>
                </a:lnTo>
                <a:lnTo>
                  <a:pt x="1214560" y="3598417"/>
                </a:lnTo>
                <a:lnTo>
                  <a:pt x="1215696" y="3599688"/>
                </a:lnTo>
                <a:lnTo>
                  <a:pt x="1220301" y="3602228"/>
                </a:lnTo>
                <a:lnTo>
                  <a:pt x="1226577" y="3598417"/>
                </a:lnTo>
                <a:lnTo>
                  <a:pt x="1234059" y="3592067"/>
                </a:lnTo>
                <a:lnTo>
                  <a:pt x="1242286" y="3583178"/>
                </a:lnTo>
                <a:lnTo>
                  <a:pt x="1250794" y="3573017"/>
                </a:lnTo>
                <a:lnTo>
                  <a:pt x="1259119" y="3561588"/>
                </a:lnTo>
                <a:lnTo>
                  <a:pt x="1266798" y="3551428"/>
                </a:lnTo>
                <a:lnTo>
                  <a:pt x="1275517" y="3538728"/>
                </a:lnTo>
                <a:lnTo>
                  <a:pt x="1283752" y="3527298"/>
                </a:lnTo>
                <a:lnTo>
                  <a:pt x="1291532" y="3517138"/>
                </a:lnTo>
                <a:lnTo>
                  <a:pt x="1298885" y="3506978"/>
                </a:lnTo>
                <a:lnTo>
                  <a:pt x="1305841" y="3496817"/>
                </a:lnTo>
                <a:lnTo>
                  <a:pt x="1312428" y="3486657"/>
                </a:lnTo>
                <a:lnTo>
                  <a:pt x="1318675" y="3476498"/>
                </a:lnTo>
                <a:lnTo>
                  <a:pt x="1324611" y="3466338"/>
                </a:lnTo>
                <a:lnTo>
                  <a:pt x="1331417" y="3456178"/>
                </a:lnTo>
                <a:lnTo>
                  <a:pt x="1337962" y="3444748"/>
                </a:lnTo>
                <a:lnTo>
                  <a:pt x="1344273" y="3433317"/>
                </a:lnTo>
                <a:lnTo>
                  <a:pt x="1350378" y="3423157"/>
                </a:lnTo>
                <a:lnTo>
                  <a:pt x="1367729" y="3388867"/>
                </a:lnTo>
                <a:lnTo>
                  <a:pt x="1399340" y="3319017"/>
                </a:lnTo>
                <a:lnTo>
                  <a:pt x="1414036" y="3272028"/>
                </a:lnTo>
                <a:lnTo>
                  <a:pt x="1416750" y="3249167"/>
                </a:lnTo>
                <a:lnTo>
                  <a:pt x="1416684" y="3235198"/>
                </a:lnTo>
                <a:lnTo>
                  <a:pt x="1415127" y="3218688"/>
                </a:lnTo>
                <a:lnTo>
                  <a:pt x="1412674" y="3205988"/>
                </a:lnTo>
                <a:lnTo>
                  <a:pt x="1409743" y="3197098"/>
                </a:lnTo>
                <a:lnTo>
                  <a:pt x="1398080" y="3189478"/>
                </a:lnTo>
                <a:lnTo>
                  <a:pt x="1386657" y="3188207"/>
                </a:lnTo>
                <a:close/>
              </a:path>
              <a:path w="12185651" h="6857998">
                <a:moveTo>
                  <a:pt x="1214419" y="2960878"/>
                </a:moveTo>
                <a:lnTo>
                  <a:pt x="1202814" y="2960878"/>
                </a:lnTo>
                <a:lnTo>
                  <a:pt x="1191313" y="2963417"/>
                </a:lnTo>
                <a:lnTo>
                  <a:pt x="1165078" y="2993898"/>
                </a:lnTo>
                <a:lnTo>
                  <a:pt x="1153592" y="3029457"/>
                </a:lnTo>
                <a:lnTo>
                  <a:pt x="1153969" y="3043428"/>
                </a:lnTo>
                <a:lnTo>
                  <a:pt x="1155605" y="3082798"/>
                </a:lnTo>
                <a:lnTo>
                  <a:pt x="1158155" y="3122167"/>
                </a:lnTo>
                <a:lnTo>
                  <a:pt x="1161409" y="3160267"/>
                </a:lnTo>
                <a:lnTo>
                  <a:pt x="1162621" y="3171698"/>
                </a:lnTo>
                <a:lnTo>
                  <a:pt x="1163886" y="3184398"/>
                </a:lnTo>
                <a:lnTo>
                  <a:pt x="1165199" y="3197098"/>
                </a:lnTo>
                <a:lnTo>
                  <a:pt x="1166552" y="3208528"/>
                </a:lnTo>
                <a:lnTo>
                  <a:pt x="1167939" y="3221228"/>
                </a:lnTo>
                <a:lnTo>
                  <a:pt x="1170792" y="3245357"/>
                </a:lnTo>
                <a:lnTo>
                  <a:pt x="1173707" y="3269488"/>
                </a:lnTo>
                <a:lnTo>
                  <a:pt x="1176168" y="3283457"/>
                </a:lnTo>
                <a:lnTo>
                  <a:pt x="1178350" y="3296157"/>
                </a:lnTo>
                <a:lnTo>
                  <a:pt x="1180335" y="3308857"/>
                </a:lnTo>
                <a:lnTo>
                  <a:pt x="1184033" y="3334257"/>
                </a:lnTo>
                <a:lnTo>
                  <a:pt x="1185906" y="3345688"/>
                </a:lnTo>
                <a:lnTo>
                  <a:pt x="1187902" y="3358388"/>
                </a:lnTo>
                <a:lnTo>
                  <a:pt x="1190102" y="3369817"/>
                </a:lnTo>
                <a:lnTo>
                  <a:pt x="1191740" y="3376167"/>
                </a:lnTo>
                <a:lnTo>
                  <a:pt x="1193974" y="3385057"/>
                </a:lnTo>
                <a:lnTo>
                  <a:pt x="1196764" y="3396488"/>
                </a:lnTo>
                <a:lnTo>
                  <a:pt x="1200068" y="3406648"/>
                </a:lnTo>
                <a:lnTo>
                  <a:pt x="1203848" y="3414267"/>
                </a:lnTo>
                <a:lnTo>
                  <a:pt x="1208061" y="3418078"/>
                </a:lnTo>
                <a:lnTo>
                  <a:pt x="1212668" y="3416807"/>
                </a:lnTo>
                <a:lnTo>
                  <a:pt x="1224926" y="3378707"/>
                </a:lnTo>
                <a:lnTo>
                  <a:pt x="1232110" y="3340607"/>
                </a:lnTo>
                <a:lnTo>
                  <a:pt x="1234059" y="3326638"/>
                </a:lnTo>
                <a:lnTo>
                  <a:pt x="1235757" y="3315207"/>
                </a:lnTo>
                <a:lnTo>
                  <a:pt x="1237254" y="3302507"/>
                </a:lnTo>
                <a:lnTo>
                  <a:pt x="1238600" y="3289807"/>
                </a:lnTo>
                <a:lnTo>
                  <a:pt x="1239844" y="3278378"/>
                </a:lnTo>
                <a:lnTo>
                  <a:pt x="1241038" y="3266948"/>
                </a:lnTo>
                <a:lnTo>
                  <a:pt x="1243211" y="3254248"/>
                </a:lnTo>
                <a:lnTo>
                  <a:pt x="1245258" y="3241548"/>
                </a:lnTo>
                <a:lnTo>
                  <a:pt x="1250558" y="3203448"/>
                </a:lnTo>
                <a:lnTo>
                  <a:pt x="1254408" y="3165348"/>
                </a:lnTo>
                <a:lnTo>
                  <a:pt x="1256570" y="3127248"/>
                </a:lnTo>
                <a:lnTo>
                  <a:pt x="1256875" y="3114548"/>
                </a:lnTo>
                <a:lnTo>
                  <a:pt x="1257642" y="3100578"/>
                </a:lnTo>
                <a:lnTo>
                  <a:pt x="1258276" y="3086607"/>
                </a:lnTo>
                <a:lnTo>
                  <a:pt x="1258644" y="3072638"/>
                </a:lnTo>
                <a:lnTo>
                  <a:pt x="1258566" y="3056128"/>
                </a:lnTo>
                <a:lnTo>
                  <a:pt x="1254850" y="3016757"/>
                </a:lnTo>
                <a:lnTo>
                  <a:pt x="1236346" y="2973578"/>
                </a:lnTo>
                <a:lnTo>
                  <a:pt x="1225221" y="2964688"/>
                </a:lnTo>
                <a:lnTo>
                  <a:pt x="1214419" y="2960878"/>
                </a:lnTo>
                <a:close/>
              </a:path>
              <a:path w="12185651" h="6857998">
                <a:moveTo>
                  <a:pt x="2399666" y="2646680"/>
                </a:moveTo>
                <a:lnTo>
                  <a:pt x="2393316" y="2646680"/>
                </a:lnTo>
                <a:lnTo>
                  <a:pt x="2396491" y="2649220"/>
                </a:lnTo>
                <a:lnTo>
                  <a:pt x="2399666" y="2646680"/>
                </a:lnTo>
                <a:close/>
              </a:path>
              <a:path w="12185651" h="6857998">
                <a:moveTo>
                  <a:pt x="2235041" y="2332990"/>
                </a:moveTo>
                <a:lnTo>
                  <a:pt x="2203119" y="2367280"/>
                </a:lnTo>
                <a:lnTo>
                  <a:pt x="2201770" y="2379980"/>
                </a:lnTo>
                <a:lnTo>
                  <a:pt x="2202906" y="2393950"/>
                </a:lnTo>
                <a:lnTo>
                  <a:pt x="2214616" y="2440940"/>
                </a:lnTo>
                <a:lnTo>
                  <a:pt x="2220472" y="2453640"/>
                </a:lnTo>
                <a:lnTo>
                  <a:pt x="2226715" y="2467610"/>
                </a:lnTo>
                <a:lnTo>
                  <a:pt x="2233322" y="2479040"/>
                </a:lnTo>
                <a:lnTo>
                  <a:pt x="2240271" y="2491740"/>
                </a:lnTo>
                <a:lnTo>
                  <a:pt x="2247543" y="2503170"/>
                </a:lnTo>
                <a:lnTo>
                  <a:pt x="2255114" y="2514600"/>
                </a:lnTo>
                <a:lnTo>
                  <a:pt x="2262963" y="2524760"/>
                </a:lnTo>
                <a:lnTo>
                  <a:pt x="2271070" y="2536190"/>
                </a:lnTo>
                <a:lnTo>
                  <a:pt x="2279413" y="2546350"/>
                </a:lnTo>
                <a:lnTo>
                  <a:pt x="2287970" y="2556510"/>
                </a:lnTo>
                <a:lnTo>
                  <a:pt x="2296720" y="2565400"/>
                </a:lnTo>
                <a:lnTo>
                  <a:pt x="2305641" y="2575560"/>
                </a:lnTo>
                <a:lnTo>
                  <a:pt x="2314713" y="2584450"/>
                </a:lnTo>
                <a:lnTo>
                  <a:pt x="2323913" y="2593340"/>
                </a:lnTo>
                <a:lnTo>
                  <a:pt x="2333220" y="2602230"/>
                </a:lnTo>
                <a:lnTo>
                  <a:pt x="2342613" y="2609850"/>
                </a:lnTo>
                <a:lnTo>
                  <a:pt x="2352070" y="2618740"/>
                </a:lnTo>
                <a:lnTo>
                  <a:pt x="2371091" y="2633980"/>
                </a:lnTo>
                <a:lnTo>
                  <a:pt x="2383791" y="2646680"/>
                </a:lnTo>
                <a:lnTo>
                  <a:pt x="2406016" y="2646680"/>
                </a:lnTo>
                <a:lnTo>
                  <a:pt x="2409191" y="2640330"/>
                </a:lnTo>
                <a:lnTo>
                  <a:pt x="2413006" y="2631440"/>
                </a:lnTo>
                <a:lnTo>
                  <a:pt x="2413243" y="2620010"/>
                </a:lnTo>
                <a:lnTo>
                  <a:pt x="2411002" y="2606040"/>
                </a:lnTo>
                <a:lnTo>
                  <a:pt x="2407382" y="2593340"/>
                </a:lnTo>
                <a:lnTo>
                  <a:pt x="2403481" y="2580640"/>
                </a:lnTo>
                <a:lnTo>
                  <a:pt x="2400399" y="2570480"/>
                </a:lnTo>
                <a:lnTo>
                  <a:pt x="2394647" y="2557780"/>
                </a:lnTo>
                <a:lnTo>
                  <a:pt x="2388973" y="2546350"/>
                </a:lnTo>
                <a:lnTo>
                  <a:pt x="2383364" y="2534920"/>
                </a:lnTo>
                <a:lnTo>
                  <a:pt x="2377807" y="2523490"/>
                </a:lnTo>
                <a:lnTo>
                  <a:pt x="2372288" y="2512060"/>
                </a:lnTo>
                <a:lnTo>
                  <a:pt x="2366795" y="2501900"/>
                </a:lnTo>
                <a:lnTo>
                  <a:pt x="2360711" y="2489200"/>
                </a:lnTo>
                <a:lnTo>
                  <a:pt x="2348685" y="2463800"/>
                </a:lnTo>
                <a:lnTo>
                  <a:pt x="2342682" y="2452370"/>
                </a:lnTo>
                <a:lnTo>
                  <a:pt x="2336647" y="2440940"/>
                </a:lnTo>
                <a:lnTo>
                  <a:pt x="2330549" y="2430780"/>
                </a:lnTo>
                <a:lnTo>
                  <a:pt x="2324359" y="2419350"/>
                </a:lnTo>
                <a:lnTo>
                  <a:pt x="2288698" y="2364740"/>
                </a:lnTo>
                <a:lnTo>
                  <a:pt x="2247789" y="2334260"/>
                </a:lnTo>
                <a:lnTo>
                  <a:pt x="2235041" y="2332990"/>
                </a:lnTo>
                <a:close/>
              </a:path>
              <a:path w="12185651" h="6857998">
                <a:moveTo>
                  <a:pt x="2636070" y="2339340"/>
                </a:moveTo>
                <a:lnTo>
                  <a:pt x="2591721" y="2360930"/>
                </a:lnTo>
                <a:lnTo>
                  <a:pt x="2563569" y="2387600"/>
                </a:lnTo>
                <a:lnTo>
                  <a:pt x="2554781" y="2396490"/>
                </a:lnTo>
                <a:lnTo>
                  <a:pt x="2546285" y="2406650"/>
                </a:lnTo>
                <a:lnTo>
                  <a:pt x="2538075" y="2418080"/>
                </a:lnTo>
                <a:lnTo>
                  <a:pt x="2530148" y="2428240"/>
                </a:lnTo>
                <a:lnTo>
                  <a:pt x="2522500" y="2438400"/>
                </a:lnTo>
                <a:lnTo>
                  <a:pt x="2515508" y="2449830"/>
                </a:lnTo>
                <a:lnTo>
                  <a:pt x="2508389" y="2462530"/>
                </a:lnTo>
                <a:lnTo>
                  <a:pt x="2501223" y="2475230"/>
                </a:lnTo>
                <a:lnTo>
                  <a:pt x="2480231" y="2517140"/>
                </a:lnTo>
                <a:lnTo>
                  <a:pt x="2456383" y="2571750"/>
                </a:lnTo>
                <a:lnTo>
                  <a:pt x="2441912" y="2614930"/>
                </a:lnTo>
                <a:lnTo>
                  <a:pt x="2439893" y="2628900"/>
                </a:lnTo>
                <a:lnTo>
                  <a:pt x="2439899" y="2631440"/>
                </a:lnTo>
                <a:lnTo>
                  <a:pt x="2440262" y="2635250"/>
                </a:lnTo>
                <a:lnTo>
                  <a:pt x="2442751" y="2637790"/>
                </a:lnTo>
                <a:lnTo>
                  <a:pt x="2446903" y="2639060"/>
                </a:lnTo>
                <a:lnTo>
                  <a:pt x="2452558" y="2637790"/>
                </a:lnTo>
                <a:lnTo>
                  <a:pt x="2459558" y="2636520"/>
                </a:lnTo>
                <a:lnTo>
                  <a:pt x="2467745" y="2632710"/>
                </a:lnTo>
                <a:lnTo>
                  <a:pt x="2476959" y="2628900"/>
                </a:lnTo>
                <a:lnTo>
                  <a:pt x="2487042" y="2623820"/>
                </a:lnTo>
                <a:lnTo>
                  <a:pt x="2497835" y="2617470"/>
                </a:lnTo>
                <a:lnTo>
                  <a:pt x="2509180" y="2609850"/>
                </a:lnTo>
                <a:lnTo>
                  <a:pt x="2520918" y="2602230"/>
                </a:lnTo>
                <a:lnTo>
                  <a:pt x="2556901" y="2575560"/>
                </a:lnTo>
                <a:lnTo>
                  <a:pt x="2590706" y="2545080"/>
                </a:lnTo>
                <a:lnTo>
                  <a:pt x="2618048" y="2513330"/>
                </a:lnTo>
                <a:lnTo>
                  <a:pt x="2623615" y="2505710"/>
                </a:lnTo>
                <a:lnTo>
                  <a:pt x="2629598" y="2498090"/>
                </a:lnTo>
                <a:lnTo>
                  <a:pt x="2635814" y="2487930"/>
                </a:lnTo>
                <a:lnTo>
                  <a:pt x="2642076" y="2477770"/>
                </a:lnTo>
                <a:lnTo>
                  <a:pt x="2648200" y="2467610"/>
                </a:lnTo>
                <a:lnTo>
                  <a:pt x="2667629" y="2421890"/>
                </a:lnTo>
                <a:lnTo>
                  <a:pt x="2671716" y="2399030"/>
                </a:lnTo>
                <a:lnTo>
                  <a:pt x="2671707" y="2387600"/>
                </a:lnTo>
                <a:lnTo>
                  <a:pt x="2670083" y="2376170"/>
                </a:lnTo>
                <a:lnTo>
                  <a:pt x="2666659" y="2364740"/>
                </a:lnTo>
                <a:lnTo>
                  <a:pt x="2658495" y="2352040"/>
                </a:lnTo>
                <a:lnTo>
                  <a:pt x="2650729" y="2345690"/>
                </a:lnTo>
                <a:lnTo>
                  <a:pt x="2650364" y="2344420"/>
                </a:lnTo>
                <a:lnTo>
                  <a:pt x="2647189" y="2344420"/>
                </a:lnTo>
                <a:lnTo>
                  <a:pt x="2647189" y="2341880"/>
                </a:lnTo>
                <a:lnTo>
                  <a:pt x="2636070" y="2339340"/>
                </a:lnTo>
                <a:close/>
              </a:path>
              <a:path w="12185651" h="6857998">
                <a:moveTo>
                  <a:pt x="2268566" y="2068830"/>
                </a:moveTo>
                <a:lnTo>
                  <a:pt x="2233882" y="2100580"/>
                </a:lnTo>
                <a:lnTo>
                  <a:pt x="2230807" y="2125980"/>
                </a:lnTo>
                <a:lnTo>
                  <a:pt x="2232093" y="2137410"/>
                </a:lnTo>
                <a:lnTo>
                  <a:pt x="2235928" y="2151380"/>
                </a:lnTo>
                <a:lnTo>
                  <a:pt x="2239846" y="2165350"/>
                </a:lnTo>
                <a:lnTo>
                  <a:pt x="2243850" y="2178050"/>
                </a:lnTo>
                <a:lnTo>
                  <a:pt x="2247944" y="2190750"/>
                </a:lnTo>
                <a:lnTo>
                  <a:pt x="2252130" y="2204720"/>
                </a:lnTo>
                <a:lnTo>
                  <a:pt x="2256411" y="2216150"/>
                </a:lnTo>
                <a:lnTo>
                  <a:pt x="2260791" y="2228850"/>
                </a:lnTo>
                <a:lnTo>
                  <a:pt x="2265273" y="2240280"/>
                </a:lnTo>
                <a:lnTo>
                  <a:pt x="2269858" y="2251710"/>
                </a:lnTo>
                <a:lnTo>
                  <a:pt x="2274551" y="2264410"/>
                </a:lnTo>
                <a:lnTo>
                  <a:pt x="2279355" y="2274570"/>
                </a:lnTo>
                <a:lnTo>
                  <a:pt x="2299733" y="2317750"/>
                </a:lnTo>
                <a:lnTo>
                  <a:pt x="2310663" y="2338070"/>
                </a:lnTo>
                <a:lnTo>
                  <a:pt x="2316895" y="2350770"/>
                </a:lnTo>
                <a:lnTo>
                  <a:pt x="2323349" y="2362200"/>
                </a:lnTo>
                <a:lnTo>
                  <a:pt x="2329946" y="2373630"/>
                </a:lnTo>
                <a:lnTo>
                  <a:pt x="2336610" y="2385060"/>
                </a:lnTo>
                <a:lnTo>
                  <a:pt x="2343264" y="2395220"/>
                </a:lnTo>
                <a:lnTo>
                  <a:pt x="2349831" y="2405380"/>
                </a:lnTo>
                <a:lnTo>
                  <a:pt x="2356233" y="2415540"/>
                </a:lnTo>
                <a:lnTo>
                  <a:pt x="2360873" y="2423160"/>
                </a:lnTo>
                <a:lnTo>
                  <a:pt x="2373139" y="2442210"/>
                </a:lnTo>
                <a:lnTo>
                  <a:pt x="2380131" y="2452370"/>
                </a:lnTo>
                <a:lnTo>
                  <a:pt x="2387273" y="2462530"/>
                </a:lnTo>
                <a:lnTo>
                  <a:pt x="2394247" y="2472690"/>
                </a:lnTo>
                <a:lnTo>
                  <a:pt x="2400737" y="2480310"/>
                </a:lnTo>
                <a:lnTo>
                  <a:pt x="2406424" y="2486660"/>
                </a:lnTo>
                <a:lnTo>
                  <a:pt x="2410993" y="2489200"/>
                </a:lnTo>
                <a:lnTo>
                  <a:pt x="2414125" y="2487930"/>
                </a:lnTo>
                <a:lnTo>
                  <a:pt x="2415504" y="2482850"/>
                </a:lnTo>
                <a:lnTo>
                  <a:pt x="2415175" y="2470150"/>
                </a:lnTo>
                <a:lnTo>
                  <a:pt x="2410722" y="2430780"/>
                </a:lnTo>
                <a:lnTo>
                  <a:pt x="2405654" y="2406650"/>
                </a:lnTo>
                <a:lnTo>
                  <a:pt x="2402726" y="2393950"/>
                </a:lnTo>
                <a:lnTo>
                  <a:pt x="2399641" y="2382520"/>
                </a:lnTo>
                <a:lnTo>
                  <a:pt x="2396949" y="2367280"/>
                </a:lnTo>
                <a:lnTo>
                  <a:pt x="2394170" y="2354580"/>
                </a:lnTo>
                <a:lnTo>
                  <a:pt x="2385378" y="2315210"/>
                </a:lnTo>
                <a:lnTo>
                  <a:pt x="2372836" y="2266950"/>
                </a:lnTo>
                <a:lnTo>
                  <a:pt x="2369597" y="2254250"/>
                </a:lnTo>
                <a:lnTo>
                  <a:pt x="2363042" y="2231390"/>
                </a:lnTo>
                <a:lnTo>
                  <a:pt x="2355216" y="2204720"/>
                </a:lnTo>
                <a:lnTo>
                  <a:pt x="2351925" y="2193290"/>
                </a:lnTo>
                <a:lnTo>
                  <a:pt x="2339841" y="2153920"/>
                </a:lnTo>
                <a:lnTo>
                  <a:pt x="2323086" y="2114550"/>
                </a:lnTo>
                <a:lnTo>
                  <a:pt x="2299915" y="2084070"/>
                </a:lnTo>
                <a:lnTo>
                  <a:pt x="2280041" y="2072640"/>
                </a:lnTo>
                <a:lnTo>
                  <a:pt x="2268566" y="2068830"/>
                </a:lnTo>
                <a:close/>
              </a:path>
              <a:path w="12185651" h="6857998">
                <a:moveTo>
                  <a:pt x="2605144" y="2068830"/>
                </a:moveTo>
                <a:lnTo>
                  <a:pt x="2571261" y="2087880"/>
                </a:lnTo>
                <a:lnTo>
                  <a:pt x="2548416" y="2122170"/>
                </a:lnTo>
                <a:lnTo>
                  <a:pt x="2541080" y="2133600"/>
                </a:lnTo>
                <a:lnTo>
                  <a:pt x="2534254" y="2143760"/>
                </a:lnTo>
                <a:lnTo>
                  <a:pt x="2527970" y="2155190"/>
                </a:lnTo>
                <a:lnTo>
                  <a:pt x="2522258" y="2165350"/>
                </a:lnTo>
                <a:lnTo>
                  <a:pt x="2503082" y="2212340"/>
                </a:lnTo>
                <a:lnTo>
                  <a:pt x="2494494" y="2237740"/>
                </a:lnTo>
                <a:lnTo>
                  <a:pt x="2490488" y="2249170"/>
                </a:lnTo>
                <a:lnTo>
                  <a:pt x="2486624" y="2261870"/>
                </a:lnTo>
                <a:lnTo>
                  <a:pt x="2482866" y="2273300"/>
                </a:lnTo>
                <a:lnTo>
                  <a:pt x="2471860" y="2308860"/>
                </a:lnTo>
                <a:lnTo>
                  <a:pt x="2468159" y="2320290"/>
                </a:lnTo>
                <a:lnTo>
                  <a:pt x="2464381" y="2331720"/>
                </a:lnTo>
                <a:lnTo>
                  <a:pt x="2460808" y="2344420"/>
                </a:lnTo>
                <a:lnTo>
                  <a:pt x="2456848" y="2358390"/>
                </a:lnTo>
                <a:lnTo>
                  <a:pt x="2452668" y="2372360"/>
                </a:lnTo>
                <a:lnTo>
                  <a:pt x="2448439" y="2387600"/>
                </a:lnTo>
                <a:lnTo>
                  <a:pt x="2437146" y="2429510"/>
                </a:lnTo>
                <a:lnTo>
                  <a:pt x="2431544" y="2466340"/>
                </a:lnTo>
                <a:lnTo>
                  <a:pt x="2431659" y="2472690"/>
                </a:lnTo>
                <a:lnTo>
                  <a:pt x="2433124" y="2479040"/>
                </a:lnTo>
                <a:lnTo>
                  <a:pt x="2437909" y="2481580"/>
                </a:lnTo>
                <a:lnTo>
                  <a:pt x="2444104" y="2480310"/>
                </a:lnTo>
                <a:lnTo>
                  <a:pt x="2451332" y="2473960"/>
                </a:lnTo>
                <a:lnTo>
                  <a:pt x="2459213" y="2466340"/>
                </a:lnTo>
                <a:lnTo>
                  <a:pt x="2467370" y="2454910"/>
                </a:lnTo>
                <a:lnTo>
                  <a:pt x="2475424" y="2444750"/>
                </a:lnTo>
                <a:lnTo>
                  <a:pt x="2482996" y="2433320"/>
                </a:lnTo>
                <a:lnTo>
                  <a:pt x="2489707" y="2424430"/>
                </a:lnTo>
                <a:lnTo>
                  <a:pt x="2491741" y="2420620"/>
                </a:lnTo>
                <a:lnTo>
                  <a:pt x="2514844" y="2390140"/>
                </a:lnTo>
                <a:lnTo>
                  <a:pt x="2536652" y="2358390"/>
                </a:lnTo>
                <a:lnTo>
                  <a:pt x="2543410" y="2348230"/>
                </a:lnTo>
                <a:lnTo>
                  <a:pt x="2563162" y="2313940"/>
                </a:lnTo>
                <a:lnTo>
                  <a:pt x="2580975" y="2279650"/>
                </a:lnTo>
                <a:lnTo>
                  <a:pt x="2586619" y="2269490"/>
                </a:lnTo>
                <a:lnTo>
                  <a:pt x="2592167" y="2258060"/>
                </a:lnTo>
                <a:lnTo>
                  <a:pt x="2603089" y="2236470"/>
                </a:lnTo>
                <a:lnTo>
                  <a:pt x="2608175" y="2223770"/>
                </a:lnTo>
                <a:lnTo>
                  <a:pt x="2613163" y="2211070"/>
                </a:lnTo>
                <a:lnTo>
                  <a:pt x="2617936" y="2199640"/>
                </a:lnTo>
                <a:lnTo>
                  <a:pt x="2622379" y="2188210"/>
                </a:lnTo>
                <a:lnTo>
                  <a:pt x="2634532" y="2141220"/>
                </a:lnTo>
                <a:lnTo>
                  <a:pt x="2635585" y="2128520"/>
                </a:lnTo>
                <a:lnTo>
                  <a:pt x="2635503" y="2114550"/>
                </a:lnTo>
                <a:lnTo>
                  <a:pt x="2634501" y="2103120"/>
                </a:lnTo>
                <a:lnTo>
                  <a:pt x="2632967" y="2091690"/>
                </a:lnTo>
                <a:lnTo>
                  <a:pt x="2629417" y="2078990"/>
                </a:lnTo>
                <a:lnTo>
                  <a:pt x="2616909" y="2071370"/>
                </a:lnTo>
                <a:lnTo>
                  <a:pt x="2605144" y="2068830"/>
                </a:lnTo>
                <a:close/>
              </a:path>
              <a:path w="12185651" h="6857998">
                <a:moveTo>
                  <a:pt x="2433315" y="1838960"/>
                </a:moveTo>
                <a:lnTo>
                  <a:pt x="2421709" y="1838960"/>
                </a:lnTo>
                <a:lnTo>
                  <a:pt x="2410205" y="1842770"/>
                </a:lnTo>
                <a:lnTo>
                  <a:pt x="2384430" y="1871980"/>
                </a:lnTo>
                <a:lnTo>
                  <a:pt x="2372910" y="1907540"/>
                </a:lnTo>
                <a:lnTo>
                  <a:pt x="2373178" y="1921510"/>
                </a:lnTo>
                <a:lnTo>
                  <a:pt x="2374733" y="1962150"/>
                </a:lnTo>
                <a:lnTo>
                  <a:pt x="2377060" y="2000250"/>
                </a:lnTo>
                <a:lnTo>
                  <a:pt x="2380179" y="2038350"/>
                </a:lnTo>
                <a:lnTo>
                  <a:pt x="2382580" y="2062480"/>
                </a:lnTo>
                <a:lnTo>
                  <a:pt x="2383857" y="2075180"/>
                </a:lnTo>
                <a:lnTo>
                  <a:pt x="2385177" y="2087880"/>
                </a:lnTo>
                <a:lnTo>
                  <a:pt x="2386534" y="2099310"/>
                </a:lnTo>
                <a:lnTo>
                  <a:pt x="2387921" y="2112010"/>
                </a:lnTo>
                <a:lnTo>
                  <a:pt x="2390760" y="2136140"/>
                </a:lnTo>
                <a:lnTo>
                  <a:pt x="2392200" y="2147570"/>
                </a:lnTo>
                <a:lnTo>
                  <a:pt x="2394785" y="2161540"/>
                </a:lnTo>
                <a:lnTo>
                  <a:pt x="2399114" y="2188210"/>
                </a:lnTo>
                <a:lnTo>
                  <a:pt x="2402884" y="2212340"/>
                </a:lnTo>
                <a:lnTo>
                  <a:pt x="2404771" y="2225040"/>
                </a:lnTo>
                <a:lnTo>
                  <a:pt x="2406772" y="2236470"/>
                </a:lnTo>
                <a:lnTo>
                  <a:pt x="2408971" y="2247900"/>
                </a:lnTo>
                <a:lnTo>
                  <a:pt x="2410505" y="2254250"/>
                </a:lnTo>
                <a:lnTo>
                  <a:pt x="2412567" y="2263140"/>
                </a:lnTo>
                <a:lnTo>
                  <a:pt x="2415124" y="2273300"/>
                </a:lnTo>
                <a:lnTo>
                  <a:pt x="2418142" y="2283460"/>
                </a:lnTo>
                <a:lnTo>
                  <a:pt x="2421587" y="2292350"/>
                </a:lnTo>
                <a:lnTo>
                  <a:pt x="2425427" y="2297430"/>
                </a:lnTo>
                <a:lnTo>
                  <a:pt x="2429628" y="2297430"/>
                </a:lnTo>
                <a:lnTo>
                  <a:pt x="2444927" y="2255520"/>
                </a:lnTo>
                <a:lnTo>
                  <a:pt x="2452143" y="2213610"/>
                </a:lnTo>
                <a:lnTo>
                  <a:pt x="2458018" y="2164080"/>
                </a:lnTo>
                <a:lnTo>
                  <a:pt x="2459146" y="2152650"/>
                </a:lnTo>
                <a:lnTo>
                  <a:pt x="2461384" y="2139950"/>
                </a:lnTo>
                <a:lnTo>
                  <a:pt x="2463485" y="2125980"/>
                </a:lnTo>
                <a:lnTo>
                  <a:pt x="2465441" y="2113280"/>
                </a:lnTo>
                <a:lnTo>
                  <a:pt x="2468900" y="2086610"/>
                </a:lnTo>
                <a:lnTo>
                  <a:pt x="2473840" y="2037080"/>
                </a:lnTo>
                <a:lnTo>
                  <a:pt x="2475841" y="1988820"/>
                </a:lnTo>
                <a:lnTo>
                  <a:pt x="2476617" y="1976120"/>
                </a:lnTo>
                <a:lnTo>
                  <a:pt x="2477249" y="1962150"/>
                </a:lnTo>
                <a:lnTo>
                  <a:pt x="2477592" y="1948180"/>
                </a:lnTo>
                <a:lnTo>
                  <a:pt x="2477504" y="1932940"/>
                </a:lnTo>
                <a:lnTo>
                  <a:pt x="2473210" y="1892300"/>
                </a:lnTo>
                <a:lnTo>
                  <a:pt x="2452726" y="1849120"/>
                </a:lnTo>
                <a:lnTo>
                  <a:pt x="2444116" y="1842770"/>
                </a:lnTo>
                <a:lnTo>
                  <a:pt x="2433315" y="1838960"/>
                </a:lnTo>
                <a:close/>
              </a:path>
              <a:path w="12185651" h="6857998">
                <a:moveTo>
                  <a:pt x="1023608" y="1202182"/>
                </a:moveTo>
                <a:lnTo>
                  <a:pt x="986251" y="1228852"/>
                </a:lnTo>
                <a:lnTo>
                  <a:pt x="983199" y="1241552"/>
                </a:lnTo>
                <a:lnTo>
                  <a:pt x="983231" y="1255522"/>
                </a:lnTo>
                <a:lnTo>
                  <a:pt x="990335" y="1296162"/>
                </a:lnTo>
                <a:lnTo>
                  <a:pt x="1001637" y="1322832"/>
                </a:lnTo>
                <a:lnTo>
                  <a:pt x="1007877" y="1336802"/>
                </a:lnTo>
                <a:lnTo>
                  <a:pt x="1014482" y="1348232"/>
                </a:lnTo>
                <a:lnTo>
                  <a:pt x="1021430" y="1360932"/>
                </a:lnTo>
                <a:lnTo>
                  <a:pt x="1028699" y="1372362"/>
                </a:lnTo>
                <a:lnTo>
                  <a:pt x="1052220" y="1405382"/>
                </a:lnTo>
                <a:lnTo>
                  <a:pt x="1077863" y="1435862"/>
                </a:lnTo>
                <a:lnTo>
                  <a:pt x="1086781" y="1444752"/>
                </a:lnTo>
                <a:lnTo>
                  <a:pt x="1095850" y="1454912"/>
                </a:lnTo>
                <a:lnTo>
                  <a:pt x="1105047" y="1463802"/>
                </a:lnTo>
                <a:lnTo>
                  <a:pt x="1123741" y="1481582"/>
                </a:lnTo>
                <a:lnTo>
                  <a:pt x="1133195" y="1489202"/>
                </a:lnTo>
                <a:lnTo>
                  <a:pt x="1142691" y="1498091"/>
                </a:lnTo>
                <a:lnTo>
                  <a:pt x="1152209" y="1505712"/>
                </a:lnTo>
                <a:lnTo>
                  <a:pt x="1158559" y="1509522"/>
                </a:lnTo>
                <a:lnTo>
                  <a:pt x="1164909" y="1515872"/>
                </a:lnTo>
                <a:lnTo>
                  <a:pt x="1171259" y="1518412"/>
                </a:lnTo>
                <a:lnTo>
                  <a:pt x="1183959" y="1518412"/>
                </a:lnTo>
                <a:lnTo>
                  <a:pt x="1190296" y="1512062"/>
                </a:lnTo>
                <a:lnTo>
                  <a:pt x="1194111" y="1503172"/>
                </a:lnTo>
                <a:lnTo>
                  <a:pt x="1194350" y="1491741"/>
                </a:lnTo>
                <a:lnTo>
                  <a:pt x="1192112" y="1477772"/>
                </a:lnTo>
                <a:lnTo>
                  <a:pt x="1188494" y="1463802"/>
                </a:lnTo>
                <a:lnTo>
                  <a:pt x="1184596" y="1451102"/>
                </a:lnTo>
                <a:lnTo>
                  <a:pt x="1181515" y="1442212"/>
                </a:lnTo>
                <a:lnTo>
                  <a:pt x="1175734" y="1429512"/>
                </a:lnTo>
                <a:lnTo>
                  <a:pt x="1170032" y="1416812"/>
                </a:lnTo>
                <a:lnTo>
                  <a:pt x="1164394" y="1404112"/>
                </a:lnTo>
                <a:lnTo>
                  <a:pt x="1158809" y="1393952"/>
                </a:lnTo>
                <a:lnTo>
                  <a:pt x="1153262" y="1382522"/>
                </a:lnTo>
                <a:lnTo>
                  <a:pt x="1147741" y="1372362"/>
                </a:lnTo>
                <a:lnTo>
                  <a:pt x="1141756" y="1359662"/>
                </a:lnTo>
                <a:lnTo>
                  <a:pt x="1129904" y="1334262"/>
                </a:lnTo>
                <a:lnTo>
                  <a:pt x="1123981" y="1322832"/>
                </a:lnTo>
                <a:lnTo>
                  <a:pt x="1099645" y="1279652"/>
                </a:lnTo>
                <a:lnTo>
                  <a:pt x="1072914" y="1239012"/>
                </a:lnTo>
                <a:lnTo>
                  <a:pt x="1046726" y="1211072"/>
                </a:lnTo>
                <a:lnTo>
                  <a:pt x="1035733" y="1204722"/>
                </a:lnTo>
                <a:lnTo>
                  <a:pt x="1023608" y="1202182"/>
                </a:lnTo>
                <a:close/>
              </a:path>
              <a:path w="12185651" h="6857998">
                <a:moveTo>
                  <a:pt x="1418230" y="1209802"/>
                </a:moveTo>
                <a:lnTo>
                  <a:pt x="1374220" y="1231391"/>
                </a:lnTo>
                <a:lnTo>
                  <a:pt x="1345738" y="1256791"/>
                </a:lnTo>
                <a:lnTo>
                  <a:pt x="1320249" y="1288541"/>
                </a:lnTo>
                <a:lnTo>
                  <a:pt x="1312367" y="1298702"/>
                </a:lnTo>
                <a:lnTo>
                  <a:pt x="1282907" y="1345691"/>
                </a:lnTo>
                <a:lnTo>
                  <a:pt x="1261510" y="1387602"/>
                </a:lnTo>
                <a:lnTo>
                  <a:pt x="1254850" y="1401572"/>
                </a:lnTo>
                <a:lnTo>
                  <a:pt x="1248557" y="1414272"/>
                </a:lnTo>
                <a:lnTo>
                  <a:pt x="1232669" y="1453641"/>
                </a:lnTo>
                <a:lnTo>
                  <a:pt x="1221402" y="1493012"/>
                </a:lnTo>
                <a:lnTo>
                  <a:pt x="1220881" y="1499362"/>
                </a:lnTo>
                <a:lnTo>
                  <a:pt x="1221436" y="1504441"/>
                </a:lnTo>
                <a:lnTo>
                  <a:pt x="1223915" y="1506982"/>
                </a:lnTo>
                <a:lnTo>
                  <a:pt x="1228059" y="1508252"/>
                </a:lnTo>
                <a:lnTo>
                  <a:pt x="1233708" y="1506982"/>
                </a:lnTo>
                <a:lnTo>
                  <a:pt x="1240703" y="1505712"/>
                </a:lnTo>
                <a:lnTo>
                  <a:pt x="1248886" y="1503172"/>
                </a:lnTo>
                <a:lnTo>
                  <a:pt x="1258098" y="1498091"/>
                </a:lnTo>
                <a:lnTo>
                  <a:pt x="1268181" y="1493012"/>
                </a:lnTo>
                <a:lnTo>
                  <a:pt x="1278975" y="1487932"/>
                </a:lnTo>
                <a:lnTo>
                  <a:pt x="1290322" y="1480312"/>
                </a:lnTo>
                <a:lnTo>
                  <a:pt x="1302064" y="1472691"/>
                </a:lnTo>
                <a:lnTo>
                  <a:pt x="1338065" y="1446022"/>
                </a:lnTo>
                <a:lnTo>
                  <a:pt x="1349795" y="1435862"/>
                </a:lnTo>
                <a:lnTo>
                  <a:pt x="1361126" y="1425702"/>
                </a:lnTo>
                <a:lnTo>
                  <a:pt x="1371898" y="1414272"/>
                </a:lnTo>
                <a:lnTo>
                  <a:pt x="1381954" y="1404112"/>
                </a:lnTo>
                <a:lnTo>
                  <a:pt x="1391133" y="1393952"/>
                </a:lnTo>
                <a:lnTo>
                  <a:pt x="1399278" y="1382522"/>
                </a:lnTo>
                <a:lnTo>
                  <a:pt x="1404918" y="1374902"/>
                </a:lnTo>
                <a:lnTo>
                  <a:pt x="1410984" y="1366012"/>
                </a:lnTo>
                <a:lnTo>
                  <a:pt x="1417285" y="1357122"/>
                </a:lnTo>
                <a:lnTo>
                  <a:pt x="1423627" y="1346962"/>
                </a:lnTo>
                <a:lnTo>
                  <a:pt x="1445555" y="1302512"/>
                </a:lnTo>
                <a:lnTo>
                  <a:pt x="1452872" y="1268222"/>
                </a:lnTo>
                <a:lnTo>
                  <a:pt x="1452765" y="1258062"/>
                </a:lnTo>
                <a:lnTo>
                  <a:pt x="1439570" y="1221232"/>
                </a:lnTo>
                <a:lnTo>
                  <a:pt x="1431945" y="1213612"/>
                </a:lnTo>
                <a:lnTo>
                  <a:pt x="1428370" y="1213612"/>
                </a:lnTo>
                <a:lnTo>
                  <a:pt x="1418230" y="1209802"/>
                </a:lnTo>
                <a:close/>
              </a:path>
              <a:path w="12185651" h="6857998">
                <a:moveTo>
                  <a:pt x="1054850" y="939291"/>
                </a:moveTo>
                <a:lnTo>
                  <a:pt x="1017682" y="962151"/>
                </a:lnTo>
                <a:lnTo>
                  <a:pt x="1011868" y="986282"/>
                </a:lnTo>
                <a:lnTo>
                  <a:pt x="1011954" y="998982"/>
                </a:lnTo>
                <a:lnTo>
                  <a:pt x="1021376" y="1038351"/>
                </a:lnTo>
                <a:lnTo>
                  <a:pt x="1033658" y="1076452"/>
                </a:lnTo>
                <a:lnTo>
                  <a:pt x="1037956" y="1087882"/>
                </a:lnTo>
                <a:lnTo>
                  <a:pt x="1042360" y="1100582"/>
                </a:lnTo>
                <a:lnTo>
                  <a:pt x="1061094" y="1146302"/>
                </a:lnTo>
                <a:lnTo>
                  <a:pt x="1081739" y="1190752"/>
                </a:lnTo>
                <a:lnTo>
                  <a:pt x="1087218" y="1202182"/>
                </a:lnTo>
                <a:lnTo>
                  <a:pt x="1091909" y="1211072"/>
                </a:lnTo>
                <a:lnTo>
                  <a:pt x="1098288" y="1222502"/>
                </a:lnTo>
                <a:lnTo>
                  <a:pt x="1104908" y="1232662"/>
                </a:lnTo>
                <a:lnTo>
                  <a:pt x="1111685" y="1244091"/>
                </a:lnTo>
                <a:lnTo>
                  <a:pt x="1118531" y="1255522"/>
                </a:lnTo>
                <a:lnTo>
                  <a:pt x="1125363" y="1265682"/>
                </a:lnTo>
                <a:lnTo>
                  <a:pt x="1138636" y="1287272"/>
                </a:lnTo>
                <a:lnTo>
                  <a:pt x="1142944" y="1293622"/>
                </a:lnTo>
                <a:lnTo>
                  <a:pt x="1148401" y="1302512"/>
                </a:lnTo>
                <a:lnTo>
                  <a:pt x="1154689" y="1311402"/>
                </a:lnTo>
                <a:lnTo>
                  <a:pt x="1161488" y="1322832"/>
                </a:lnTo>
                <a:lnTo>
                  <a:pt x="1168479" y="1332991"/>
                </a:lnTo>
                <a:lnTo>
                  <a:pt x="1175343" y="1343152"/>
                </a:lnTo>
                <a:lnTo>
                  <a:pt x="1181762" y="1352041"/>
                </a:lnTo>
                <a:lnTo>
                  <a:pt x="1187415" y="1357122"/>
                </a:lnTo>
                <a:lnTo>
                  <a:pt x="1191984" y="1360932"/>
                </a:lnTo>
                <a:lnTo>
                  <a:pt x="1195149" y="1360932"/>
                </a:lnTo>
                <a:lnTo>
                  <a:pt x="1196591" y="1355852"/>
                </a:lnTo>
                <a:lnTo>
                  <a:pt x="1196287" y="1343152"/>
                </a:lnTo>
                <a:lnTo>
                  <a:pt x="1192081" y="1303782"/>
                </a:lnTo>
                <a:lnTo>
                  <a:pt x="1184452" y="1265682"/>
                </a:lnTo>
                <a:lnTo>
                  <a:pt x="1178425" y="1242822"/>
                </a:lnTo>
                <a:lnTo>
                  <a:pt x="1176022" y="1230122"/>
                </a:lnTo>
                <a:lnTo>
                  <a:pt x="1167843" y="1192022"/>
                </a:lnTo>
                <a:lnTo>
                  <a:pt x="1158500" y="1153922"/>
                </a:lnTo>
                <a:lnTo>
                  <a:pt x="1151809" y="1129791"/>
                </a:lnTo>
                <a:lnTo>
                  <a:pt x="1148365" y="1117091"/>
                </a:lnTo>
                <a:lnTo>
                  <a:pt x="1144875" y="1105662"/>
                </a:lnTo>
                <a:lnTo>
                  <a:pt x="1137810" y="1082802"/>
                </a:lnTo>
                <a:lnTo>
                  <a:pt x="1134331" y="1068832"/>
                </a:lnTo>
                <a:lnTo>
                  <a:pt x="1130615" y="1056132"/>
                </a:lnTo>
                <a:lnTo>
                  <a:pt x="1126609" y="1042162"/>
                </a:lnTo>
                <a:lnTo>
                  <a:pt x="1122262" y="1028191"/>
                </a:lnTo>
                <a:lnTo>
                  <a:pt x="1106645" y="988822"/>
                </a:lnTo>
                <a:lnTo>
                  <a:pt x="1077871" y="949451"/>
                </a:lnTo>
                <a:lnTo>
                  <a:pt x="1068909" y="943101"/>
                </a:lnTo>
                <a:lnTo>
                  <a:pt x="1054850" y="939291"/>
                </a:lnTo>
                <a:close/>
              </a:path>
              <a:path w="12185651" h="6857998">
                <a:moveTo>
                  <a:pt x="1387036" y="939291"/>
                </a:moveTo>
                <a:lnTo>
                  <a:pt x="1352332" y="959612"/>
                </a:lnTo>
                <a:lnTo>
                  <a:pt x="1329512" y="991362"/>
                </a:lnTo>
                <a:lnTo>
                  <a:pt x="1309438" y="1025651"/>
                </a:lnTo>
                <a:lnTo>
                  <a:pt x="1303792" y="1035812"/>
                </a:lnTo>
                <a:lnTo>
                  <a:pt x="1298720" y="1047241"/>
                </a:lnTo>
                <a:lnTo>
                  <a:pt x="1289240" y="1070102"/>
                </a:lnTo>
                <a:lnTo>
                  <a:pt x="1284528" y="1082802"/>
                </a:lnTo>
                <a:lnTo>
                  <a:pt x="1280082" y="1094232"/>
                </a:lnTo>
                <a:lnTo>
                  <a:pt x="1275866" y="1106932"/>
                </a:lnTo>
                <a:lnTo>
                  <a:pt x="1271842" y="1118362"/>
                </a:lnTo>
                <a:lnTo>
                  <a:pt x="1267972" y="1131062"/>
                </a:lnTo>
                <a:lnTo>
                  <a:pt x="1264218" y="1142491"/>
                </a:lnTo>
                <a:lnTo>
                  <a:pt x="1260543" y="1153922"/>
                </a:lnTo>
                <a:lnTo>
                  <a:pt x="1249617" y="1190752"/>
                </a:lnTo>
                <a:lnTo>
                  <a:pt x="1245882" y="1202182"/>
                </a:lnTo>
                <a:lnTo>
                  <a:pt x="1242191" y="1214882"/>
                </a:lnTo>
                <a:lnTo>
                  <a:pt x="1233844" y="1242822"/>
                </a:lnTo>
                <a:lnTo>
                  <a:pt x="1229533" y="1258062"/>
                </a:lnTo>
                <a:lnTo>
                  <a:pt x="1218112" y="1301241"/>
                </a:lnTo>
                <a:lnTo>
                  <a:pt x="1212618" y="1336802"/>
                </a:lnTo>
                <a:lnTo>
                  <a:pt x="1212839" y="1343152"/>
                </a:lnTo>
                <a:lnTo>
                  <a:pt x="1214445" y="1349502"/>
                </a:lnTo>
                <a:lnTo>
                  <a:pt x="1215696" y="1350772"/>
                </a:lnTo>
                <a:lnTo>
                  <a:pt x="1220161" y="1353312"/>
                </a:lnTo>
                <a:lnTo>
                  <a:pt x="1226223" y="1350772"/>
                </a:lnTo>
                <a:lnTo>
                  <a:pt x="1257875" y="1312672"/>
                </a:lnTo>
                <a:lnTo>
                  <a:pt x="1272141" y="1291082"/>
                </a:lnTo>
                <a:lnTo>
                  <a:pt x="1280025" y="1282191"/>
                </a:lnTo>
                <a:lnTo>
                  <a:pt x="1287803" y="1272032"/>
                </a:lnTo>
                <a:lnTo>
                  <a:pt x="1295437" y="1261872"/>
                </a:lnTo>
                <a:lnTo>
                  <a:pt x="1302892" y="1250441"/>
                </a:lnTo>
                <a:lnTo>
                  <a:pt x="1310130" y="1240282"/>
                </a:lnTo>
                <a:lnTo>
                  <a:pt x="1317114" y="1228852"/>
                </a:lnTo>
                <a:lnTo>
                  <a:pt x="1323810" y="1218691"/>
                </a:lnTo>
                <a:lnTo>
                  <a:pt x="1330770" y="1207262"/>
                </a:lnTo>
                <a:lnTo>
                  <a:pt x="1337433" y="1194562"/>
                </a:lnTo>
                <a:lnTo>
                  <a:pt x="1343832" y="1183132"/>
                </a:lnTo>
                <a:lnTo>
                  <a:pt x="1349996" y="1171702"/>
                </a:lnTo>
                <a:lnTo>
                  <a:pt x="1355956" y="1160272"/>
                </a:lnTo>
                <a:lnTo>
                  <a:pt x="1361744" y="1150112"/>
                </a:lnTo>
                <a:lnTo>
                  <a:pt x="1367389" y="1138682"/>
                </a:lnTo>
                <a:lnTo>
                  <a:pt x="1372924" y="1128522"/>
                </a:lnTo>
                <a:lnTo>
                  <a:pt x="1378378" y="1117091"/>
                </a:lnTo>
                <a:lnTo>
                  <a:pt x="1383782" y="1106932"/>
                </a:lnTo>
                <a:lnTo>
                  <a:pt x="1388950" y="1092962"/>
                </a:lnTo>
                <a:lnTo>
                  <a:pt x="1394000" y="1081532"/>
                </a:lnTo>
                <a:lnTo>
                  <a:pt x="1398821" y="1068832"/>
                </a:lnTo>
                <a:lnTo>
                  <a:pt x="1413596" y="1023112"/>
                </a:lnTo>
                <a:lnTo>
                  <a:pt x="1416831" y="986282"/>
                </a:lnTo>
                <a:lnTo>
                  <a:pt x="1415823" y="973582"/>
                </a:lnTo>
                <a:lnTo>
                  <a:pt x="1413974" y="959612"/>
                </a:lnTo>
                <a:lnTo>
                  <a:pt x="1410043" y="948182"/>
                </a:lnTo>
                <a:lnTo>
                  <a:pt x="1398338" y="940562"/>
                </a:lnTo>
                <a:lnTo>
                  <a:pt x="1387036" y="939291"/>
                </a:lnTo>
                <a:close/>
              </a:path>
              <a:path w="12185651" h="6857998">
                <a:moveTo>
                  <a:pt x="1207026" y="709422"/>
                </a:moveTo>
                <a:lnTo>
                  <a:pt x="1169562" y="732282"/>
                </a:lnTo>
                <a:lnTo>
                  <a:pt x="1155786" y="769112"/>
                </a:lnTo>
                <a:lnTo>
                  <a:pt x="1153298" y="781812"/>
                </a:lnTo>
                <a:lnTo>
                  <a:pt x="1153679" y="794512"/>
                </a:lnTo>
                <a:lnTo>
                  <a:pt x="1155475" y="833882"/>
                </a:lnTo>
                <a:lnTo>
                  <a:pt x="1158119" y="873251"/>
                </a:lnTo>
                <a:lnTo>
                  <a:pt x="1159161" y="884682"/>
                </a:lnTo>
                <a:lnTo>
                  <a:pt x="1160272" y="897382"/>
                </a:lnTo>
                <a:lnTo>
                  <a:pt x="1163963" y="935482"/>
                </a:lnTo>
                <a:lnTo>
                  <a:pt x="1168062" y="972312"/>
                </a:lnTo>
                <a:lnTo>
                  <a:pt x="1170939" y="997712"/>
                </a:lnTo>
                <a:lnTo>
                  <a:pt x="1173874" y="1021841"/>
                </a:lnTo>
                <a:lnTo>
                  <a:pt x="1176384" y="1035812"/>
                </a:lnTo>
                <a:lnTo>
                  <a:pt x="1180637" y="1062482"/>
                </a:lnTo>
                <a:lnTo>
                  <a:pt x="1182559" y="1075182"/>
                </a:lnTo>
                <a:lnTo>
                  <a:pt x="1184465" y="1086612"/>
                </a:lnTo>
                <a:lnTo>
                  <a:pt x="1186444" y="1099312"/>
                </a:lnTo>
                <a:lnTo>
                  <a:pt x="1188586" y="1110741"/>
                </a:lnTo>
                <a:lnTo>
                  <a:pt x="1190296" y="1118362"/>
                </a:lnTo>
                <a:lnTo>
                  <a:pt x="1193961" y="1133602"/>
                </a:lnTo>
                <a:lnTo>
                  <a:pt x="1196640" y="1145032"/>
                </a:lnTo>
                <a:lnTo>
                  <a:pt x="1199829" y="1155191"/>
                </a:lnTo>
                <a:lnTo>
                  <a:pt x="1203488" y="1164082"/>
                </a:lnTo>
                <a:lnTo>
                  <a:pt x="1207575" y="1169162"/>
                </a:lnTo>
                <a:lnTo>
                  <a:pt x="1212050" y="1167891"/>
                </a:lnTo>
                <a:lnTo>
                  <a:pt x="1224816" y="1129791"/>
                </a:lnTo>
                <a:lnTo>
                  <a:pt x="1232054" y="1091691"/>
                </a:lnTo>
                <a:lnTo>
                  <a:pt x="1238570" y="1042162"/>
                </a:lnTo>
                <a:lnTo>
                  <a:pt x="1239813" y="1029462"/>
                </a:lnTo>
                <a:lnTo>
                  <a:pt x="1241003" y="1018032"/>
                </a:lnTo>
                <a:lnTo>
                  <a:pt x="1243139" y="1005332"/>
                </a:lnTo>
                <a:lnTo>
                  <a:pt x="1245154" y="992632"/>
                </a:lnTo>
                <a:lnTo>
                  <a:pt x="1247039" y="979932"/>
                </a:lnTo>
                <a:lnTo>
                  <a:pt x="1248786" y="968501"/>
                </a:lnTo>
                <a:lnTo>
                  <a:pt x="1253119" y="930401"/>
                </a:lnTo>
                <a:lnTo>
                  <a:pt x="1255916" y="892301"/>
                </a:lnTo>
                <a:lnTo>
                  <a:pt x="1256956" y="854201"/>
                </a:lnTo>
                <a:lnTo>
                  <a:pt x="1257747" y="841501"/>
                </a:lnTo>
                <a:lnTo>
                  <a:pt x="1258382" y="828801"/>
                </a:lnTo>
                <a:lnTo>
                  <a:pt x="1258705" y="814832"/>
                </a:lnTo>
                <a:lnTo>
                  <a:pt x="1258562" y="800862"/>
                </a:lnTo>
                <a:lnTo>
                  <a:pt x="1253773" y="760222"/>
                </a:lnTo>
                <a:lnTo>
                  <a:pt x="1231410" y="717041"/>
                </a:lnTo>
                <a:lnTo>
                  <a:pt x="1219043" y="710691"/>
                </a:lnTo>
                <a:lnTo>
                  <a:pt x="1207026" y="709422"/>
                </a:lnTo>
                <a:close/>
              </a:path>
              <a:path w="12185651" h="6857998">
                <a:moveTo>
                  <a:pt x="198373" y="99220"/>
                </a:moveTo>
                <a:lnTo>
                  <a:pt x="154045" y="119272"/>
                </a:lnTo>
                <a:lnTo>
                  <a:pt x="125883" y="145793"/>
                </a:lnTo>
                <a:lnTo>
                  <a:pt x="100371" y="177071"/>
                </a:lnTo>
                <a:lnTo>
                  <a:pt x="77701" y="209903"/>
                </a:lnTo>
                <a:lnTo>
                  <a:pt x="55986" y="248172"/>
                </a:lnTo>
                <a:lnTo>
                  <a:pt x="35343" y="289751"/>
                </a:lnTo>
                <a:lnTo>
                  <a:pt x="17989" y="330009"/>
                </a:lnTo>
                <a:lnTo>
                  <a:pt x="3801" y="373626"/>
                </a:lnTo>
                <a:lnTo>
                  <a:pt x="2020" y="388035"/>
                </a:lnTo>
                <a:lnTo>
                  <a:pt x="2746" y="392789"/>
                </a:lnTo>
                <a:lnTo>
                  <a:pt x="5147" y="395605"/>
                </a:lnTo>
                <a:lnTo>
                  <a:pt x="9166" y="396871"/>
                </a:lnTo>
                <a:lnTo>
                  <a:pt x="14653" y="396682"/>
                </a:lnTo>
                <a:lnTo>
                  <a:pt x="58777" y="377263"/>
                </a:lnTo>
                <a:lnTo>
                  <a:pt x="93145" y="354271"/>
                </a:lnTo>
                <a:lnTo>
                  <a:pt x="128427" y="325930"/>
                </a:lnTo>
                <a:lnTo>
                  <a:pt x="160527" y="294818"/>
                </a:lnTo>
                <a:lnTo>
                  <a:pt x="190388" y="256535"/>
                </a:lnTo>
                <a:lnTo>
                  <a:pt x="215617" y="214907"/>
                </a:lnTo>
                <a:lnTo>
                  <a:pt x="232377" y="169096"/>
                </a:lnTo>
                <a:lnTo>
                  <a:pt x="233934" y="145793"/>
                </a:lnTo>
                <a:lnTo>
                  <a:pt x="232576" y="135785"/>
                </a:lnTo>
                <a:lnTo>
                  <a:pt x="212663" y="101600"/>
                </a:lnTo>
                <a:lnTo>
                  <a:pt x="209488" y="101600"/>
                </a:lnTo>
                <a:lnTo>
                  <a:pt x="198373" y="99220"/>
                </a:lnTo>
                <a:close/>
              </a:path>
              <a:path w="12185651" h="6857998">
                <a:moveTo>
                  <a:pt x="53966" y="0"/>
                </a:moveTo>
                <a:lnTo>
                  <a:pt x="28421" y="85151"/>
                </a:lnTo>
                <a:lnTo>
                  <a:pt x="24931" y="97985"/>
                </a:lnTo>
                <a:lnTo>
                  <a:pt x="21254" y="110926"/>
                </a:lnTo>
                <a:lnTo>
                  <a:pt x="17491" y="123848"/>
                </a:lnTo>
                <a:lnTo>
                  <a:pt x="13741" y="136622"/>
                </a:lnTo>
                <a:lnTo>
                  <a:pt x="10103" y="149122"/>
                </a:lnTo>
                <a:lnTo>
                  <a:pt x="6677" y="161220"/>
                </a:lnTo>
                <a:lnTo>
                  <a:pt x="3561" y="172790"/>
                </a:lnTo>
                <a:lnTo>
                  <a:pt x="855" y="183704"/>
                </a:lnTo>
                <a:lnTo>
                  <a:pt x="1" y="241327"/>
                </a:lnTo>
                <a:lnTo>
                  <a:pt x="6197" y="239988"/>
                </a:lnTo>
                <a:lnTo>
                  <a:pt x="38806" y="200393"/>
                </a:lnTo>
                <a:lnTo>
                  <a:pt x="46933" y="188169"/>
                </a:lnTo>
                <a:lnTo>
                  <a:pt x="53960" y="177926"/>
                </a:lnTo>
                <a:lnTo>
                  <a:pt x="84501" y="138806"/>
                </a:lnTo>
                <a:lnTo>
                  <a:pt x="105568" y="105773"/>
                </a:lnTo>
                <a:lnTo>
                  <a:pt x="125238" y="71778"/>
                </a:lnTo>
                <a:lnTo>
                  <a:pt x="143323" y="38195"/>
                </a:lnTo>
                <a:lnTo>
                  <a:pt x="159660" y="4833"/>
                </a:lnTo>
                <a:lnTo>
                  <a:pt x="53966" y="0"/>
                </a:lnTo>
                <a:close/>
              </a:path>
              <a:path w="12185651" h="6857998">
                <a:moveTo>
                  <a:pt x="0" y="0"/>
                </a:moveTo>
                <a:lnTo>
                  <a:pt x="0" y="44320"/>
                </a:lnTo>
                <a:lnTo>
                  <a:pt x="2667" y="33049"/>
                </a:lnTo>
                <a:lnTo>
                  <a:pt x="5335" y="20659"/>
                </a:lnTo>
                <a:lnTo>
                  <a:pt x="8003" y="7584"/>
                </a:lnTo>
                <a:lnTo>
                  <a:pt x="0" y="0"/>
                </a:lnTo>
                <a:close/>
              </a:path>
              <a:path w="12185651" h="6857998">
                <a:moveTo>
                  <a:pt x="2242908" y="89969"/>
                </a:moveTo>
                <a:lnTo>
                  <a:pt x="2205276" y="116494"/>
                </a:lnTo>
                <a:lnTo>
                  <a:pt x="2201986" y="142032"/>
                </a:lnTo>
                <a:lnTo>
                  <a:pt x="2203199" y="155285"/>
                </a:lnTo>
                <a:lnTo>
                  <a:pt x="2214739" y="198152"/>
                </a:lnTo>
                <a:lnTo>
                  <a:pt x="2233322" y="236245"/>
                </a:lnTo>
                <a:lnTo>
                  <a:pt x="2255114" y="271271"/>
                </a:lnTo>
                <a:lnTo>
                  <a:pt x="2279413" y="303339"/>
                </a:lnTo>
                <a:lnTo>
                  <a:pt x="2305641" y="332836"/>
                </a:lnTo>
                <a:lnTo>
                  <a:pt x="2333220" y="360146"/>
                </a:lnTo>
                <a:lnTo>
                  <a:pt x="2361570" y="385656"/>
                </a:lnTo>
                <a:lnTo>
                  <a:pt x="2377441" y="397001"/>
                </a:lnTo>
                <a:lnTo>
                  <a:pt x="2383791" y="403351"/>
                </a:lnTo>
                <a:lnTo>
                  <a:pt x="2390141" y="406526"/>
                </a:lnTo>
                <a:lnTo>
                  <a:pt x="2402841" y="406526"/>
                </a:lnTo>
                <a:lnTo>
                  <a:pt x="2409191" y="400176"/>
                </a:lnTo>
                <a:lnTo>
                  <a:pt x="2413008" y="390827"/>
                </a:lnTo>
                <a:lnTo>
                  <a:pt x="2413239" y="378656"/>
                </a:lnTo>
                <a:lnTo>
                  <a:pt x="2410989" y="365059"/>
                </a:lnTo>
                <a:lnTo>
                  <a:pt x="2394601" y="316716"/>
                </a:lnTo>
                <a:lnTo>
                  <a:pt x="2377673" y="282270"/>
                </a:lnTo>
                <a:lnTo>
                  <a:pt x="2366600" y="260877"/>
                </a:lnTo>
                <a:lnTo>
                  <a:pt x="2360652" y="247635"/>
                </a:lnTo>
                <a:lnTo>
                  <a:pt x="2342986" y="210800"/>
                </a:lnTo>
                <a:lnTo>
                  <a:pt x="2318770" y="167094"/>
                </a:lnTo>
                <a:lnTo>
                  <a:pt x="2292273" y="127745"/>
                </a:lnTo>
                <a:lnTo>
                  <a:pt x="2284505" y="116426"/>
                </a:lnTo>
                <a:lnTo>
                  <a:pt x="2275773" y="106683"/>
                </a:lnTo>
                <a:lnTo>
                  <a:pt x="2266032" y="98723"/>
                </a:lnTo>
                <a:lnTo>
                  <a:pt x="2255235" y="92748"/>
                </a:lnTo>
                <a:lnTo>
                  <a:pt x="2242908" y="89969"/>
                </a:lnTo>
                <a:close/>
              </a:path>
              <a:path w="12185651" h="6857998">
                <a:moveTo>
                  <a:pt x="2636070" y="99220"/>
                </a:moveTo>
                <a:lnTo>
                  <a:pt x="2591739" y="119279"/>
                </a:lnTo>
                <a:lnTo>
                  <a:pt x="2563602" y="145815"/>
                </a:lnTo>
                <a:lnTo>
                  <a:pt x="2538119" y="177109"/>
                </a:lnTo>
                <a:lnTo>
                  <a:pt x="2515459" y="209943"/>
                </a:lnTo>
                <a:lnTo>
                  <a:pt x="2493711" y="248273"/>
                </a:lnTo>
                <a:lnTo>
                  <a:pt x="2473103" y="289781"/>
                </a:lnTo>
                <a:lnTo>
                  <a:pt x="2455749" y="330038"/>
                </a:lnTo>
                <a:lnTo>
                  <a:pt x="2441563" y="373650"/>
                </a:lnTo>
                <a:lnTo>
                  <a:pt x="2439832" y="388340"/>
                </a:lnTo>
                <a:lnTo>
                  <a:pt x="2440517" y="392803"/>
                </a:lnTo>
                <a:lnTo>
                  <a:pt x="2442919" y="395617"/>
                </a:lnTo>
                <a:lnTo>
                  <a:pt x="2446941" y="396881"/>
                </a:lnTo>
                <a:lnTo>
                  <a:pt x="2452431" y="396689"/>
                </a:lnTo>
                <a:lnTo>
                  <a:pt x="2496576" y="377251"/>
                </a:lnTo>
                <a:lnTo>
                  <a:pt x="2530951" y="354246"/>
                </a:lnTo>
                <a:lnTo>
                  <a:pt x="2566225" y="325890"/>
                </a:lnTo>
                <a:lnTo>
                  <a:pt x="2598298" y="294767"/>
                </a:lnTo>
                <a:lnTo>
                  <a:pt x="2628116" y="256494"/>
                </a:lnTo>
                <a:lnTo>
                  <a:pt x="2653339" y="214876"/>
                </a:lnTo>
                <a:lnTo>
                  <a:pt x="2670091" y="169063"/>
                </a:lnTo>
                <a:lnTo>
                  <a:pt x="2671645" y="145815"/>
                </a:lnTo>
                <a:lnTo>
                  <a:pt x="2670273" y="135747"/>
                </a:lnTo>
                <a:lnTo>
                  <a:pt x="2650364" y="101600"/>
                </a:lnTo>
                <a:lnTo>
                  <a:pt x="2647189" y="101600"/>
                </a:lnTo>
                <a:lnTo>
                  <a:pt x="2636070" y="99220"/>
                </a:lnTo>
                <a:close/>
              </a:path>
              <a:path w="12185651" h="6857998">
                <a:moveTo>
                  <a:pt x="2266317" y="0"/>
                </a:moveTo>
                <a:lnTo>
                  <a:pt x="2280804" y="35917"/>
                </a:lnTo>
                <a:lnTo>
                  <a:pt x="2302363" y="81564"/>
                </a:lnTo>
                <a:lnTo>
                  <a:pt x="2321392" y="116494"/>
                </a:lnTo>
                <a:lnTo>
                  <a:pt x="2347486" y="159998"/>
                </a:lnTo>
                <a:lnTo>
                  <a:pt x="2353631" y="170382"/>
                </a:lnTo>
                <a:lnTo>
                  <a:pt x="2359552" y="180679"/>
                </a:lnTo>
                <a:lnTo>
                  <a:pt x="2361566" y="184276"/>
                </a:lnTo>
                <a:lnTo>
                  <a:pt x="2365209" y="189544"/>
                </a:lnTo>
                <a:lnTo>
                  <a:pt x="2390676" y="227539"/>
                </a:lnTo>
                <a:lnTo>
                  <a:pt x="2413299" y="248809"/>
                </a:lnTo>
                <a:lnTo>
                  <a:pt x="2415342" y="244669"/>
                </a:lnTo>
                <a:lnTo>
                  <a:pt x="2412871" y="205258"/>
                </a:lnTo>
                <a:lnTo>
                  <a:pt x="2406347" y="167094"/>
                </a:lnTo>
                <a:lnTo>
                  <a:pt x="2397673" y="131382"/>
                </a:lnTo>
                <a:lnTo>
                  <a:pt x="2394198" y="116426"/>
                </a:lnTo>
                <a:lnTo>
                  <a:pt x="2386001" y="80349"/>
                </a:lnTo>
                <a:lnTo>
                  <a:pt x="2374957" y="30980"/>
                </a:lnTo>
                <a:lnTo>
                  <a:pt x="2369552" y="7117"/>
                </a:lnTo>
                <a:lnTo>
                  <a:pt x="2266317" y="0"/>
                </a:lnTo>
                <a:close/>
              </a:path>
              <a:path w="12185651" h="6857998">
                <a:moveTo>
                  <a:pt x="2491746" y="0"/>
                </a:moveTo>
                <a:lnTo>
                  <a:pt x="2466196" y="85149"/>
                </a:lnTo>
                <a:lnTo>
                  <a:pt x="2459813" y="106852"/>
                </a:lnTo>
                <a:lnTo>
                  <a:pt x="2453268" y="128903"/>
                </a:lnTo>
                <a:lnTo>
                  <a:pt x="2441294" y="171361"/>
                </a:lnTo>
                <a:lnTo>
                  <a:pt x="2432852" y="209863"/>
                </a:lnTo>
                <a:lnTo>
                  <a:pt x="2431506" y="228449"/>
                </a:lnTo>
                <a:lnTo>
                  <a:pt x="2432575" y="234737"/>
                </a:lnTo>
                <a:lnTo>
                  <a:pt x="2434591" y="238251"/>
                </a:lnTo>
                <a:lnTo>
                  <a:pt x="2439055" y="240353"/>
                </a:lnTo>
                <a:lnTo>
                  <a:pt x="2445118" y="237882"/>
                </a:lnTo>
                <a:lnTo>
                  <a:pt x="2476783" y="200832"/>
                </a:lnTo>
                <a:lnTo>
                  <a:pt x="2491072" y="178996"/>
                </a:lnTo>
                <a:lnTo>
                  <a:pt x="2498960" y="169506"/>
                </a:lnTo>
                <a:lnTo>
                  <a:pt x="2529147" y="128777"/>
                </a:lnTo>
                <a:lnTo>
                  <a:pt x="2549575" y="95269"/>
                </a:lnTo>
                <a:lnTo>
                  <a:pt x="2568842" y="61199"/>
                </a:lnTo>
                <a:lnTo>
                  <a:pt x="2591686" y="16822"/>
                </a:lnTo>
                <a:lnTo>
                  <a:pt x="2596891" y="5818"/>
                </a:lnTo>
                <a:lnTo>
                  <a:pt x="2491746" y="0"/>
                </a:lnTo>
                <a:close/>
              </a:path>
              <a:path w="12185651" h="6857998">
                <a:moveTo>
                  <a:pt x="2410535" y="50"/>
                </a:moveTo>
                <a:lnTo>
                  <a:pt x="2409191" y="3175"/>
                </a:lnTo>
                <a:lnTo>
                  <a:pt x="2409191" y="9525"/>
                </a:lnTo>
                <a:lnTo>
                  <a:pt x="2410787" y="14592"/>
                </a:lnTo>
                <a:lnTo>
                  <a:pt x="2413012" y="23414"/>
                </a:lnTo>
                <a:lnTo>
                  <a:pt x="2415820" y="34021"/>
                </a:lnTo>
                <a:lnTo>
                  <a:pt x="2419168" y="44443"/>
                </a:lnTo>
                <a:lnTo>
                  <a:pt x="2423011" y="52708"/>
                </a:lnTo>
                <a:lnTo>
                  <a:pt x="2427303" y="56847"/>
                </a:lnTo>
                <a:lnTo>
                  <a:pt x="2432000" y="54889"/>
                </a:lnTo>
                <a:lnTo>
                  <a:pt x="2444633" y="13551"/>
                </a:lnTo>
                <a:lnTo>
                  <a:pt x="2447007" y="1430"/>
                </a:lnTo>
                <a:lnTo>
                  <a:pt x="2410535" y="50"/>
                </a:lnTo>
                <a:close/>
              </a:path>
              <a:path w="12185651" h="6857998">
                <a:moveTo>
                  <a:pt x="2243097" y="4572381"/>
                </a:moveTo>
                <a:lnTo>
                  <a:pt x="2205365" y="4600321"/>
                </a:lnTo>
                <a:lnTo>
                  <a:pt x="2201871" y="4623181"/>
                </a:lnTo>
                <a:lnTo>
                  <a:pt x="2203198" y="4638421"/>
                </a:lnTo>
                <a:lnTo>
                  <a:pt x="2213542" y="4676521"/>
                </a:lnTo>
                <a:lnTo>
                  <a:pt x="2232680" y="4715891"/>
                </a:lnTo>
                <a:lnTo>
                  <a:pt x="2254770" y="4752721"/>
                </a:lnTo>
                <a:lnTo>
                  <a:pt x="2270862" y="4774311"/>
                </a:lnTo>
                <a:lnTo>
                  <a:pt x="2279257" y="4785741"/>
                </a:lnTo>
                <a:lnTo>
                  <a:pt x="2287856" y="4795901"/>
                </a:lnTo>
                <a:lnTo>
                  <a:pt x="2296640" y="4806061"/>
                </a:lnTo>
                <a:lnTo>
                  <a:pt x="2305588" y="4814951"/>
                </a:lnTo>
                <a:lnTo>
                  <a:pt x="2314679" y="4825111"/>
                </a:lnTo>
                <a:lnTo>
                  <a:pt x="2323893" y="4834001"/>
                </a:lnTo>
                <a:lnTo>
                  <a:pt x="2333210" y="4842891"/>
                </a:lnTo>
                <a:lnTo>
                  <a:pt x="2352069" y="4860671"/>
                </a:lnTo>
                <a:lnTo>
                  <a:pt x="2371091" y="4875911"/>
                </a:lnTo>
                <a:lnTo>
                  <a:pt x="2377441" y="4882261"/>
                </a:lnTo>
                <a:lnTo>
                  <a:pt x="2390141" y="4888611"/>
                </a:lnTo>
                <a:lnTo>
                  <a:pt x="2402841" y="4888611"/>
                </a:lnTo>
                <a:lnTo>
                  <a:pt x="2409191" y="4882261"/>
                </a:lnTo>
                <a:lnTo>
                  <a:pt x="2413008" y="4873371"/>
                </a:lnTo>
                <a:lnTo>
                  <a:pt x="2413239" y="4861941"/>
                </a:lnTo>
                <a:lnTo>
                  <a:pt x="2410989" y="4849241"/>
                </a:lnTo>
                <a:lnTo>
                  <a:pt x="2407359" y="4835271"/>
                </a:lnTo>
                <a:lnTo>
                  <a:pt x="2403455" y="4822571"/>
                </a:lnTo>
                <a:lnTo>
                  <a:pt x="2400379" y="4812411"/>
                </a:lnTo>
                <a:lnTo>
                  <a:pt x="2394637" y="4799711"/>
                </a:lnTo>
                <a:lnTo>
                  <a:pt x="2388971" y="4787011"/>
                </a:lnTo>
                <a:lnTo>
                  <a:pt x="2383368" y="4775581"/>
                </a:lnTo>
                <a:lnTo>
                  <a:pt x="2377815" y="4765421"/>
                </a:lnTo>
                <a:lnTo>
                  <a:pt x="2366809" y="4743831"/>
                </a:lnTo>
                <a:lnTo>
                  <a:pt x="2360826" y="4731131"/>
                </a:lnTo>
                <a:lnTo>
                  <a:pt x="2354900" y="4717161"/>
                </a:lnTo>
                <a:lnTo>
                  <a:pt x="2349002" y="4705731"/>
                </a:lnTo>
                <a:lnTo>
                  <a:pt x="2343102" y="4693031"/>
                </a:lnTo>
                <a:lnTo>
                  <a:pt x="2337174" y="4681601"/>
                </a:lnTo>
                <a:lnTo>
                  <a:pt x="2331188" y="4671441"/>
                </a:lnTo>
                <a:lnTo>
                  <a:pt x="2325115" y="4660011"/>
                </a:lnTo>
                <a:lnTo>
                  <a:pt x="2318928" y="4649851"/>
                </a:lnTo>
                <a:lnTo>
                  <a:pt x="2312598" y="4639691"/>
                </a:lnTo>
                <a:lnTo>
                  <a:pt x="2306097" y="4629531"/>
                </a:lnTo>
                <a:lnTo>
                  <a:pt x="2299395" y="4620641"/>
                </a:lnTo>
                <a:lnTo>
                  <a:pt x="2292465" y="4610481"/>
                </a:lnTo>
                <a:lnTo>
                  <a:pt x="2284638" y="4600321"/>
                </a:lnTo>
                <a:lnTo>
                  <a:pt x="2275910" y="4590161"/>
                </a:lnTo>
                <a:lnTo>
                  <a:pt x="2266219" y="4582541"/>
                </a:lnTo>
                <a:lnTo>
                  <a:pt x="2255504" y="4576191"/>
                </a:lnTo>
                <a:lnTo>
                  <a:pt x="2243097" y="4572381"/>
                </a:lnTo>
                <a:close/>
              </a:path>
              <a:path w="12185651" h="6857998">
                <a:moveTo>
                  <a:pt x="2636070" y="4582541"/>
                </a:moveTo>
                <a:lnTo>
                  <a:pt x="2591721" y="4601591"/>
                </a:lnTo>
                <a:lnTo>
                  <a:pt x="2563569" y="4628261"/>
                </a:lnTo>
                <a:lnTo>
                  <a:pt x="2538075" y="4660011"/>
                </a:lnTo>
                <a:lnTo>
                  <a:pt x="2530148" y="4670171"/>
                </a:lnTo>
                <a:lnTo>
                  <a:pt x="2522500" y="4681601"/>
                </a:lnTo>
                <a:lnTo>
                  <a:pt x="2515509" y="4693031"/>
                </a:lnTo>
                <a:lnTo>
                  <a:pt x="2508391" y="4704461"/>
                </a:lnTo>
                <a:lnTo>
                  <a:pt x="2487069" y="4743831"/>
                </a:lnTo>
                <a:lnTo>
                  <a:pt x="2467458" y="4785741"/>
                </a:lnTo>
                <a:lnTo>
                  <a:pt x="2461671" y="4798441"/>
                </a:lnTo>
                <a:lnTo>
                  <a:pt x="2447665" y="4835271"/>
                </a:lnTo>
                <a:lnTo>
                  <a:pt x="2439874" y="4870831"/>
                </a:lnTo>
                <a:lnTo>
                  <a:pt x="2439898" y="4873371"/>
                </a:lnTo>
                <a:lnTo>
                  <a:pt x="2440260" y="4877181"/>
                </a:lnTo>
                <a:lnTo>
                  <a:pt x="2442747" y="4879721"/>
                </a:lnTo>
                <a:lnTo>
                  <a:pt x="2446893" y="4880991"/>
                </a:lnTo>
                <a:lnTo>
                  <a:pt x="2452541" y="4880991"/>
                </a:lnTo>
                <a:lnTo>
                  <a:pt x="2459533" y="4878451"/>
                </a:lnTo>
                <a:lnTo>
                  <a:pt x="2467709" y="4875911"/>
                </a:lnTo>
                <a:lnTo>
                  <a:pt x="2476912" y="4870831"/>
                </a:lnTo>
                <a:lnTo>
                  <a:pt x="2486984" y="4865751"/>
                </a:lnTo>
                <a:lnTo>
                  <a:pt x="2497765" y="4859401"/>
                </a:lnTo>
                <a:lnTo>
                  <a:pt x="2544823" y="4827651"/>
                </a:lnTo>
                <a:lnTo>
                  <a:pt x="2579813" y="4797171"/>
                </a:lnTo>
                <a:lnTo>
                  <a:pt x="2609793" y="4766691"/>
                </a:lnTo>
                <a:lnTo>
                  <a:pt x="2629513" y="4738751"/>
                </a:lnTo>
                <a:lnTo>
                  <a:pt x="2635737" y="4729861"/>
                </a:lnTo>
                <a:lnTo>
                  <a:pt x="2659246" y="4686681"/>
                </a:lnTo>
                <a:lnTo>
                  <a:pt x="2671706" y="4640961"/>
                </a:lnTo>
                <a:lnTo>
                  <a:pt x="2671716" y="4629531"/>
                </a:lnTo>
                <a:lnTo>
                  <a:pt x="2670115" y="4618101"/>
                </a:lnTo>
                <a:lnTo>
                  <a:pt x="2666721" y="4607941"/>
                </a:lnTo>
                <a:lnTo>
                  <a:pt x="2658542" y="4593971"/>
                </a:lnTo>
                <a:lnTo>
                  <a:pt x="2650827" y="4587621"/>
                </a:lnTo>
                <a:lnTo>
                  <a:pt x="2650364" y="4587621"/>
                </a:lnTo>
                <a:lnTo>
                  <a:pt x="2650364" y="4583811"/>
                </a:lnTo>
                <a:lnTo>
                  <a:pt x="2647189" y="4583811"/>
                </a:lnTo>
                <a:lnTo>
                  <a:pt x="2636070" y="4582541"/>
                </a:lnTo>
                <a:close/>
              </a:path>
              <a:path w="12185651" h="6857998">
                <a:moveTo>
                  <a:pt x="2269275" y="4310761"/>
                </a:moveTo>
                <a:lnTo>
                  <a:pt x="2233885" y="4342511"/>
                </a:lnTo>
                <a:lnTo>
                  <a:pt x="2230883" y="4367911"/>
                </a:lnTo>
                <a:lnTo>
                  <a:pt x="2231935" y="4379341"/>
                </a:lnTo>
                <a:lnTo>
                  <a:pt x="2234487" y="4390771"/>
                </a:lnTo>
                <a:lnTo>
                  <a:pt x="2238104" y="4402201"/>
                </a:lnTo>
                <a:lnTo>
                  <a:pt x="2241865" y="4414901"/>
                </a:lnTo>
                <a:lnTo>
                  <a:pt x="2245769" y="4427601"/>
                </a:lnTo>
                <a:lnTo>
                  <a:pt x="2249818" y="4439031"/>
                </a:lnTo>
                <a:lnTo>
                  <a:pt x="2254010" y="4451731"/>
                </a:lnTo>
                <a:lnTo>
                  <a:pt x="2258347" y="4463161"/>
                </a:lnTo>
                <a:lnTo>
                  <a:pt x="2262827" y="4474591"/>
                </a:lnTo>
                <a:lnTo>
                  <a:pt x="2267453" y="4487291"/>
                </a:lnTo>
                <a:lnTo>
                  <a:pt x="2287400" y="4533011"/>
                </a:lnTo>
                <a:lnTo>
                  <a:pt x="2309665" y="4578731"/>
                </a:lnTo>
                <a:lnTo>
                  <a:pt x="2329280" y="4613021"/>
                </a:lnTo>
                <a:lnTo>
                  <a:pt x="2348989" y="4644771"/>
                </a:lnTo>
                <a:lnTo>
                  <a:pt x="2355297" y="4656201"/>
                </a:lnTo>
                <a:lnTo>
                  <a:pt x="2361372" y="4666361"/>
                </a:lnTo>
                <a:lnTo>
                  <a:pt x="2365052" y="4671441"/>
                </a:lnTo>
                <a:lnTo>
                  <a:pt x="2376478" y="4689221"/>
                </a:lnTo>
                <a:lnTo>
                  <a:pt x="2383389" y="4699381"/>
                </a:lnTo>
                <a:lnTo>
                  <a:pt x="2390541" y="4709541"/>
                </a:lnTo>
                <a:lnTo>
                  <a:pt x="2397518" y="4719701"/>
                </a:lnTo>
                <a:lnTo>
                  <a:pt x="2403901" y="4726051"/>
                </a:lnTo>
                <a:lnTo>
                  <a:pt x="2409273" y="4731131"/>
                </a:lnTo>
                <a:lnTo>
                  <a:pt x="2413215" y="4731131"/>
                </a:lnTo>
                <a:lnTo>
                  <a:pt x="2415312" y="4727321"/>
                </a:lnTo>
                <a:lnTo>
                  <a:pt x="2415065" y="4714621"/>
                </a:lnTo>
                <a:lnTo>
                  <a:pt x="2411053" y="4675251"/>
                </a:lnTo>
                <a:lnTo>
                  <a:pt x="2403613" y="4637151"/>
                </a:lnTo>
                <a:lnTo>
                  <a:pt x="2397691" y="4614291"/>
                </a:lnTo>
                <a:lnTo>
                  <a:pt x="2395230" y="4601591"/>
                </a:lnTo>
                <a:lnTo>
                  <a:pt x="2386961" y="4563491"/>
                </a:lnTo>
                <a:lnTo>
                  <a:pt x="2377621" y="4526661"/>
                </a:lnTo>
                <a:lnTo>
                  <a:pt x="2374328" y="4513961"/>
                </a:lnTo>
                <a:lnTo>
                  <a:pt x="2370966" y="4502531"/>
                </a:lnTo>
                <a:lnTo>
                  <a:pt x="2367548" y="4489831"/>
                </a:lnTo>
                <a:lnTo>
                  <a:pt x="2364085" y="4478401"/>
                </a:lnTo>
                <a:lnTo>
                  <a:pt x="2355216" y="4447921"/>
                </a:lnTo>
                <a:lnTo>
                  <a:pt x="2351986" y="4435221"/>
                </a:lnTo>
                <a:lnTo>
                  <a:pt x="2348442" y="4422521"/>
                </a:lnTo>
                <a:lnTo>
                  <a:pt x="2335324" y="4383151"/>
                </a:lnTo>
                <a:lnTo>
                  <a:pt x="2317187" y="4345051"/>
                </a:lnTo>
                <a:lnTo>
                  <a:pt x="2282337" y="4312031"/>
                </a:lnTo>
                <a:lnTo>
                  <a:pt x="2269275" y="4310761"/>
                </a:lnTo>
                <a:close/>
              </a:path>
              <a:path w="12185651" h="6857998">
                <a:moveTo>
                  <a:pt x="2605284" y="4309491"/>
                </a:moveTo>
                <a:lnTo>
                  <a:pt x="2571680" y="4329811"/>
                </a:lnTo>
                <a:lnTo>
                  <a:pt x="2548855" y="4362831"/>
                </a:lnTo>
                <a:lnTo>
                  <a:pt x="2541452" y="4374261"/>
                </a:lnTo>
                <a:lnTo>
                  <a:pt x="2517473" y="4417441"/>
                </a:lnTo>
                <a:lnTo>
                  <a:pt x="2503326" y="4454271"/>
                </a:lnTo>
                <a:lnTo>
                  <a:pt x="2494694" y="4479671"/>
                </a:lnTo>
                <a:lnTo>
                  <a:pt x="2490676" y="4491101"/>
                </a:lnTo>
                <a:lnTo>
                  <a:pt x="2486807" y="4503801"/>
                </a:lnTo>
                <a:lnTo>
                  <a:pt x="2483051" y="4515231"/>
                </a:lnTo>
                <a:lnTo>
                  <a:pt x="2472087" y="4550791"/>
                </a:lnTo>
                <a:lnTo>
                  <a:pt x="2468410" y="4562221"/>
                </a:lnTo>
                <a:lnTo>
                  <a:pt x="2464661" y="4573651"/>
                </a:lnTo>
                <a:lnTo>
                  <a:pt x="2456904" y="4600321"/>
                </a:lnTo>
                <a:lnTo>
                  <a:pt x="2452622" y="4615561"/>
                </a:lnTo>
                <a:lnTo>
                  <a:pt x="2448303" y="4629531"/>
                </a:lnTo>
                <a:lnTo>
                  <a:pt x="2444125" y="4644771"/>
                </a:lnTo>
                <a:lnTo>
                  <a:pt x="2434176" y="4685411"/>
                </a:lnTo>
                <a:lnTo>
                  <a:pt x="2431452" y="4705731"/>
                </a:lnTo>
                <a:lnTo>
                  <a:pt x="2431788" y="4714621"/>
                </a:lnTo>
                <a:lnTo>
                  <a:pt x="2433489" y="4719701"/>
                </a:lnTo>
                <a:lnTo>
                  <a:pt x="2434591" y="4720971"/>
                </a:lnTo>
                <a:lnTo>
                  <a:pt x="2439195" y="4723511"/>
                </a:lnTo>
                <a:lnTo>
                  <a:pt x="2445471" y="4719701"/>
                </a:lnTo>
                <a:lnTo>
                  <a:pt x="2452954" y="4713351"/>
                </a:lnTo>
                <a:lnTo>
                  <a:pt x="2461183" y="4704461"/>
                </a:lnTo>
                <a:lnTo>
                  <a:pt x="2469695" y="4694301"/>
                </a:lnTo>
                <a:lnTo>
                  <a:pt x="2478027" y="4682871"/>
                </a:lnTo>
                <a:lnTo>
                  <a:pt x="2485717" y="4672711"/>
                </a:lnTo>
                <a:lnTo>
                  <a:pt x="2494442" y="4660011"/>
                </a:lnTo>
                <a:lnTo>
                  <a:pt x="2502682" y="4649851"/>
                </a:lnTo>
                <a:lnTo>
                  <a:pt x="2510464" y="4638421"/>
                </a:lnTo>
                <a:lnTo>
                  <a:pt x="2537608" y="4597781"/>
                </a:lnTo>
                <a:lnTo>
                  <a:pt x="2543543" y="4587621"/>
                </a:lnTo>
                <a:lnTo>
                  <a:pt x="2550351" y="4577461"/>
                </a:lnTo>
                <a:lnTo>
                  <a:pt x="2556892" y="4566031"/>
                </a:lnTo>
                <a:lnTo>
                  <a:pt x="2563194" y="4554601"/>
                </a:lnTo>
                <a:lnTo>
                  <a:pt x="2569286" y="4544441"/>
                </a:lnTo>
                <a:lnTo>
                  <a:pt x="2586590" y="4510151"/>
                </a:lnTo>
                <a:lnTo>
                  <a:pt x="2608231" y="4464431"/>
                </a:lnTo>
                <a:lnTo>
                  <a:pt x="2613313" y="4451731"/>
                </a:lnTo>
                <a:lnTo>
                  <a:pt x="2618168" y="4440301"/>
                </a:lnTo>
                <a:lnTo>
                  <a:pt x="2630139" y="4403471"/>
                </a:lnTo>
                <a:lnTo>
                  <a:pt x="2635570" y="4369181"/>
                </a:lnTo>
                <a:lnTo>
                  <a:pt x="2635501" y="4356481"/>
                </a:lnTo>
                <a:lnTo>
                  <a:pt x="2633912" y="4337431"/>
                </a:lnTo>
                <a:lnTo>
                  <a:pt x="2631404" y="4326001"/>
                </a:lnTo>
                <a:lnTo>
                  <a:pt x="2628416" y="4318381"/>
                </a:lnTo>
                <a:lnTo>
                  <a:pt x="2616770" y="4310761"/>
                </a:lnTo>
                <a:lnTo>
                  <a:pt x="2605284" y="4309491"/>
                </a:lnTo>
                <a:close/>
              </a:path>
              <a:path w="12185651" h="6857998">
                <a:moveTo>
                  <a:pt x="2433635" y="4078351"/>
                </a:moveTo>
                <a:lnTo>
                  <a:pt x="2391615" y="4102480"/>
                </a:lnTo>
                <a:lnTo>
                  <a:pt x="2375387" y="4138041"/>
                </a:lnTo>
                <a:lnTo>
                  <a:pt x="2372703" y="4149471"/>
                </a:lnTo>
                <a:lnTo>
                  <a:pt x="2373004" y="4162171"/>
                </a:lnTo>
                <a:lnTo>
                  <a:pt x="2374589" y="4202811"/>
                </a:lnTo>
                <a:lnTo>
                  <a:pt x="2377066" y="4240911"/>
                </a:lnTo>
                <a:lnTo>
                  <a:pt x="2380263" y="4279011"/>
                </a:lnTo>
                <a:lnTo>
                  <a:pt x="2384008" y="4315841"/>
                </a:lnTo>
                <a:lnTo>
                  <a:pt x="2385349" y="4328541"/>
                </a:lnTo>
                <a:lnTo>
                  <a:pt x="2386725" y="4341241"/>
                </a:lnTo>
                <a:lnTo>
                  <a:pt x="2388131" y="4352671"/>
                </a:lnTo>
                <a:lnTo>
                  <a:pt x="2391004" y="4378071"/>
                </a:lnTo>
                <a:lnTo>
                  <a:pt x="2392458" y="4389501"/>
                </a:lnTo>
                <a:lnTo>
                  <a:pt x="2394937" y="4403471"/>
                </a:lnTo>
                <a:lnTo>
                  <a:pt x="2399124" y="4430141"/>
                </a:lnTo>
                <a:lnTo>
                  <a:pt x="2402813" y="4454271"/>
                </a:lnTo>
                <a:lnTo>
                  <a:pt x="2404668" y="4466971"/>
                </a:lnTo>
                <a:lnTo>
                  <a:pt x="2406637" y="4478401"/>
                </a:lnTo>
                <a:lnTo>
                  <a:pt x="2408799" y="4489831"/>
                </a:lnTo>
                <a:lnTo>
                  <a:pt x="2410487" y="4496181"/>
                </a:lnTo>
                <a:lnTo>
                  <a:pt x="2412743" y="4506341"/>
                </a:lnTo>
                <a:lnTo>
                  <a:pt x="2415530" y="4516501"/>
                </a:lnTo>
                <a:lnTo>
                  <a:pt x="2418811" y="4526661"/>
                </a:lnTo>
                <a:lnTo>
                  <a:pt x="2422551" y="4535551"/>
                </a:lnTo>
                <a:lnTo>
                  <a:pt x="2426711" y="4539361"/>
                </a:lnTo>
                <a:lnTo>
                  <a:pt x="2431255" y="4538091"/>
                </a:lnTo>
                <a:lnTo>
                  <a:pt x="2436741" y="4526661"/>
                </a:lnTo>
                <a:lnTo>
                  <a:pt x="2440768" y="4513961"/>
                </a:lnTo>
                <a:lnTo>
                  <a:pt x="2443745" y="4501261"/>
                </a:lnTo>
                <a:lnTo>
                  <a:pt x="2446080" y="4488561"/>
                </a:lnTo>
                <a:lnTo>
                  <a:pt x="2448697" y="4474591"/>
                </a:lnTo>
                <a:lnTo>
                  <a:pt x="2454626" y="4436491"/>
                </a:lnTo>
                <a:lnTo>
                  <a:pt x="2458720" y="4399661"/>
                </a:lnTo>
                <a:lnTo>
                  <a:pt x="2459910" y="4388231"/>
                </a:lnTo>
                <a:lnTo>
                  <a:pt x="2466051" y="4350131"/>
                </a:lnTo>
                <a:lnTo>
                  <a:pt x="2470899" y="4312031"/>
                </a:lnTo>
                <a:lnTo>
                  <a:pt x="2474219" y="4273931"/>
                </a:lnTo>
                <a:lnTo>
                  <a:pt x="2475777" y="4235831"/>
                </a:lnTo>
                <a:lnTo>
                  <a:pt x="2476531" y="4223131"/>
                </a:lnTo>
                <a:lnTo>
                  <a:pt x="2477158" y="4209161"/>
                </a:lnTo>
                <a:lnTo>
                  <a:pt x="2477536" y="4195191"/>
                </a:lnTo>
                <a:lnTo>
                  <a:pt x="2477543" y="4179951"/>
                </a:lnTo>
                <a:lnTo>
                  <a:pt x="2477055" y="4165980"/>
                </a:lnTo>
                <a:lnTo>
                  <a:pt x="2471395" y="4126611"/>
                </a:lnTo>
                <a:lnTo>
                  <a:pt x="2449474" y="4085971"/>
                </a:lnTo>
                <a:lnTo>
                  <a:pt x="2444116" y="4082161"/>
                </a:lnTo>
                <a:lnTo>
                  <a:pt x="2433635" y="4078351"/>
                </a:lnTo>
                <a:close/>
              </a:path>
              <a:path w="12185651" h="6857998">
                <a:moveTo>
                  <a:pt x="9556357" y="4572381"/>
                </a:moveTo>
                <a:lnTo>
                  <a:pt x="9518644" y="4600321"/>
                </a:lnTo>
                <a:lnTo>
                  <a:pt x="9515171" y="4623181"/>
                </a:lnTo>
                <a:lnTo>
                  <a:pt x="9516495" y="4638421"/>
                </a:lnTo>
                <a:lnTo>
                  <a:pt x="9526842" y="4676521"/>
                </a:lnTo>
                <a:lnTo>
                  <a:pt x="9545966" y="4715891"/>
                </a:lnTo>
                <a:lnTo>
                  <a:pt x="9568031" y="4752721"/>
                </a:lnTo>
                <a:lnTo>
                  <a:pt x="9584104" y="4774311"/>
                </a:lnTo>
                <a:lnTo>
                  <a:pt x="9592489" y="4785741"/>
                </a:lnTo>
                <a:lnTo>
                  <a:pt x="9601079" y="4795901"/>
                </a:lnTo>
                <a:lnTo>
                  <a:pt x="9609853" y="4806061"/>
                </a:lnTo>
                <a:lnTo>
                  <a:pt x="9618792" y="4814951"/>
                </a:lnTo>
                <a:lnTo>
                  <a:pt x="9627875" y="4825111"/>
                </a:lnTo>
                <a:lnTo>
                  <a:pt x="9637081" y="4834001"/>
                </a:lnTo>
                <a:lnTo>
                  <a:pt x="9646391" y="4842891"/>
                </a:lnTo>
                <a:lnTo>
                  <a:pt x="9665240" y="4860671"/>
                </a:lnTo>
                <a:lnTo>
                  <a:pt x="9684259" y="4875911"/>
                </a:lnTo>
                <a:lnTo>
                  <a:pt x="9690609" y="4882261"/>
                </a:lnTo>
                <a:lnTo>
                  <a:pt x="9703309" y="4888611"/>
                </a:lnTo>
                <a:lnTo>
                  <a:pt x="9716009" y="4888611"/>
                </a:lnTo>
                <a:lnTo>
                  <a:pt x="9722359" y="4882261"/>
                </a:lnTo>
                <a:lnTo>
                  <a:pt x="9726176" y="4873371"/>
                </a:lnTo>
                <a:lnTo>
                  <a:pt x="9726407" y="4861941"/>
                </a:lnTo>
                <a:lnTo>
                  <a:pt x="9724157" y="4849241"/>
                </a:lnTo>
                <a:lnTo>
                  <a:pt x="9720527" y="4835271"/>
                </a:lnTo>
                <a:lnTo>
                  <a:pt x="9716623" y="4822571"/>
                </a:lnTo>
                <a:lnTo>
                  <a:pt x="9713547" y="4812411"/>
                </a:lnTo>
                <a:lnTo>
                  <a:pt x="9707805" y="4799711"/>
                </a:lnTo>
                <a:lnTo>
                  <a:pt x="9702139" y="4787011"/>
                </a:lnTo>
                <a:lnTo>
                  <a:pt x="9696536" y="4775581"/>
                </a:lnTo>
                <a:lnTo>
                  <a:pt x="9690983" y="4765421"/>
                </a:lnTo>
                <a:lnTo>
                  <a:pt x="9679977" y="4743831"/>
                </a:lnTo>
                <a:lnTo>
                  <a:pt x="9673992" y="4731131"/>
                </a:lnTo>
                <a:lnTo>
                  <a:pt x="9668064" y="4717161"/>
                </a:lnTo>
                <a:lnTo>
                  <a:pt x="9662164" y="4705731"/>
                </a:lnTo>
                <a:lnTo>
                  <a:pt x="9656265" y="4693031"/>
                </a:lnTo>
                <a:lnTo>
                  <a:pt x="9650339" y="4681601"/>
                </a:lnTo>
                <a:lnTo>
                  <a:pt x="9644357" y="4671441"/>
                </a:lnTo>
                <a:lnTo>
                  <a:pt x="9638291" y="4660011"/>
                </a:lnTo>
                <a:lnTo>
                  <a:pt x="9632113" y="4649851"/>
                </a:lnTo>
                <a:lnTo>
                  <a:pt x="9625795" y="4639691"/>
                </a:lnTo>
                <a:lnTo>
                  <a:pt x="9619310" y="4629531"/>
                </a:lnTo>
                <a:lnTo>
                  <a:pt x="9612628" y="4620641"/>
                </a:lnTo>
                <a:lnTo>
                  <a:pt x="9605723" y="4610481"/>
                </a:lnTo>
                <a:lnTo>
                  <a:pt x="9597907" y="4600321"/>
                </a:lnTo>
                <a:lnTo>
                  <a:pt x="9589179" y="4590161"/>
                </a:lnTo>
                <a:lnTo>
                  <a:pt x="9579480" y="4582541"/>
                </a:lnTo>
                <a:lnTo>
                  <a:pt x="9568749" y="4576191"/>
                </a:lnTo>
                <a:lnTo>
                  <a:pt x="9556357" y="4572381"/>
                </a:lnTo>
                <a:close/>
              </a:path>
              <a:path w="12185651" h="6857998">
                <a:moveTo>
                  <a:pt x="9949365" y="4582541"/>
                </a:moveTo>
                <a:lnTo>
                  <a:pt x="9905014" y="4601591"/>
                </a:lnTo>
                <a:lnTo>
                  <a:pt x="9876831" y="4628261"/>
                </a:lnTo>
                <a:lnTo>
                  <a:pt x="9851304" y="4660011"/>
                </a:lnTo>
                <a:lnTo>
                  <a:pt x="9843371" y="4670171"/>
                </a:lnTo>
                <a:lnTo>
                  <a:pt x="9835719" y="4681601"/>
                </a:lnTo>
                <a:lnTo>
                  <a:pt x="9828239" y="4691761"/>
                </a:lnTo>
                <a:lnTo>
                  <a:pt x="9820747" y="4704461"/>
                </a:lnTo>
                <a:lnTo>
                  <a:pt x="9798882" y="4743831"/>
                </a:lnTo>
                <a:lnTo>
                  <a:pt x="9785498" y="4771771"/>
                </a:lnTo>
                <a:lnTo>
                  <a:pt x="9779369" y="4784471"/>
                </a:lnTo>
                <a:lnTo>
                  <a:pt x="9764056" y="4823841"/>
                </a:lnTo>
                <a:lnTo>
                  <a:pt x="9753362" y="4864481"/>
                </a:lnTo>
                <a:lnTo>
                  <a:pt x="9752881" y="4872101"/>
                </a:lnTo>
                <a:lnTo>
                  <a:pt x="9753413" y="4877181"/>
                </a:lnTo>
                <a:lnTo>
                  <a:pt x="9755900" y="4879721"/>
                </a:lnTo>
                <a:lnTo>
                  <a:pt x="9760045" y="4880991"/>
                </a:lnTo>
                <a:lnTo>
                  <a:pt x="9765691" y="4880991"/>
                </a:lnTo>
                <a:lnTo>
                  <a:pt x="9772679" y="4878451"/>
                </a:lnTo>
                <a:lnTo>
                  <a:pt x="9780851" y="4875911"/>
                </a:lnTo>
                <a:lnTo>
                  <a:pt x="9790049" y="4870831"/>
                </a:lnTo>
                <a:lnTo>
                  <a:pt x="9800116" y="4865751"/>
                </a:lnTo>
                <a:lnTo>
                  <a:pt x="9810894" y="4859401"/>
                </a:lnTo>
                <a:lnTo>
                  <a:pt x="9857947" y="4827651"/>
                </a:lnTo>
                <a:lnTo>
                  <a:pt x="9892957" y="4797171"/>
                </a:lnTo>
                <a:lnTo>
                  <a:pt x="9922987" y="4766691"/>
                </a:lnTo>
                <a:lnTo>
                  <a:pt x="9948981" y="4729861"/>
                </a:lnTo>
                <a:lnTo>
                  <a:pt x="9955256" y="4719701"/>
                </a:lnTo>
                <a:lnTo>
                  <a:pt x="9977122" y="4675251"/>
                </a:lnTo>
                <a:lnTo>
                  <a:pt x="9985016" y="4629531"/>
                </a:lnTo>
                <a:lnTo>
                  <a:pt x="9983432" y="4618101"/>
                </a:lnTo>
                <a:lnTo>
                  <a:pt x="9980057" y="4607941"/>
                </a:lnTo>
                <a:lnTo>
                  <a:pt x="9971871" y="4593971"/>
                </a:lnTo>
                <a:lnTo>
                  <a:pt x="9964193" y="4587621"/>
                </a:lnTo>
                <a:lnTo>
                  <a:pt x="9963659" y="4587621"/>
                </a:lnTo>
                <a:lnTo>
                  <a:pt x="9963659" y="4583811"/>
                </a:lnTo>
                <a:lnTo>
                  <a:pt x="9960484" y="4583811"/>
                </a:lnTo>
                <a:lnTo>
                  <a:pt x="9949365" y="4582541"/>
                </a:lnTo>
                <a:close/>
              </a:path>
              <a:path w="12185651" h="6857998">
                <a:moveTo>
                  <a:pt x="9582526" y="4310761"/>
                </a:moveTo>
                <a:lnTo>
                  <a:pt x="9547163" y="4342511"/>
                </a:lnTo>
                <a:lnTo>
                  <a:pt x="9544178" y="4367911"/>
                </a:lnTo>
                <a:lnTo>
                  <a:pt x="9545235" y="4379341"/>
                </a:lnTo>
                <a:lnTo>
                  <a:pt x="9547793" y="4390771"/>
                </a:lnTo>
                <a:lnTo>
                  <a:pt x="9551410" y="4402201"/>
                </a:lnTo>
                <a:lnTo>
                  <a:pt x="9555170" y="4414901"/>
                </a:lnTo>
                <a:lnTo>
                  <a:pt x="9559075" y="4427601"/>
                </a:lnTo>
                <a:lnTo>
                  <a:pt x="9563123" y="4439031"/>
                </a:lnTo>
                <a:lnTo>
                  <a:pt x="9567314" y="4451731"/>
                </a:lnTo>
                <a:lnTo>
                  <a:pt x="9571649" y="4463161"/>
                </a:lnTo>
                <a:lnTo>
                  <a:pt x="9576128" y="4475861"/>
                </a:lnTo>
                <a:lnTo>
                  <a:pt x="9580750" y="4487291"/>
                </a:lnTo>
                <a:lnTo>
                  <a:pt x="9585515" y="4498721"/>
                </a:lnTo>
                <a:lnTo>
                  <a:pt x="9590424" y="4510151"/>
                </a:lnTo>
                <a:lnTo>
                  <a:pt x="9595476" y="4521581"/>
                </a:lnTo>
                <a:lnTo>
                  <a:pt x="9600670" y="4534281"/>
                </a:lnTo>
                <a:lnTo>
                  <a:pt x="9606008" y="4545711"/>
                </a:lnTo>
                <a:lnTo>
                  <a:pt x="9611488" y="4557141"/>
                </a:lnTo>
                <a:lnTo>
                  <a:pt x="9617112" y="4567301"/>
                </a:lnTo>
                <a:lnTo>
                  <a:pt x="9622878" y="4578731"/>
                </a:lnTo>
                <a:lnTo>
                  <a:pt x="9629166" y="4590161"/>
                </a:lnTo>
                <a:lnTo>
                  <a:pt x="9641643" y="4613021"/>
                </a:lnTo>
                <a:lnTo>
                  <a:pt x="9647930" y="4623181"/>
                </a:lnTo>
                <a:lnTo>
                  <a:pt x="9654315" y="4634611"/>
                </a:lnTo>
                <a:lnTo>
                  <a:pt x="9660848" y="4644771"/>
                </a:lnTo>
                <a:lnTo>
                  <a:pt x="9667577" y="4656201"/>
                </a:lnTo>
                <a:lnTo>
                  <a:pt x="9674551" y="4666361"/>
                </a:lnTo>
                <a:lnTo>
                  <a:pt x="9678230" y="4671441"/>
                </a:lnTo>
                <a:lnTo>
                  <a:pt x="9689661" y="4689221"/>
                </a:lnTo>
                <a:lnTo>
                  <a:pt x="9696575" y="4699381"/>
                </a:lnTo>
                <a:lnTo>
                  <a:pt x="9703730" y="4709541"/>
                </a:lnTo>
                <a:lnTo>
                  <a:pt x="9710709" y="4719701"/>
                </a:lnTo>
                <a:lnTo>
                  <a:pt x="9717092" y="4726051"/>
                </a:lnTo>
                <a:lnTo>
                  <a:pt x="9722462" y="4731131"/>
                </a:lnTo>
                <a:lnTo>
                  <a:pt x="9726399" y="4731131"/>
                </a:lnTo>
                <a:lnTo>
                  <a:pt x="9728485" y="4727321"/>
                </a:lnTo>
                <a:lnTo>
                  <a:pt x="9728237" y="4714621"/>
                </a:lnTo>
                <a:lnTo>
                  <a:pt x="9724219" y="4675251"/>
                </a:lnTo>
                <a:lnTo>
                  <a:pt x="9716775" y="4637151"/>
                </a:lnTo>
                <a:lnTo>
                  <a:pt x="9710850" y="4614291"/>
                </a:lnTo>
                <a:lnTo>
                  <a:pt x="9708391" y="4601591"/>
                </a:lnTo>
                <a:lnTo>
                  <a:pt x="9700124" y="4563491"/>
                </a:lnTo>
                <a:lnTo>
                  <a:pt x="9690784" y="4526661"/>
                </a:lnTo>
                <a:lnTo>
                  <a:pt x="9687491" y="4513961"/>
                </a:lnTo>
                <a:lnTo>
                  <a:pt x="9684128" y="4502531"/>
                </a:lnTo>
                <a:lnTo>
                  <a:pt x="9680709" y="4489831"/>
                </a:lnTo>
                <a:lnTo>
                  <a:pt x="9677246" y="4478401"/>
                </a:lnTo>
                <a:lnTo>
                  <a:pt x="9668384" y="4447921"/>
                </a:lnTo>
                <a:lnTo>
                  <a:pt x="9664499" y="4435221"/>
                </a:lnTo>
                <a:lnTo>
                  <a:pt x="9660522" y="4422521"/>
                </a:lnTo>
                <a:lnTo>
                  <a:pt x="9656362" y="4409821"/>
                </a:lnTo>
                <a:lnTo>
                  <a:pt x="9651927" y="4395851"/>
                </a:lnTo>
                <a:lnTo>
                  <a:pt x="9636059" y="4356481"/>
                </a:lnTo>
                <a:lnTo>
                  <a:pt x="9605497" y="4318381"/>
                </a:lnTo>
                <a:lnTo>
                  <a:pt x="9595567" y="4312031"/>
                </a:lnTo>
                <a:lnTo>
                  <a:pt x="9582526" y="4310761"/>
                </a:lnTo>
                <a:close/>
              </a:path>
              <a:path w="12185651" h="6857998">
                <a:moveTo>
                  <a:pt x="9918594" y="4309491"/>
                </a:moveTo>
                <a:lnTo>
                  <a:pt x="9884946" y="4329811"/>
                </a:lnTo>
                <a:lnTo>
                  <a:pt x="9862067" y="4362831"/>
                </a:lnTo>
                <a:lnTo>
                  <a:pt x="9854657" y="4374261"/>
                </a:lnTo>
                <a:lnTo>
                  <a:pt x="9830671" y="4417441"/>
                </a:lnTo>
                <a:lnTo>
                  <a:pt x="9816517" y="4454271"/>
                </a:lnTo>
                <a:lnTo>
                  <a:pt x="9807880" y="4479671"/>
                </a:lnTo>
                <a:lnTo>
                  <a:pt x="9803861" y="4491101"/>
                </a:lnTo>
                <a:lnTo>
                  <a:pt x="9799992" y="4503801"/>
                </a:lnTo>
                <a:lnTo>
                  <a:pt x="9796235" y="4515231"/>
                </a:lnTo>
                <a:lnTo>
                  <a:pt x="9785275" y="4550791"/>
                </a:lnTo>
                <a:lnTo>
                  <a:pt x="9781601" y="4562221"/>
                </a:lnTo>
                <a:lnTo>
                  <a:pt x="9777854" y="4573651"/>
                </a:lnTo>
                <a:lnTo>
                  <a:pt x="9770091" y="4600321"/>
                </a:lnTo>
                <a:lnTo>
                  <a:pt x="9765807" y="4615561"/>
                </a:lnTo>
                <a:lnTo>
                  <a:pt x="9761488" y="4629531"/>
                </a:lnTo>
                <a:lnTo>
                  <a:pt x="9757308" y="4644771"/>
                </a:lnTo>
                <a:lnTo>
                  <a:pt x="9747355" y="4685411"/>
                </a:lnTo>
                <a:lnTo>
                  <a:pt x="9744622" y="4705731"/>
                </a:lnTo>
                <a:lnTo>
                  <a:pt x="9744951" y="4713351"/>
                </a:lnTo>
                <a:lnTo>
                  <a:pt x="9746642" y="4719701"/>
                </a:lnTo>
                <a:lnTo>
                  <a:pt x="9747759" y="4720971"/>
                </a:lnTo>
                <a:lnTo>
                  <a:pt x="9752363" y="4723511"/>
                </a:lnTo>
                <a:lnTo>
                  <a:pt x="9758639" y="4719701"/>
                </a:lnTo>
                <a:lnTo>
                  <a:pt x="9766122" y="4713351"/>
                </a:lnTo>
                <a:lnTo>
                  <a:pt x="9774351" y="4704461"/>
                </a:lnTo>
                <a:lnTo>
                  <a:pt x="9782863" y="4694301"/>
                </a:lnTo>
                <a:lnTo>
                  <a:pt x="9791195" y="4682871"/>
                </a:lnTo>
                <a:lnTo>
                  <a:pt x="9798885" y="4672711"/>
                </a:lnTo>
                <a:lnTo>
                  <a:pt x="9807610" y="4660011"/>
                </a:lnTo>
                <a:lnTo>
                  <a:pt x="9815850" y="4649851"/>
                </a:lnTo>
                <a:lnTo>
                  <a:pt x="9823632" y="4638421"/>
                </a:lnTo>
                <a:lnTo>
                  <a:pt x="9850776" y="4597781"/>
                </a:lnTo>
                <a:lnTo>
                  <a:pt x="9856711" y="4587621"/>
                </a:lnTo>
                <a:lnTo>
                  <a:pt x="9863519" y="4577461"/>
                </a:lnTo>
                <a:lnTo>
                  <a:pt x="9870066" y="4566031"/>
                </a:lnTo>
                <a:lnTo>
                  <a:pt x="9876378" y="4554601"/>
                </a:lnTo>
                <a:lnTo>
                  <a:pt x="9882484" y="4544441"/>
                </a:lnTo>
                <a:lnTo>
                  <a:pt x="9899834" y="4510151"/>
                </a:lnTo>
                <a:lnTo>
                  <a:pt x="9921505" y="4464431"/>
                </a:lnTo>
                <a:lnTo>
                  <a:pt x="9926591" y="4451731"/>
                </a:lnTo>
                <a:lnTo>
                  <a:pt x="9931447" y="4440301"/>
                </a:lnTo>
                <a:lnTo>
                  <a:pt x="9946147" y="4392041"/>
                </a:lnTo>
                <a:lnTo>
                  <a:pt x="9948863" y="4369181"/>
                </a:lnTo>
                <a:lnTo>
                  <a:pt x="9948799" y="4356481"/>
                </a:lnTo>
                <a:lnTo>
                  <a:pt x="9947211" y="4337431"/>
                </a:lnTo>
                <a:lnTo>
                  <a:pt x="9944706" y="4326001"/>
                </a:lnTo>
                <a:lnTo>
                  <a:pt x="9941723" y="4318381"/>
                </a:lnTo>
                <a:lnTo>
                  <a:pt x="9930076" y="4310761"/>
                </a:lnTo>
                <a:lnTo>
                  <a:pt x="9918594" y="4309491"/>
                </a:lnTo>
                <a:close/>
              </a:path>
              <a:path w="12185651" h="6857998">
                <a:moveTo>
                  <a:pt x="9746803" y="4078351"/>
                </a:moveTo>
                <a:lnTo>
                  <a:pt x="9704783" y="4102480"/>
                </a:lnTo>
                <a:lnTo>
                  <a:pt x="9688555" y="4138041"/>
                </a:lnTo>
                <a:lnTo>
                  <a:pt x="9685871" y="4149471"/>
                </a:lnTo>
                <a:lnTo>
                  <a:pt x="9686172" y="4162171"/>
                </a:lnTo>
                <a:lnTo>
                  <a:pt x="9687757" y="4202811"/>
                </a:lnTo>
                <a:lnTo>
                  <a:pt x="9690234" y="4240911"/>
                </a:lnTo>
                <a:lnTo>
                  <a:pt x="9693431" y="4279011"/>
                </a:lnTo>
                <a:lnTo>
                  <a:pt x="9697176" y="4315841"/>
                </a:lnTo>
                <a:lnTo>
                  <a:pt x="9698517" y="4328541"/>
                </a:lnTo>
                <a:lnTo>
                  <a:pt x="9699893" y="4341241"/>
                </a:lnTo>
                <a:lnTo>
                  <a:pt x="9701299" y="4352671"/>
                </a:lnTo>
                <a:lnTo>
                  <a:pt x="9704172" y="4378071"/>
                </a:lnTo>
                <a:lnTo>
                  <a:pt x="9705626" y="4389501"/>
                </a:lnTo>
                <a:lnTo>
                  <a:pt x="9708105" y="4403471"/>
                </a:lnTo>
                <a:lnTo>
                  <a:pt x="9712292" y="4430141"/>
                </a:lnTo>
                <a:lnTo>
                  <a:pt x="9715981" y="4454271"/>
                </a:lnTo>
                <a:lnTo>
                  <a:pt x="9717836" y="4466971"/>
                </a:lnTo>
                <a:lnTo>
                  <a:pt x="9719805" y="4478401"/>
                </a:lnTo>
                <a:lnTo>
                  <a:pt x="9721967" y="4489831"/>
                </a:lnTo>
                <a:lnTo>
                  <a:pt x="9723655" y="4496181"/>
                </a:lnTo>
                <a:lnTo>
                  <a:pt x="9725911" y="4506341"/>
                </a:lnTo>
                <a:lnTo>
                  <a:pt x="9728698" y="4516501"/>
                </a:lnTo>
                <a:lnTo>
                  <a:pt x="9731979" y="4526661"/>
                </a:lnTo>
                <a:lnTo>
                  <a:pt x="9735719" y="4535551"/>
                </a:lnTo>
                <a:lnTo>
                  <a:pt x="9739879" y="4539361"/>
                </a:lnTo>
                <a:lnTo>
                  <a:pt x="9744423" y="4538091"/>
                </a:lnTo>
                <a:lnTo>
                  <a:pt x="9749909" y="4526661"/>
                </a:lnTo>
                <a:lnTo>
                  <a:pt x="9753936" y="4513961"/>
                </a:lnTo>
                <a:lnTo>
                  <a:pt x="9756913" y="4501261"/>
                </a:lnTo>
                <a:lnTo>
                  <a:pt x="9759248" y="4488561"/>
                </a:lnTo>
                <a:lnTo>
                  <a:pt x="9761865" y="4474591"/>
                </a:lnTo>
                <a:lnTo>
                  <a:pt x="9767794" y="4436491"/>
                </a:lnTo>
                <a:lnTo>
                  <a:pt x="9771888" y="4399661"/>
                </a:lnTo>
                <a:lnTo>
                  <a:pt x="9773078" y="4388231"/>
                </a:lnTo>
                <a:lnTo>
                  <a:pt x="9778823" y="4350131"/>
                </a:lnTo>
                <a:lnTo>
                  <a:pt x="9783185" y="4309491"/>
                </a:lnTo>
                <a:lnTo>
                  <a:pt x="9786829" y="4261231"/>
                </a:lnTo>
                <a:lnTo>
                  <a:pt x="9788378" y="4235831"/>
                </a:lnTo>
                <a:lnTo>
                  <a:pt x="9789255" y="4223131"/>
                </a:lnTo>
                <a:lnTo>
                  <a:pt x="9789987" y="4209161"/>
                </a:lnTo>
                <a:lnTo>
                  <a:pt x="9790452" y="4195191"/>
                </a:lnTo>
                <a:lnTo>
                  <a:pt x="9790414" y="4176141"/>
                </a:lnTo>
                <a:lnTo>
                  <a:pt x="9784560" y="4126611"/>
                </a:lnTo>
                <a:lnTo>
                  <a:pt x="9762738" y="4087241"/>
                </a:lnTo>
                <a:lnTo>
                  <a:pt x="9757284" y="4082161"/>
                </a:lnTo>
                <a:lnTo>
                  <a:pt x="9746803" y="4078351"/>
                </a:lnTo>
                <a:close/>
              </a:path>
              <a:path w="12185651" h="6857998">
                <a:moveTo>
                  <a:pt x="9556168" y="89959"/>
                </a:moveTo>
                <a:lnTo>
                  <a:pt x="9518606" y="116394"/>
                </a:lnTo>
                <a:lnTo>
                  <a:pt x="9515282" y="142032"/>
                </a:lnTo>
                <a:lnTo>
                  <a:pt x="9516497" y="155310"/>
                </a:lnTo>
                <a:lnTo>
                  <a:pt x="9528033" y="198152"/>
                </a:lnTo>
                <a:lnTo>
                  <a:pt x="9546603" y="236245"/>
                </a:lnTo>
                <a:lnTo>
                  <a:pt x="9568373" y="271271"/>
                </a:lnTo>
                <a:lnTo>
                  <a:pt x="9592645" y="303339"/>
                </a:lnTo>
                <a:lnTo>
                  <a:pt x="9618845" y="332836"/>
                </a:lnTo>
                <a:lnTo>
                  <a:pt x="9646401" y="360146"/>
                </a:lnTo>
                <a:lnTo>
                  <a:pt x="9674739" y="385656"/>
                </a:lnTo>
                <a:lnTo>
                  <a:pt x="9690609" y="397001"/>
                </a:lnTo>
                <a:lnTo>
                  <a:pt x="9696959" y="403351"/>
                </a:lnTo>
                <a:lnTo>
                  <a:pt x="9703309" y="406526"/>
                </a:lnTo>
                <a:lnTo>
                  <a:pt x="9716009" y="406526"/>
                </a:lnTo>
                <a:lnTo>
                  <a:pt x="9722359" y="400176"/>
                </a:lnTo>
                <a:lnTo>
                  <a:pt x="9726176" y="390827"/>
                </a:lnTo>
                <a:lnTo>
                  <a:pt x="9726407" y="378656"/>
                </a:lnTo>
                <a:lnTo>
                  <a:pt x="9724157" y="365059"/>
                </a:lnTo>
                <a:lnTo>
                  <a:pt x="9707769" y="316716"/>
                </a:lnTo>
                <a:lnTo>
                  <a:pt x="9690841" y="282270"/>
                </a:lnTo>
                <a:lnTo>
                  <a:pt x="9679768" y="260877"/>
                </a:lnTo>
                <a:lnTo>
                  <a:pt x="9673817" y="247630"/>
                </a:lnTo>
                <a:lnTo>
                  <a:pt x="9656149" y="210781"/>
                </a:lnTo>
                <a:lnTo>
                  <a:pt x="9631976" y="167094"/>
                </a:lnTo>
                <a:lnTo>
                  <a:pt x="9605531" y="127699"/>
                </a:lnTo>
                <a:lnTo>
                  <a:pt x="9597774" y="116394"/>
                </a:lnTo>
                <a:lnTo>
                  <a:pt x="9589043" y="106657"/>
                </a:lnTo>
                <a:lnTo>
                  <a:pt x="9579293" y="98698"/>
                </a:lnTo>
                <a:lnTo>
                  <a:pt x="9568479" y="92727"/>
                </a:lnTo>
                <a:lnTo>
                  <a:pt x="9556168" y="89959"/>
                </a:lnTo>
                <a:close/>
              </a:path>
              <a:path w="12185651" h="6857998">
                <a:moveTo>
                  <a:pt x="9949365" y="99220"/>
                </a:moveTo>
                <a:lnTo>
                  <a:pt x="9905031" y="119266"/>
                </a:lnTo>
                <a:lnTo>
                  <a:pt x="9876863" y="145780"/>
                </a:lnTo>
                <a:lnTo>
                  <a:pt x="9851348" y="177051"/>
                </a:lnTo>
                <a:lnTo>
                  <a:pt x="9828183" y="209879"/>
                </a:lnTo>
                <a:lnTo>
                  <a:pt x="9805583" y="248273"/>
                </a:lnTo>
                <a:lnTo>
                  <a:pt x="9784934" y="289727"/>
                </a:lnTo>
                <a:lnTo>
                  <a:pt x="9767960" y="329982"/>
                </a:lnTo>
                <a:lnTo>
                  <a:pt x="9754462" y="373602"/>
                </a:lnTo>
                <a:lnTo>
                  <a:pt x="9752958" y="388344"/>
                </a:lnTo>
                <a:lnTo>
                  <a:pt x="9753674" y="392777"/>
                </a:lnTo>
                <a:lnTo>
                  <a:pt x="9756076" y="395594"/>
                </a:lnTo>
                <a:lnTo>
                  <a:pt x="9760097" y="396862"/>
                </a:lnTo>
                <a:lnTo>
                  <a:pt x="9765583" y="396675"/>
                </a:lnTo>
                <a:lnTo>
                  <a:pt x="9809709" y="377270"/>
                </a:lnTo>
                <a:lnTo>
                  <a:pt x="9844078" y="354289"/>
                </a:lnTo>
                <a:lnTo>
                  <a:pt x="9879364" y="325957"/>
                </a:lnTo>
                <a:lnTo>
                  <a:pt x="9911472" y="294853"/>
                </a:lnTo>
                <a:lnTo>
                  <a:pt x="9941352" y="256568"/>
                </a:lnTo>
                <a:lnTo>
                  <a:pt x="9966595" y="214940"/>
                </a:lnTo>
                <a:lnTo>
                  <a:pt x="9983369" y="169140"/>
                </a:lnTo>
                <a:lnTo>
                  <a:pt x="9985011" y="149542"/>
                </a:lnTo>
                <a:lnTo>
                  <a:pt x="9984929" y="145780"/>
                </a:lnTo>
                <a:lnTo>
                  <a:pt x="9965955" y="102984"/>
                </a:lnTo>
                <a:lnTo>
                  <a:pt x="9960484" y="101600"/>
                </a:lnTo>
                <a:lnTo>
                  <a:pt x="9949365" y="99220"/>
                </a:lnTo>
                <a:close/>
              </a:path>
              <a:path w="12185651" h="6857998">
                <a:moveTo>
                  <a:pt x="9579782" y="13"/>
                </a:moveTo>
                <a:lnTo>
                  <a:pt x="9594128" y="35964"/>
                </a:lnTo>
                <a:lnTo>
                  <a:pt x="9615590" y="81662"/>
                </a:lnTo>
                <a:lnTo>
                  <a:pt x="9634184" y="116569"/>
                </a:lnTo>
                <a:lnTo>
                  <a:pt x="9659316" y="160074"/>
                </a:lnTo>
                <a:lnTo>
                  <a:pt x="9678377" y="189544"/>
                </a:lnTo>
                <a:lnTo>
                  <a:pt x="9689776" y="206982"/>
                </a:lnTo>
                <a:lnTo>
                  <a:pt x="9717201" y="243915"/>
                </a:lnTo>
                <a:lnTo>
                  <a:pt x="9726467" y="248809"/>
                </a:lnTo>
                <a:lnTo>
                  <a:pt x="9728510" y="244669"/>
                </a:lnTo>
                <a:lnTo>
                  <a:pt x="9726039" y="205258"/>
                </a:lnTo>
                <a:lnTo>
                  <a:pt x="9719515" y="167094"/>
                </a:lnTo>
                <a:lnTo>
                  <a:pt x="9710841" y="131382"/>
                </a:lnTo>
                <a:lnTo>
                  <a:pt x="9699063" y="80623"/>
                </a:lnTo>
                <a:lnTo>
                  <a:pt x="9690054" y="43597"/>
                </a:lnTo>
                <a:lnTo>
                  <a:pt x="9680249" y="7758"/>
                </a:lnTo>
                <a:lnTo>
                  <a:pt x="9579782" y="13"/>
                </a:lnTo>
                <a:close/>
              </a:path>
              <a:path w="12185651" h="6857998">
                <a:moveTo>
                  <a:pt x="9804914" y="0"/>
                </a:moveTo>
                <a:lnTo>
                  <a:pt x="9779364" y="85149"/>
                </a:lnTo>
                <a:lnTo>
                  <a:pt x="9772981" y="106852"/>
                </a:lnTo>
                <a:lnTo>
                  <a:pt x="9766436" y="128903"/>
                </a:lnTo>
                <a:lnTo>
                  <a:pt x="9754462" y="171361"/>
                </a:lnTo>
                <a:lnTo>
                  <a:pt x="9746020" y="209863"/>
                </a:lnTo>
                <a:lnTo>
                  <a:pt x="9744674" y="228449"/>
                </a:lnTo>
                <a:lnTo>
                  <a:pt x="9745743" y="234737"/>
                </a:lnTo>
                <a:lnTo>
                  <a:pt x="9747759" y="238251"/>
                </a:lnTo>
                <a:lnTo>
                  <a:pt x="9752223" y="240353"/>
                </a:lnTo>
                <a:lnTo>
                  <a:pt x="9758286" y="237882"/>
                </a:lnTo>
                <a:lnTo>
                  <a:pt x="9789951" y="200832"/>
                </a:lnTo>
                <a:lnTo>
                  <a:pt x="9804240" y="178996"/>
                </a:lnTo>
                <a:lnTo>
                  <a:pt x="9812128" y="169506"/>
                </a:lnTo>
                <a:lnTo>
                  <a:pt x="9842295" y="128807"/>
                </a:lnTo>
                <a:lnTo>
                  <a:pt x="9862743" y="95274"/>
                </a:lnTo>
                <a:lnTo>
                  <a:pt x="9882046" y="61222"/>
                </a:lnTo>
                <a:lnTo>
                  <a:pt x="9904951" y="16865"/>
                </a:lnTo>
                <a:lnTo>
                  <a:pt x="9910163" y="5867"/>
                </a:lnTo>
                <a:lnTo>
                  <a:pt x="9804914" y="0"/>
                </a:lnTo>
                <a:close/>
              </a:path>
              <a:path w="12185651" h="6857998">
                <a:moveTo>
                  <a:pt x="9723703" y="50"/>
                </a:moveTo>
                <a:lnTo>
                  <a:pt x="9722359" y="3175"/>
                </a:lnTo>
                <a:lnTo>
                  <a:pt x="9722359" y="9525"/>
                </a:lnTo>
                <a:lnTo>
                  <a:pt x="9723955" y="14592"/>
                </a:lnTo>
                <a:lnTo>
                  <a:pt x="9726180" y="23414"/>
                </a:lnTo>
                <a:lnTo>
                  <a:pt x="9728988" y="34021"/>
                </a:lnTo>
                <a:lnTo>
                  <a:pt x="9732336" y="44443"/>
                </a:lnTo>
                <a:lnTo>
                  <a:pt x="9736179" y="52708"/>
                </a:lnTo>
                <a:lnTo>
                  <a:pt x="9740471" y="56847"/>
                </a:lnTo>
                <a:lnTo>
                  <a:pt x="9745168" y="54889"/>
                </a:lnTo>
                <a:lnTo>
                  <a:pt x="9757801" y="13551"/>
                </a:lnTo>
                <a:lnTo>
                  <a:pt x="9760175" y="1430"/>
                </a:lnTo>
                <a:lnTo>
                  <a:pt x="9723703" y="50"/>
                </a:lnTo>
                <a:close/>
              </a:path>
              <a:path w="12185651" h="6857998">
                <a:moveTo>
                  <a:pt x="10773828" y="3452367"/>
                </a:moveTo>
                <a:lnTo>
                  <a:pt x="10736264" y="3482848"/>
                </a:lnTo>
                <a:lnTo>
                  <a:pt x="10733777" y="3494278"/>
                </a:lnTo>
                <a:lnTo>
                  <a:pt x="10734900" y="3506978"/>
                </a:lnTo>
                <a:lnTo>
                  <a:pt x="10735833" y="3520948"/>
                </a:lnTo>
                <a:lnTo>
                  <a:pt x="10746730" y="3559048"/>
                </a:lnTo>
                <a:lnTo>
                  <a:pt x="10765436" y="3598417"/>
                </a:lnTo>
                <a:lnTo>
                  <a:pt x="10787228" y="3633978"/>
                </a:lnTo>
                <a:lnTo>
                  <a:pt x="10811527" y="3665728"/>
                </a:lnTo>
                <a:lnTo>
                  <a:pt x="10837755" y="3694938"/>
                </a:lnTo>
                <a:lnTo>
                  <a:pt x="10865334" y="3721607"/>
                </a:lnTo>
                <a:lnTo>
                  <a:pt x="10903205" y="3754628"/>
                </a:lnTo>
                <a:lnTo>
                  <a:pt x="10909555" y="3760978"/>
                </a:lnTo>
                <a:lnTo>
                  <a:pt x="10922255" y="3767328"/>
                </a:lnTo>
                <a:lnTo>
                  <a:pt x="10934955" y="3767328"/>
                </a:lnTo>
                <a:lnTo>
                  <a:pt x="10941305" y="3760978"/>
                </a:lnTo>
                <a:lnTo>
                  <a:pt x="10945120" y="3752088"/>
                </a:lnTo>
                <a:lnTo>
                  <a:pt x="10945357" y="3740657"/>
                </a:lnTo>
                <a:lnTo>
                  <a:pt x="10943116" y="3727957"/>
                </a:lnTo>
                <a:lnTo>
                  <a:pt x="10939496" y="3713988"/>
                </a:lnTo>
                <a:lnTo>
                  <a:pt x="10935595" y="3701288"/>
                </a:lnTo>
                <a:lnTo>
                  <a:pt x="10932513" y="3691128"/>
                </a:lnTo>
                <a:lnTo>
                  <a:pt x="10926762" y="3679698"/>
                </a:lnTo>
                <a:lnTo>
                  <a:pt x="10921090" y="3668267"/>
                </a:lnTo>
                <a:lnTo>
                  <a:pt x="10915482" y="3655567"/>
                </a:lnTo>
                <a:lnTo>
                  <a:pt x="10909926" y="3645407"/>
                </a:lnTo>
                <a:lnTo>
                  <a:pt x="10898916" y="3622548"/>
                </a:lnTo>
                <a:lnTo>
                  <a:pt x="10892831" y="3609848"/>
                </a:lnTo>
                <a:lnTo>
                  <a:pt x="10880803" y="3584448"/>
                </a:lnTo>
                <a:lnTo>
                  <a:pt x="10874801" y="3573017"/>
                </a:lnTo>
                <a:lnTo>
                  <a:pt x="10868766" y="3561588"/>
                </a:lnTo>
                <a:lnTo>
                  <a:pt x="10862668" y="3550157"/>
                </a:lnTo>
                <a:lnTo>
                  <a:pt x="10856478" y="3539998"/>
                </a:lnTo>
                <a:lnTo>
                  <a:pt x="10850165" y="3528567"/>
                </a:lnTo>
                <a:lnTo>
                  <a:pt x="10843701" y="3518407"/>
                </a:lnTo>
                <a:lnTo>
                  <a:pt x="10837053" y="3509517"/>
                </a:lnTo>
                <a:lnTo>
                  <a:pt x="10830194" y="3499357"/>
                </a:lnTo>
                <a:lnTo>
                  <a:pt x="10803904" y="3466338"/>
                </a:lnTo>
                <a:lnTo>
                  <a:pt x="10786173" y="3453638"/>
                </a:lnTo>
                <a:lnTo>
                  <a:pt x="10773828" y="3452367"/>
                </a:lnTo>
                <a:close/>
              </a:path>
              <a:path w="12185651" h="6857998">
                <a:moveTo>
                  <a:pt x="11168184" y="3461257"/>
                </a:moveTo>
                <a:lnTo>
                  <a:pt x="11123833" y="3480307"/>
                </a:lnTo>
                <a:lnTo>
                  <a:pt x="11095650" y="3506978"/>
                </a:lnTo>
                <a:lnTo>
                  <a:pt x="11070123" y="3538728"/>
                </a:lnTo>
                <a:lnTo>
                  <a:pt x="11062190" y="3548888"/>
                </a:lnTo>
                <a:lnTo>
                  <a:pt x="11054538" y="3560317"/>
                </a:lnTo>
                <a:lnTo>
                  <a:pt x="11047077" y="3570478"/>
                </a:lnTo>
                <a:lnTo>
                  <a:pt x="11039601" y="3583178"/>
                </a:lnTo>
                <a:lnTo>
                  <a:pt x="11017772" y="3622548"/>
                </a:lnTo>
                <a:lnTo>
                  <a:pt x="10998283" y="3664457"/>
                </a:lnTo>
                <a:lnTo>
                  <a:pt x="10992626" y="3677157"/>
                </a:lnTo>
                <a:lnTo>
                  <a:pt x="10979135" y="3713988"/>
                </a:lnTo>
                <a:lnTo>
                  <a:pt x="10971827" y="3750817"/>
                </a:lnTo>
                <a:lnTo>
                  <a:pt x="10972364" y="3755898"/>
                </a:lnTo>
                <a:lnTo>
                  <a:pt x="10974851" y="3758438"/>
                </a:lnTo>
                <a:lnTo>
                  <a:pt x="10978995" y="3759707"/>
                </a:lnTo>
                <a:lnTo>
                  <a:pt x="10984640" y="3759707"/>
                </a:lnTo>
                <a:lnTo>
                  <a:pt x="10991627" y="3757167"/>
                </a:lnTo>
                <a:lnTo>
                  <a:pt x="10999797" y="3754628"/>
                </a:lnTo>
                <a:lnTo>
                  <a:pt x="11008994" y="3749548"/>
                </a:lnTo>
                <a:lnTo>
                  <a:pt x="11019058" y="3744467"/>
                </a:lnTo>
                <a:lnTo>
                  <a:pt x="11029833" y="3738117"/>
                </a:lnTo>
                <a:lnTo>
                  <a:pt x="11041159" y="3731767"/>
                </a:lnTo>
                <a:lnTo>
                  <a:pt x="11052880" y="3722878"/>
                </a:lnTo>
                <a:lnTo>
                  <a:pt x="11064837" y="3715257"/>
                </a:lnTo>
                <a:lnTo>
                  <a:pt x="11100545" y="3686048"/>
                </a:lnTo>
                <a:lnTo>
                  <a:pt x="11132691" y="3655567"/>
                </a:lnTo>
                <a:lnTo>
                  <a:pt x="11161619" y="3618738"/>
                </a:lnTo>
                <a:lnTo>
                  <a:pt x="11167845" y="3609848"/>
                </a:lnTo>
                <a:lnTo>
                  <a:pt x="11191356" y="3566667"/>
                </a:lnTo>
                <a:lnTo>
                  <a:pt x="11203820" y="3519678"/>
                </a:lnTo>
                <a:lnTo>
                  <a:pt x="11203831" y="3508248"/>
                </a:lnTo>
                <a:lnTo>
                  <a:pt x="11202232" y="3496817"/>
                </a:lnTo>
                <a:lnTo>
                  <a:pt x="11198840" y="3486657"/>
                </a:lnTo>
                <a:lnTo>
                  <a:pt x="11190665" y="3472688"/>
                </a:lnTo>
                <a:lnTo>
                  <a:pt x="11182961" y="3466338"/>
                </a:lnTo>
                <a:lnTo>
                  <a:pt x="11182478" y="3466338"/>
                </a:lnTo>
                <a:lnTo>
                  <a:pt x="11179303" y="3462528"/>
                </a:lnTo>
                <a:lnTo>
                  <a:pt x="11168184" y="3461257"/>
                </a:lnTo>
                <a:close/>
              </a:path>
              <a:path w="12185651" h="6857998">
                <a:moveTo>
                  <a:pt x="10801386" y="3189478"/>
                </a:moveTo>
                <a:lnTo>
                  <a:pt x="10765999" y="3221228"/>
                </a:lnTo>
                <a:lnTo>
                  <a:pt x="10762881" y="3245357"/>
                </a:lnTo>
                <a:lnTo>
                  <a:pt x="10764049" y="3258057"/>
                </a:lnTo>
                <a:lnTo>
                  <a:pt x="10766601" y="3269488"/>
                </a:lnTo>
                <a:lnTo>
                  <a:pt x="10770218" y="3280917"/>
                </a:lnTo>
                <a:lnTo>
                  <a:pt x="10773979" y="3293617"/>
                </a:lnTo>
                <a:lnTo>
                  <a:pt x="10777883" y="3306317"/>
                </a:lnTo>
                <a:lnTo>
                  <a:pt x="10781932" y="3319017"/>
                </a:lnTo>
                <a:lnTo>
                  <a:pt x="10786124" y="3330448"/>
                </a:lnTo>
                <a:lnTo>
                  <a:pt x="10790461" y="3343148"/>
                </a:lnTo>
                <a:lnTo>
                  <a:pt x="10794942" y="3354578"/>
                </a:lnTo>
                <a:lnTo>
                  <a:pt x="10799567" y="3367278"/>
                </a:lnTo>
                <a:lnTo>
                  <a:pt x="10804337" y="3378707"/>
                </a:lnTo>
                <a:lnTo>
                  <a:pt x="10809251" y="3390138"/>
                </a:lnTo>
                <a:lnTo>
                  <a:pt x="10814310" y="3401567"/>
                </a:lnTo>
                <a:lnTo>
                  <a:pt x="10819514" y="3414267"/>
                </a:lnTo>
                <a:lnTo>
                  <a:pt x="10824863" y="3424428"/>
                </a:lnTo>
                <a:lnTo>
                  <a:pt x="10830357" y="3435857"/>
                </a:lnTo>
                <a:lnTo>
                  <a:pt x="10835996" y="3447288"/>
                </a:lnTo>
                <a:lnTo>
                  <a:pt x="10841780" y="3457448"/>
                </a:lnTo>
                <a:lnTo>
                  <a:pt x="10848083" y="3468878"/>
                </a:lnTo>
                <a:lnTo>
                  <a:pt x="10860579" y="3491738"/>
                </a:lnTo>
                <a:lnTo>
                  <a:pt x="10866872" y="3501898"/>
                </a:lnTo>
                <a:lnTo>
                  <a:pt x="10873261" y="3513328"/>
                </a:lnTo>
                <a:lnTo>
                  <a:pt x="10879795" y="3523488"/>
                </a:lnTo>
                <a:lnTo>
                  <a:pt x="10886525" y="3534917"/>
                </a:lnTo>
                <a:lnTo>
                  <a:pt x="10893500" y="3545078"/>
                </a:lnTo>
                <a:lnTo>
                  <a:pt x="10897179" y="3550157"/>
                </a:lnTo>
                <a:lnTo>
                  <a:pt x="10908609" y="3567938"/>
                </a:lnTo>
                <a:lnTo>
                  <a:pt x="10915523" y="3578098"/>
                </a:lnTo>
                <a:lnTo>
                  <a:pt x="10922678" y="3588257"/>
                </a:lnTo>
                <a:lnTo>
                  <a:pt x="10929657" y="3598417"/>
                </a:lnTo>
                <a:lnTo>
                  <a:pt x="10936040" y="3604767"/>
                </a:lnTo>
                <a:lnTo>
                  <a:pt x="10941409" y="3609848"/>
                </a:lnTo>
                <a:lnTo>
                  <a:pt x="10945346" y="3609848"/>
                </a:lnTo>
                <a:lnTo>
                  <a:pt x="10947432" y="3606038"/>
                </a:lnTo>
                <a:lnTo>
                  <a:pt x="10947183" y="3593338"/>
                </a:lnTo>
                <a:lnTo>
                  <a:pt x="10943165" y="3555238"/>
                </a:lnTo>
                <a:lnTo>
                  <a:pt x="10935721" y="3517138"/>
                </a:lnTo>
                <a:lnTo>
                  <a:pt x="10932808" y="3505707"/>
                </a:lnTo>
                <a:lnTo>
                  <a:pt x="10929796" y="3493007"/>
                </a:lnTo>
                <a:lnTo>
                  <a:pt x="10921978" y="3454907"/>
                </a:lnTo>
                <a:lnTo>
                  <a:pt x="10912980" y="3418078"/>
                </a:lnTo>
                <a:lnTo>
                  <a:pt x="10909776" y="3405378"/>
                </a:lnTo>
                <a:lnTo>
                  <a:pt x="10906491" y="3392678"/>
                </a:lnTo>
                <a:lnTo>
                  <a:pt x="10903136" y="3381248"/>
                </a:lnTo>
                <a:lnTo>
                  <a:pt x="10899725" y="3368548"/>
                </a:lnTo>
                <a:lnTo>
                  <a:pt x="10896270" y="3357117"/>
                </a:lnTo>
                <a:lnTo>
                  <a:pt x="10887330" y="3326638"/>
                </a:lnTo>
                <a:lnTo>
                  <a:pt x="10883446" y="3315207"/>
                </a:lnTo>
                <a:lnTo>
                  <a:pt x="10879471" y="3302507"/>
                </a:lnTo>
                <a:lnTo>
                  <a:pt x="10875311" y="3289807"/>
                </a:lnTo>
                <a:lnTo>
                  <a:pt x="10870876" y="3275838"/>
                </a:lnTo>
                <a:lnTo>
                  <a:pt x="10854998" y="3236467"/>
                </a:lnTo>
                <a:lnTo>
                  <a:pt x="10833331" y="3204717"/>
                </a:lnTo>
                <a:lnTo>
                  <a:pt x="10814445" y="3190748"/>
                </a:lnTo>
                <a:lnTo>
                  <a:pt x="10801386" y="3189478"/>
                </a:lnTo>
                <a:close/>
              </a:path>
              <a:path w="12185651" h="6857998">
                <a:moveTo>
                  <a:pt x="11136003" y="3188207"/>
                </a:moveTo>
                <a:lnTo>
                  <a:pt x="11103190" y="3209798"/>
                </a:lnTo>
                <a:lnTo>
                  <a:pt x="11088236" y="3230117"/>
                </a:lnTo>
                <a:lnTo>
                  <a:pt x="11080417" y="3241548"/>
                </a:lnTo>
                <a:lnTo>
                  <a:pt x="11073079" y="3252978"/>
                </a:lnTo>
                <a:lnTo>
                  <a:pt x="11066251" y="3264407"/>
                </a:lnTo>
                <a:lnTo>
                  <a:pt x="11059966" y="3274567"/>
                </a:lnTo>
                <a:lnTo>
                  <a:pt x="11054255" y="3285998"/>
                </a:lnTo>
                <a:lnTo>
                  <a:pt x="11049148" y="3297428"/>
                </a:lnTo>
                <a:lnTo>
                  <a:pt x="11039734" y="3321557"/>
                </a:lnTo>
                <a:lnTo>
                  <a:pt x="11035085" y="3334257"/>
                </a:lnTo>
                <a:lnTo>
                  <a:pt x="11030692" y="3345688"/>
                </a:lnTo>
                <a:lnTo>
                  <a:pt x="11026518" y="3358388"/>
                </a:lnTo>
                <a:lnTo>
                  <a:pt x="11022525" y="3371088"/>
                </a:lnTo>
                <a:lnTo>
                  <a:pt x="11018676" y="3382517"/>
                </a:lnTo>
                <a:lnTo>
                  <a:pt x="11014933" y="3393948"/>
                </a:lnTo>
                <a:lnTo>
                  <a:pt x="11003968" y="3429507"/>
                </a:lnTo>
                <a:lnTo>
                  <a:pt x="11000275" y="3440938"/>
                </a:lnTo>
                <a:lnTo>
                  <a:pt x="10996501" y="3452367"/>
                </a:lnTo>
                <a:lnTo>
                  <a:pt x="10992856" y="3466338"/>
                </a:lnTo>
                <a:lnTo>
                  <a:pt x="10988810" y="3480307"/>
                </a:lnTo>
                <a:lnTo>
                  <a:pt x="10984545" y="3494278"/>
                </a:lnTo>
                <a:lnTo>
                  <a:pt x="10980238" y="3509517"/>
                </a:lnTo>
                <a:lnTo>
                  <a:pt x="10976069" y="3523488"/>
                </a:lnTo>
                <a:lnTo>
                  <a:pt x="10966177" y="3564128"/>
                </a:lnTo>
                <a:lnTo>
                  <a:pt x="10963550" y="3585717"/>
                </a:lnTo>
                <a:lnTo>
                  <a:pt x="10963964" y="3593338"/>
                </a:lnTo>
                <a:lnTo>
                  <a:pt x="10965768" y="3598417"/>
                </a:lnTo>
                <a:lnTo>
                  <a:pt x="10966705" y="3599688"/>
                </a:lnTo>
                <a:lnTo>
                  <a:pt x="10971313" y="3602228"/>
                </a:lnTo>
                <a:lnTo>
                  <a:pt x="10977593" y="3598417"/>
                </a:lnTo>
                <a:lnTo>
                  <a:pt x="10985078" y="3592067"/>
                </a:lnTo>
                <a:lnTo>
                  <a:pt x="10993305" y="3583178"/>
                </a:lnTo>
                <a:lnTo>
                  <a:pt x="11001807" y="3573017"/>
                </a:lnTo>
                <a:lnTo>
                  <a:pt x="11010121" y="3561588"/>
                </a:lnTo>
                <a:lnTo>
                  <a:pt x="11017779" y="3551428"/>
                </a:lnTo>
                <a:lnTo>
                  <a:pt x="11026487" y="3538728"/>
                </a:lnTo>
                <a:lnTo>
                  <a:pt x="11034714" y="3527298"/>
                </a:lnTo>
                <a:lnTo>
                  <a:pt x="11042489" y="3517138"/>
                </a:lnTo>
                <a:lnTo>
                  <a:pt x="11049839" y="3506978"/>
                </a:lnTo>
                <a:lnTo>
                  <a:pt x="11056794" y="3496817"/>
                </a:lnTo>
                <a:lnTo>
                  <a:pt x="11063381" y="3486657"/>
                </a:lnTo>
                <a:lnTo>
                  <a:pt x="11069629" y="3476498"/>
                </a:lnTo>
                <a:lnTo>
                  <a:pt x="11075567" y="3466338"/>
                </a:lnTo>
                <a:lnTo>
                  <a:pt x="11082369" y="3456178"/>
                </a:lnTo>
                <a:lnTo>
                  <a:pt x="11088912" y="3444748"/>
                </a:lnTo>
                <a:lnTo>
                  <a:pt x="11095221" y="3433317"/>
                </a:lnTo>
                <a:lnTo>
                  <a:pt x="11101325" y="3423157"/>
                </a:lnTo>
                <a:lnTo>
                  <a:pt x="11118677" y="3388867"/>
                </a:lnTo>
                <a:lnTo>
                  <a:pt x="11150285" y="3319017"/>
                </a:lnTo>
                <a:lnTo>
                  <a:pt x="11164975" y="3272028"/>
                </a:lnTo>
                <a:lnTo>
                  <a:pt x="11167685" y="3249167"/>
                </a:lnTo>
                <a:lnTo>
                  <a:pt x="11167615" y="3235198"/>
                </a:lnTo>
                <a:lnTo>
                  <a:pt x="11165996" y="3218688"/>
                </a:lnTo>
                <a:lnTo>
                  <a:pt x="11162916" y="3205988"/>
                </a:lnTo>
                <a:lnTo>
                  <a:pt x="11158188" y="3197098"/>
                </a:lnTo>
                <a:lnTo>
                  <a:pt x="11147738" y="3189478"/>
                </a:lnTo>
                <a:lnTo>
                  <a:pt x="11136003" y="3188207"/>
                </a:lnTo>
                <a:close/>
              </a:path>
              <a:path w="12185651" h="6857998">
                <a:moveTo>
                  <a:pt x="10965429" y="2960878"/>
                </a:moveTo>
                <a:lnTo>
                  <a:pt x="10953823" y="2960878"/>
                </a:lnTo>
                <a:lnTo>
                  <a:pt x="10942319" y="2963417"/>
                </a:lnTo>
                <a:lnTo>
                  <a:pt x="10916078" y="2993898"/>
                </a:lnTo>
                <a:lnTo>
                  <a:pt x="10904590" y="3029457"/>
                </a:lnTo>
                <a:lnTo>
                  <a:pt x="10904966" y="3043428"/>
                </a:lnTo>
                <a:lnTo>
                  <a:pt x="10906602" y="3082798"/>
                </a:lnTo>
                <a:lnTo>
                  <a:pt x="10909151" y="3122167"/>
                </a:lnTo>
                <a:lnTo>
                  <a:pt x="10912406" y="3160267"/>
                </a:lnTo>
                <a:lnTo>
                  <a:pt x="10913617" y="3171698"/>
                </a:lnTo>
                <a:lnTo>
                  <a:pt x="10914883" y="3184398"/>
                </a:lnTo>
                <a:lnTo>
                  <a:pt x="10916195" y="3197098"/>
                </a:lnTo>
                <a:lnTo>
                  <a:pt x="10917548" y="3208528"/>
                </a:lnTo>
                <a:lnTo>
                  <a:pt x="10918935" y="3221228"/>
                </a:lnTo>
                <a:lnTo>
                  <a:pt x="10921787" y="3245357"/>
                </a:lnTo>
                <a:lnTo>
                  <a:pt x="10924703" y="3269488"/>
                </a:lnTo>
                <a:lnTo>
                  <a:pt x="10927163" y="3283457"/>
                </a:lnTo>
                <a:lnTo>
                  <a:pt x="10929346" y="3296157"/>
                </a:lnTo>
                <a:lnTo>
                  <a:pt x="10931332" y="3308857"/>
                </a:lnTo>
                <a:lnTo>
                  <a:pt x="10935032" y="3334257"/>
                </a:lnTo>
                <a:lnTo>
                  <a:pt x="10936907" y="3345688"/>
                </a:lnTo>
                <a:lnTo>
                  <a:pt x="10938906" y="3358388"/>
                </a:lnTo>
                <a:lnTo>
                  <a:pt x="10941109" y="3369817"/>
                </a:lnTo>
                <a:lnTo>
                  <a:pt x="10942748" y="3376167"/>
                </a:lnTo>
                <a:lnTo>
                  <a:pt x="10944982" y="3385057"/>
                </a:lnTo>
                <a:lnTo>
                  <a:pt x="10947772" y="3396488"/>
                </a:lnTo>
                <a:lnTo>
                  <a:pt x="10951076" y="3406648"/>
                </a:lnTo>
                <a:lnTo>
                  <a:pt x="10954855" y="3414267"/>
                </a:lnTo>
                <a:lnTo>
                  <a:pt x="10959068" y="3418078"/>
                </a:lnTo>
                <a:lnTo>
                  <a:pt x="10963675" y="3416807"/>
                </a:lnTo>
                <a:lnTo>
                  <a:pt x="10975935" y="3378707"/>
                </a:lnTo>
                <a:lnTo>
                  <a:pt x="10983121" y="3340607"/>
                </a:lnTo>
                <a:lnTo>
                  <a:pt x="10985072" y="3326638"/>
                </a:lnTo>
                <a:lnTo>
                  <a:pt x="10986772" y="3315207"/>
                </a:lnTo>
                <a:lnTo>
                  <a:pt x="10988272" y="3302507"/>
                </a:lnTo>
                <a:lnTo>
                  <a:pt x="10989619" y="3289807"/>
                </a:lnTo>
                <a:lnTo>
                  <a:pt x="10990865" y="3278378"/>
                </a:lnTo>
                <a:lnTo>
                  <a:pt x="10992059" y="3266948"/>
                </a:lnTo>
                <a:lnTo>
                  <a:pt x="10994179" y="3254248"/>
                </a:lnTo>
                <a:lnTo>
                  <a:pt x="10996085" y="3241548"/>
                </a:lnTo>
                <a:lnTo>
                  <a:pt x="11000700" y="3203448"/>
                </a:lnTo>
                <a:lnTo>
                  <a:pt x="11004037" y="3165348"/>
                </a:lnTo>
                <a:lnTo>
                  <a:pt x="11006585" y="3127248"/>
                </a:lnTo>
                <a:lnTo>
                  <a:pt x="11007343" y="3114548"/>
                </a:lnTo>
                <a:lnTo>
                  <a:pt x="11008232" y="3100578"/>
                </a:lnTo>
                <a:lnTo>
                  <a:pt x="11008962" y="3086607"/>
                </a:lnTo>
                <a:lnTo>
                  <a:pt x="11009408" y="3072638"/>
                </a:lnTo>
                <a:lnTo>
                  <a:pt x="11009394" y="3056128"/>
                </a:lnTo>
                <a:lnTo>
                  <a:pt x="11005781" y="3016757"/>
                </a:lnTo>
                <a:lnTo>
                  <a:pt x="10987372" y="2973578"/>
                </a:lnTo>
                <a:lnTo>
                  <a:pt x="10976230" y="2964688"/>
                </a:lnTo>
                <a:lnTo>
                  <a:pt x="10965429" y="2960878"/>
                </a:lnTo>
                <a:close/>
              </a:path>
              <a:path w="12185651" h="6857998">
                <a:moveTo>
                  <a:pt x="10774582" y="1202182"/>
                </a:moveTo>
                <a:lnTo>
                  <a:pt x="10737206" y="1228852"/>
                </a:lnTo>
                <a:lnTo>
                  <a:pt x="10734149" y="1241552"/>
                </a:lnTo>
                <a:lnTo>
                  <a:pt x="10734173" y="1255522"/>
                </a:lnTo>
                <a:lnTo>
                  <a:pt x="10741280" y="1296162"/>
                </a:lnTo>
                <a:lnTo>
                  <a:pt x="10752586" y="1322832"/>
                </a:lnTo>
                <a:lnTo>
                  <a:pt x="10758829" y="1336802"/>
                </a:lnTo>
                <a:lnTo>
                  <a:pt x="10765436" y="1348232"/>
                </a:lnTo>
                <a:lnTo>
                  <a:pt x="10772385" y="1360932"/>
                </a:lnTo>
                <a:lnTo>
                  <a:pt x="10779657" y="1372362"/>
                </a:lnTo>
                <a:lnTo>
                  <a:pt x="10803184" y="1405382"/>
                </a:lnTo>
                <a:lnTo>
                  <a:pt x="10828834" y="1435862"/>
                </a:lnTo>
                <a:lnTo>
                  <a:pt x="10837755" y="1444752"/>
                </a:lnTo>
                <a:lnTo>
                  <a:pt x="10846827" y="1454912"/>
                </a:lnTo>
                <a:lnTo>
                  <a:pt x="10856027" y="1463802"/>
                </a:lnTo>
                <a:lnTo>
                  <a:pt x="10874727" y="1481582"/>
                </a:lnTo>
                <a:lnTo>
                  <a:pt x="10884184" y="1489202"/>
                </a:lnTo>
                <a:lnTo>
                  <a:pt x="10893684" y="1498091"/>
                </a:lnTo>
                <a:lnTo>
                  <a:pt x="10903205" y="1505712"/>
                </a:lnTo>
                <a:lnTo>
                  <a:pt x="10909555" y="1509522"/>
                </a:lnTo>
                <a:lnTo>
                  <a:pt x="10915905" y="1515872"/>
                </a:lnTo>
                <a:lnTo>
                  <a:pt x="10922255" y="1518412"/>
                </a:lnTo>
                <a:lnTo>
                  <a:pt x="10934955" y="1518412"/>
                </a:lnTo>
                <a:lnTo>
                  <a:pt x="10941305" y="1512062"/>
                </a:lnTo>
                <a:lnTo>
                  <a:pt x="10945120" y="1503172"/>
                </a:lnTo>
                <a:lnTo>
                  <a:pt x="10945357" y="1491741"/>
                </a:lnTo>
                <a:lnTo>
                  <a:pt x="10943116" y="1477772"/>
                </a:lnTo>
                <a:lnTo>
                  <a:pt x="10939496" y="1463802"/>
                </a:lnTo>
                <a:lnTo>
                  <a:pt x="10935595" y="1451102"/>
                </a:lnTo>
                <a:lnTo>
                  <a:pt x="10932513" y="1442212"/>
                </a:lnTo>
                <a:lnTo>
                  <a:pt x="10926732" y="1429512"/>
                </a:lnTo>
                <a:lnTo>
                  <a:pt x="10921029" y="1416812"/>
                </a:lnTo>
                <a:lnTo>
                  <a:pt x="10915392" y="1404112"/>
                </a:lnTo>
                <a:lnTo>
                  <a:pt x="10909807" y="1393952"/>
                </a:lnTo>
                <a:lnTo>
                  <a:pt x="10904260" y="1382522"/>
                </a:lnTo>
                <a:lnTo>
                  <a:pt x="10898739" y="1372362"/>
                </a:lnTo>
                <a:lnTo>
                  <a:pt x="10892751" y="1359662"/>
                </a:lnTo>
                <a:lnTo>
                  <a:pt x="10880895" y="1334262"/>
                </a:lnTo>
                <a:lnTo>
                  <a:pt x="10874971" y="1322832"/>
                </a:lnTo>
                <a:lnTo>
                  <a:pt x="10850631" y="1279652"/>
                </a:lnTo>
                <a:lnTo>
                  <a:pt x="10823893" y="1239012"/>
                </a:lnTo>
                <a:lnTo>
                  <a:pt x="10797706" y="1211072"/>
                </a:lnTo>
                <a:lnTo>
                  <a:pt x="10786713" y="1204722"/>
                </a:lnTo>
                <a:lnTo>
                  <a:pt x="10774582" y="1202182"/>
                </a:lnTo>
                <a:close/>
              </a:path>
              <a:path w="12185651" h="6857998">
                <a:moveTo>
                  <a:pt x="11169163" y="1209802"/>
                </a:moveTo>
                <a:lnTo>
                  <a:pt x="11125153" y="1231391"/>
                </a:lnTo>
                <a:lnTo>
                  <a:pt x="11096671" y="1256791"/>
                </a:lnTo>
                <a:lnTo>
                  <a:pt x="11071182" y="1288541"/>
                </a:lnTo>
                <a:lnTo>
                  <a:pt x="11063300" y="1298702"/>
                </a:lnTo>
                <a:lnTo>
                  <a:pt x="11040350" y="1332991"/>
                </a:lnTo>
                <a:lnTo>
                  <a:pt x="11018051" y="1373632"/>
                </a:lnTo>
                <a:lnTo>
                  <a:pt x="11004471" y="1401572"/>
                </a:lnTo>
                <a:lnTo>
                  <a:pt x="10998272" y="1414272"/>
                </a:lnTo>
                <a:lnTo>
                  <a:pt x="10982851" y="1453641"/>
                </a:lnTo>
                <a:lnTo>
                  <a:pt x="10972249" y="1493012"/>
                </a:lnTo>
                <a:lnTo>
                  <a:pt x="10971831" y="1499362"/>
                </a:lnTo>
                <a:lnTo>
                  <a:pt x="10972442" y="1504441"/>
                </a:lnTo>
                <a:lnTo>
                  <a:pt x="10974922" y="1506982"/>
                </a:lnTo>
                <a:lnTo>
                  <a:pt x="10979066" y="1508252"/>
                </a:lnTo>
                <a:lnTo>
                  <a:pt x="10984715" y="1506982"/>
                </a:lnTo>
                <a:lnTo>
                  <a:pt x="10991710" y="1505712"/>
                </a:lnTo>
                <a:lnTo>
                  <a:pt x="10999892" y="1503172"/>
                </a:lnTo>
                <a:lnTo>
                  <a:pt x="11009104" y="1498091"/>
                </a:lnTo>
                <a:lnTo>
                  <a:pt x="11019185" y="1493012"/>
                </a:lnTo>
                <a:lnTo>
                  <a:pt x="11029977" y="1487932"/>
                </a:lnTo>
                <a:lnTo>
                  <a:pt x="11041323" y="1480312"/>
                </a:lnTo>
                <a:lnTo>
                  <a:pt x="11053062" y="1472691"/>
                </a:lnTo>
                <a:lnTo>
                  <a:pt x="11089055" y="1446022"/>
                </a:lnTo>
                <a:lnTo>
                  <a:pt x="11100782" y="1435862"/>
                </a:lnTo>
                <a:lnTo>
                  <a:pt x="11112110" y="1425702"/>
                </a:lnTo>
                <a:lnTo>
                  <a:pt x="11122879" y="1414272"/>
                </a:lnTo>
                <a:lnTo>
                  <a:pt x="11132931" y="1404112"/>
                </a:lnTo>
                <a:lnTo>
                  <a:pt x="11142107" y="1393952"/>
                </a:lnTo>
                <a:lnTo>
                  <a:pt x="11150248" y="1382522"/>
                </a:lnTo>
                <a:lnTo>
                  <a:pt x="11155882" y="1374902"/>
                </a:lnTo>
                <a:lnTo>
                  <a:pt x="11161945" y="1366012"/>
                </a:lnTo>
                <a:lnTo>
                  <a:pt x="11168243" y="1357122"/>
                </a:lnTo>
                <a:lnTo>
                  <a:pt x="11174582" y="1346962"/>
                </a:lnTo>
                <a:lnTo>
                  <a:pt x="11196503" y="1302512"/>
                </a:lnTo>
                <a:lnTo>
                  <a:pt x="11203931" y="1266952"/>
                </a:lnTo>
                <a:lnTo>
                  <a:pt x="11203661" y="1256791"/>
                </a:lnTo>
                <a:lnTo>
                  <a:pt x="11201697" y="1245362"/>
                </a:lnTo>
                <a:lnTo>
                  <a:pt x="11197845" y="1235202"/>
                </a:lnTo>
                <a:lnTo>
                  <a:pt x="11190486" y="1221232"/>
                </a:lnTo>
                <a:lnTo>
                  <a:pt x="11182841" y="1213612"/>
                </a:lnTo>
                <a:lnTo>
                  <a:pt x="11179303" y="1213612"/>
                </a:lnTo>
                <a:lnTo>
                  <a:pt x="11169163" y="1209802"/>
                </a:lnTo>
                <a:close/>
              </a:path>
              <a:path w="12185651" h="6857998">
                <a:moveTo>
                  <a:pt x="10804880" y="939291"/>
                </a:moveTo>
                <a:lnTo>
                  <a:pt x="10768291" y="962151"/>
                </a:lnTo>
                <a:lnTo>
                  <a:pt x="10762747" y="986282"/>
                </a:lnTo>
                <a:lnTo>
                  <a:pt x="10762939" y="1000251"/>
                </a:lnTo>
                <a:lnTo>
                  <a:pt x="10772446" y="1038351"/>
                </a:lnTo>
                <a:lnTo>
                  <a:pt x="10784726" y="1076452"/>
                </a:lnTo>
                <a:lnTo>
                  <a:pt x="10789030" y="1087882"/>
                </a:lnTo>
                <a:lnTo>
                  <a:pt x="10793442" y="1100582"/>
                </a:lnTo>
                <a:lnTo>
                  <a:pt x="10797965" y="1112012"/>
                </a:lnTo>
                <a:lnTo>
                  <a:pt x="10802603" y="1123441"/>
                </a:lnTo>
                <a:lnTo>
                  <a:pt x="10807356" y="1136141"/>
                </a:lnTo>
                <a:lnTo>
                  <a:pt x="10812228" y="1147572"/>
                </a:lnTo>
                <a:lnTo>
                  <a:pt x="10817222" y="1157732"/>
                </a:lnTo>
                <a:lnTo>
                  <a:pt x="10822338" y="1169162"/>
                </a:lnTo>
                <a:lnTo>
                  <a:pt x="10827581" y="1180591"/>
                </a:lnTo>
                <a:lnTo>
                  <a:pt x="10832952" y="1192022"/>
                </a:lnTo>
                <a:lnTo>
                  <a:pt x="10838454" y="1202182"/>
                </a:lnTo>
                <a:lnTo>
                  <a:pt x="10842880" y="1211072"/>
                </a:lnTo>
                <a:lnTo>
                  <a:pt x="10849120" y="1222502"/>
                </a:lnTo>
                <a:lnTo>
                  <a:pt x="10855403" y="1232662"/>
                </a:lnTo>
                <a:lnTo>
                  <a:pt x="10861772" y="1244091"/>
                </a:lnTo>
                <a:lnTo>
                  <a:pt x="10868268" y="1255522"/>
                </a:lnTo>
                <a:lnTo>
                  <a:pt x="10874935" y="1265682"/>
                </a:lnTo>
                <a:lnTo>
                  <a:pt x="10881816" y="1277112"/>
                </a:lnTo>
                <a:lnTo>
                  <a:pt x="10893416" y="1293622"/>
                </a:lnTo>
                <a:lnTo>
                  <a:pt x="10898997" y="1302512"/>
                </a:lnTo>
                <a:lnTo>
                  <a:pt x="10905379" y="1311402"/>
                </a:lnTo>
                <a:lnTo>
                  <a:pt x="10912249" y="1322832"/>
                </a:lnTo>
                <a:lnTo>
                  <a:pt x="10919293" y="1332991"/>
                </a:lnTo>
                <a:lnTo>
                  <a:pt x="10926196" y="1343152"/>
                </a:lnTo>
                <a:lnTo>
                  <a:pt x="10932643" y="1352041"/>
                </a:lnTo>
                <a:lnTo>
                  <a:pt x="10938321" y="1357122"/>
                </a:lnTo>
                <a:lnTo>
                  <a:pt x="10942914" y="1360932"/>
                </a:lnTo>
                <a:lnTo>
                  <a:pt x="10946108" y="1360932"/>
                </a:lnTo>
                <a:lnTo>
                  <a:pt x="10947589" y="1355852"/>
                </a:lnTo>
                <a:lnTo>
                  <a:pt x="10947288" y="1343152"/>
                </a:lnTo>
                <a:lnTo>
                  <a:pt x="10943095" y="1303782"/>
                </a:lnTo>
                <a:lnTo>
                  <a:pt x="10935478" y="1265682"/>
                </a:lnTo>
                <a:lnTo>
                  <a:pt x="10929460" y="1242822"/>
                </a:lnTo>
                <a:lnTo>
                  <a:pt x="10927051" y="1230122"/>
                </a:lnTo>
                <a:lnTo>
                  <a:pt x="10918863" y="1192022"/>
                </a:lnTo>
                <a:lnTo>
                  <a:pt x="10909520" y="1153922"/>
                </a:lnTo>
                <a:lnTo>
                  <a:pt x="10902830" y="1129791"/>
                </a:lnTo>
                <a:lnTo>
                  <a:pt x="10899388" y="1117091"/>
                </a:lnTo>
                <a:lnTo>
                  <a:pt x="10895899" y="1105662"/>
                </a:lnTo>
                <a:lnTo>
                  <a:pt x="10888836" y="1082802"/>
                </a:lnTo>
                <a:lnTo>
                  <a:pt x="10884747" y="1070102"/>
                </a:lnTo>
                <a:lnTo>
                  <a:pt x="10876385" y="1042162"/>
                </a:lnTo>
                <a:lnTo>
                  <a:pt x="10871937" y="1029462"/>
                </a:lnTo>
                <a:lnTo>
                  <a:pt x="10867193" y="1015491"/>
                </a:lnTo>
                <a:lnTo>
                  <a:pt x="10862065" y="1002791"/>
                </a:lnTo>
                <a:lnTo>
                  <a:pt x="10843501" y="967232"/>
                </a:lnTo>
                <a:lnTo>
                  <a:pt x="10818322" y="944372"/>
                </a:lnTo>
                <a:lnTo>
                  <a:pt x="10804880" y="939291"/>
                </a:lnTo>
                <a:close/>
              </a:path>
              <a:path w="12185651" h="6857998">
                <a:moveTo>
                  <a:pt x="11136871" y="939291"/>
                </a:moveTo>
                <a:lnTo>
                  <a:pt x="11102810" y="960882"/>
                </a:lnTo>
                <a:lnTo>
                  <a:pt x="11080074" y="992632"/>
                </a:lnTo>
                <a:lnTo>
                  <a:pt x="11072956" y="1004062"/>
                </a:lnTo>
                <a:lnTo>
                  <a:pt x="11066291" y="1014222"/>
                </a:lnTo>
                <a:lnTo>
                  <a:pt x="11060117" y="1025651"/>
                </a:lnTo>
                <a:lnTo>
                  <a:pt x="11054474" y="1037082"/>
                </a:lnTo>
                <a:lnTo>
                  <a:pt x="11049402" y="1047241"/>
                </a:lnTo>
                <a:lnTo>
                  <a:pt x="11039956" y="1071372"/>
                </a:lnTo>
                <a:lnTo>
                  <a:pt x="11035275" y="1082802"/>
                </a:lnTo>
                <a:lnTo>
                  <a:pt x="11030858" y="1095502"/>
                </a:lnTo>
                <a:lnTo>
                  <a:pt x="11026665" y="1106932"/>
                </a:lnTo>
                <a:lnTo>
                  <a:pt x="11022660" y="1118362"/>
                </a:lnTo>
                <a:lnTo>
                  <a:pt x="11018804" y="1131062"/>
                </a:lnTo>
                <a:lnTo>
                  <a:pt x="11015060" y="1142491"/>
                </a:lnTo>
                <a:lnTo>
                  <a:pt x="11011389" y="1155191"/>
                </a:lnTo>
                <a:lnTo>
                  <a:pt x="11000442" y="1190752"/>
                </a:lnTo>
                <a:lnTo>
                  <a:pt x="10996688" y="1203452"/>
                </a:lnTo>
                <a:lnTo>
                  <a:pt x="10993024" y="1216152"/>
                </a:lnTo>
                <a:lnTo>
                  <a:pt x="10984705" y="1244091"/>
                </a:lnTo>
                <a:lnTo>
                  <a:pt x="10980401" y="1258062"/>
                </a:lnTo>
                <a:lnTo>
                  <a:pt x="10976232" y="1273302"/>
                </a:lnTo>
                <a:lnTo>
                  <a:pt x="10966298" y="1313941"/>
                </a:lnTo>
                <a:lnTo>
                  <a:pt x="10963622" y="1336802"/>
                </a:lnTo>
                <a:lnTo>
                  <a:pt x="10963895" y="1343152"/>
                </a:lnTo>
                <a:lnTo>
                  <a:pt x="10965585" y="1349502"/>
                </a:lnTo>
                <a:lnTo>
                  <a:pt x="10966705" y="1350772"/>
                </a:lnTo>
                <a:lnTo>
                  <a:pt x="10971173" y="1353312"/>
                </a:lnTo>
                <a:lnTo>
                  <a:pt x="10977239" y="1350772"/>
                </a:lnTo>
                <a:lnTo>
                  <a:pt x="11008878" y="1312672"/>
                </a:lnTo>
                <a:lnTo>
                  <a:pt x="11023097" y="1291082"/>
                </a:lnTo>
                <a:lnTo>
                  <a:pt x="11030977" y="1282191"/>
                </a:lnTo>
                <a:lnTo>
                  <a:pt x="11038752" y="1272032"/>
                </a:lnTo>
                <a:lnTo>
                  <a:pt x="11046385" y="1260602"/>
                </a:lnTo>
                <a:lnTo>
                  <a:pt x="11053839" y="1250441"/>
                </a:lnTo>
                <a:lnTo>
                  <a:pt x="11061078" y="1240282"/>
                </a:lnTo>
                <a:lnTo>
                  <a:pt x="11068065" y="1228852"/>
                </a:lnTo>
                <a:lnTo>
                  <a:pt x="11074762" y="1218691"/>
                </a:lnTo>
                <a:lnTo>
                  <a:pt x="11081718" y="1207262"/>
                </a:lnTo>
                <a:lnTo>
                  <a:pt x="11088380" y="1194562"/>
                </a:lnTo>
                <a:lnTo>
                  <a:pt x="11094776" y="1183132"/>
                </a:lnTo>
                <a:lnTo>
                  <a:pt x="11100940" y="1171702"/>
                </a:lnTo>
                <a:lnTo>
                  <a:pt x="11106900" y="1160272"/>
                </a:lnTo>
                <a:lnTo>
                  <a:pt x="11112687" y="1150112"/>
                </a:lnTo>
                <a:lnTo>
                  <a:pt x="11118334" y="1138682"/>
                </a:lnTo>
                <a:lnTo>
                  <a:pt x="11123869" y="1128522"/>
                </a:lnTo>
                <a:lnTo>
                  <a:pt x="11129324" y="1117091"/>
                </a:lnTo>
                <a:lnTo>
                  <a:pt x="11134729" y="1105662"/>
                </a:lnTo>
                <a:lnTo>
                  <a:pt x="11139895" y="1092962"/>
                </a:lnTo>
                <a:lnTo>
                  <a:pt x="11144943" y="1081532"/>
                </a:lnTo>
                <a:lnTo>
                  <a:pt x="11149763" y="1068832"/>
                </a:lnTo>
                <a:lnTo>
                  <a:pt x="11154243" y="1057402"/>
                </a:lnTo>
                <a:lnTo>
                  <a:pt x="11158272" y="1045972"/>
                </a:lnTo>
                <a:lnTo>
                  <a:pt x="11167656" y="998982"/>
                </a:lnTo>
                <a:lnTo>
                  <a:pt x="11167763" y="986282"/>
                </a:lnTo>
                <a:lnTo>
                  <a:pt x="11166752" y="973582"/>
                </a:lnTo>
                <a:lnTo>
                  <a:pt x="11164721" y="960882"/>
                </a:lnTo>
                <a:lnTo>
                  <a:pt x="11158973" y="949451"/>
                </a:lnTo>
                <a:lnTo>
                  <a:pt x="11148302" y="940562"/>
                </a:lnTo>
                <a:lnTo>
                  <a:pt x="11136871" y="939291"/>
                </a:lnTo>
                <a:close/>
              </a:path>
              <a:path w="12185651" h="6857998">
                <a:moveTo>
                  <a:pt x="10958007" y="709422"/>
                </a:moveTo>
                <a:lnTo>
                  <a:pt x="10920543" y="732282"/>
                </a:lnTo>
                <a:lnTo>
                  <a:pt x="10906777" y="769112"/>
                </a:lnTo>
                <a:lnTo>
                  <a:pt x="10904290" y="781812"/>
                </a:lnTo>
                <a:lnTo>
                  <a:pt x="10904672" y="794512"/>
                </a:lnTo>
                <a:lnTo>
                  <a:pt x="10906469" y="833882"/>
                </a:lnTo>
                <a:lnTo>
                  <a:pt x="10909115" y="873251"/>
                </a:lnTo>
                <a:lnTo>
                  <a:pt x="10911269" y="897382"/>
                </a:lnTo>
                <a:lnTo>
                  <a:pt x="10912444" y="910082"/>
                </a:lnTo>
                <a:lnTo>
                  <a:pt x="10916291" y="948182"/>
                </a:lnTo>
                <a:lnTo>
                  <a:pt x="10919061" y="972312"/>
                </a:lnTo>
                <a:lnTo>
                  <a:pt x="10921938" y="997712"/>
                </a:lnTo>
                <a:lnTo>
                  <a:pt x="10924873" y="1021841"/>
                </a:lnTo>
                <a:lnTo>
                  <a:pt x="10927383" y="1035812"/>
                </a:lnTo>
                <a:lnTo>
                  <a:pt x="10931636" y="1062482"/>
                </a:lnTo>
                <a:lnTo>
                  <a:pt x="10939595" y="1110741"/>
                </a:lnTo>
                <a:lnTo>
                  <a:pt x="10944970" y="1133602"/>
                </a:lnTo>
                <a:lnTo>
                  <a:pt x="10947649" y="1145032"/>
                </a:lnTo>
                <a:lnTo>
                  <a:pt x="10950838" y="1155191"/>
                </a:lnTo>
                <a:lnTo>
                  <a:pt x="10954497" y="1164082"/>
                </a:lnTo>
                <a:lnTo>
                  <a:pt x="10958584" y="1169162"/>
                </a:lnTo>
                <a:lnTo>
                  <a:pt x="10963059" y="1167891"/>
                </a:lnTo>
                <a:lnTo>
                  <a:pt x="10975825" y="1129791"/>
                </a:lnTo>
                <a:lnTo>
                  <a:pt x="10983065" y="1091691"/>
                </a:lnTo>
                <a:lnTo>
                  <a:pt x="10989590" y="1042162"/>
                </a:lnTo>
                <a:lnTo>
                  <a:pt x="10990834" y="1029462"/>
                </a:lnTo>
                <a:lnTo>
                  <a:pt x="10992025" y="1018032"/>
                </a:lnTo>
                <a:lnTo>
                  <a:pt x="10999194" y="968501"/>
                </a:lnTo>
                <a:lnTo>
                  <a:pt x="11002877" y="930401"/>
                </a:lnTo>
                <a:lnTo>
                  <a:pt x="11005620" y="892301"/>
                </a:lnTo>
                <a:lnTo>
                  <a:pt x="11007884" y="854201"/>
                </a:lnTo>
                <a:lnTo>
                  <a:pt x="11008694" y="841501"/>
                </a:lnTo>
                <a:lnTo>
                  <a:pt x="11009341" y="827532"/>
                </a:lnTo>
                <a:lnTo>
                  <a:pt x="11009669" y="814832"/>
                </a:lnTo>
                <a:lnTo>
                  <a:pt x="11009526" y="800862"/>
                </a:lnTo>
                <a:lnTo>
                  <a:pt x="11004725" y="760222"/>
                </a:lnTo>
                <a:lnTo>
                  <a:pt x="10982375" y="717041"/>
                </a:lnTo>
                <a:lnTo>
                  <a:pt x="10970020" y="710691"/>
                </a:lnTo>
                <a:lnTo>
                  <a:pt x="10958007" y="709422"/>
                </a:lnTo>
                <a:close/>
              </a:path>
              <a:path w="12185651" h="6857998">
                <a:moveTo>
                  <a:pt x="9709659" y="2646680"/>
                </a:moveTo>
                <a:lnTo>
                  <a:pt x="9706484" y="2646680"/>
                </a:lnTo>
                <a:lnTo>
                  <a:pt x="9709659" y="2649220"/>
                </a:lnTo>
                <a:lnTo>
                  <a:pt x="9709659" y="2646680"/>
                </a:lnTo>
                <a:close/>
              </a:path>
              <a:path w="12185651" h="6857998">
                <a:moveTo>
                  <a:pt x="9548308" y="2332990"/>
                </a:moveTo>
                <a:lnTo>
                  <a:pt x="9516407" y="2367280"/>
                </a:lnTo>
                <a:lnTo>
                  <a:pt x="9515065" y="2379980"/>
                </a:lnTo>
                <a:lnTo>
                  <a:pt x="9516202" y="2393950"/>
                </a:lnTo>
                <a:lnTo>
                  <a:pt x="9527910" y="2440940"/>
                </a:lnTo>
                <a:lnTo>
                  <a:pt x="9533764" y="2453640"/>
                </a:lnTo>
                <a:lnTo>
                  <a:pt x="9540002" y="2467610"/>
                </a:lnTo>
                <a:lnTo>
                  <a:pt x="9546603" y="2479040"/>
                </a:lnTo>
                <a:lnTo>
                  <a:pt x="9553547" y="2491740"/>
                </a:lnTo>
                <a:lnTo>
                  <a:pt x="9560810" y="2503170"/>
                </a:lnTo>
                <a:lnTo>
                  <a:pt x="9568373" y="2514600"/>
                </a:lnTo>
                <a:lnTo>
                  <a:pt x="9576214" y="2524760"/>
                </a:lnTo>
                <a:lnTo>
                  <a:pt x="9584311" y="2536190"/>
                </a:lnTo>
                <a:lnTo>
                  <a:pt x="9592645" y="2546350"/>
                </a:lnTo>
                <a:lnTo>
                  <a:pt x="9601192" y="2556510"/>
                </a:lnTo>
                <a:lnTo>
                  <a:pt x="9609933" y="2565400"/>
                </a:lnTo>
                <a:lnTo>
                  <a:pt x="9618845" y="2575560"/>
                </a:lnTo>
                <a:lnTo>
                  <a:pt x="9627908" y="2584450"/>
                </a:lnTo>
                <a:lnTo>
                  <a:pt x="9637101" y="2593340"/>
                </a:lnTo>
                <a:lnTo>
                  <a:pt x="9646401" y="2602230"/>
                </a:lnTo>
                <a:lnTo>
                  <a:pt x="9655788" y="2609850"/>
                </a:lnTo>
                <a:lnTo>
                  <a:pt x="9665241" y="2618740"/>
                </a:lnTo>
                <a:lnTo>
                  <a:pt x="9684259" y="2633980"/>
                </a:lnTo>
                <a:lnTo>
                  <a:pt x="9696959" y="2646680"/>
                </a:lnTo>
                <a:lnTo>
                  <a:pt x="9719184" y="2646680"/>
                </a:lnTo>
                <a:lnTo>
                  <a:pt x="9722359" y="2640330"/>
                </a:lnTo>
                <a:lnTo>
                  <a:pt x="9726174" y="2631440"/>
                </a:lnTo>
                <a:lnTo>
                  <a:pt x="9726411" y="2620010"/>
                </a:lnTo>
                <a:lnTo>
                  <a:pt x="9724170" y="2606040"/>
                </a:lnTo>
                <a:lnTo>
                  <a:pt x="9720550" y="2593340"/>
                </a:lnTo>
                <a:lnTo>
                  <a:pt x="9716649" y="2580640"/>
                </a:lnTo>
                <a:lnTo>
                  <a:pt x="9713567" y="2570480"/>
                </a:lnTo>
                <a:lnTo>
                  <a:pt x="9707815" y="2557780"/>
                </a:lnTo>
                <a:lnTo>
                  <a:pt x="9702141" y="2546350"/>
                </a:lnTo>
                <a:lnTo>
                  <a:pt x="9696532" y="2534920"/>
                </a:lnTo>
                <a:lnTo>
                  <a:pt x="9690975" y="2523490"/>
                </a:lnTo>
                <a:lnTo>
                  <a:pt x="9685456" y="2512060"/>
                </a:lnTo>
                <a:lnTo>
                  <a:pt x="9679963" y="2501900"/>
                </a:lnTo>
                <a:lnTo>
                  <a:pt x="9673877" y="2489200"/>
                </a:lnTo>
                <a:lnTo>
                  <a:pt x="9661847" y="2463800"/>
                </a:lnTo>
                <a:lnTo>
                  <a:pt x="9649812" y="2440940"/>
                </a:lnTo>
                <a:lnTo>
                  <a:pt x="9643718" y="2430780"/>
                </a:lnTo>
                <a:lnTo>
                  <a:pt x="9637535" y="2419350"/>
                </a:lnTo>
                <a:lnTo>
                  <a:pt x="9631231" y="2409190"/>
                </a:lnTo>
                <a:lnTo>
                  <a:pt x="9601953" y="2364740"/>
                </a:lnTo>
                <a:lnTo>
                  <a:pt x="9561051" y="2334260"/>
                </a:lnTo>
                <a:lnTo>
                  <a:pt x="9548308" y="2332990"/>
                </a:lnTo>
                <a:close/>
              </a:path>
              <a:path w="12185651" h="6857998">
                <a:moveTo>
                  <a:pt x="9949365" y="2339340"/>
                </a:moveTo>
                <a:lnTo>
                  <a:pt x="9905014" y="2360930"/>
                </a:lnTo>
                <a:lnTo>
                  <a:pt x="9876831" y="2387600"/>
                </a:lnTo>
                <a:lnTo>
                  <a:pt x="9868031" y="2396490"/>
                </a:lnTo>
                <a:lnTo>
                  <a:pt x="9859523" y="2406650"/>
                </a:lnTo>
                <a:lnTo>
                  <a:pt x="9851304" y="2418080"/>
                </a:lnTo>
                <a:lnTo>
                  <a:pt x="9843371" y="2428240"/>
                </a:lnTo>
                <a:lnTo>
                  <a:pt x="9820745" y="2462530"/>
                </a:lnTo>
                <a:lnTo>
                  <a:pt x="9798877" y="2503170"/>
                </a:lnTo>
                <a:lnTo>
                  <a:pt x="9779363" y="2545080"/>
                </a:lnTo>
                <a:lnTo>
                  <a:pt x="9773700" y="2557780"/>
                </a:lnTo>
                <a:lnTo>
                  <a:pt x="9768573" y="2571750"/>
                </a:lnTo>
                <a:lnTo>
                  <a:pt x="9764050" y="2583180"/>
                </a:lnTo>
                <a:lnTo>
                  <a:pt x="9760198" y="2595880"/>
                </a:lnTo>
                <a:lnTo>
                  <a:pt x="9757087" y="2606040"/>
                </a:lnTo>
                <a:lnTo>
                  <a:pt x="9754785" y="2614930"/>
                </a:lnTo>
                <a:lnTo>
                  <a:pt x="9753360" y="2623820"/>
                </a:lnTo>
                <a:lnTo>
                  <a:pt x="9752881" y="2630170"/>
                </a:lnTo>
                <a:lnTo>
                  <a:pt x="9753416" y="2635250"/>
                </a:lnTo>
                <a:lnTo>
                  <a:pt x="9755905" y="2637790"/>
                </a:lnTo>
                <a:lnTo>
                  <a:pt x="9760055" y="2639060"/>
                </a:lnTo>
                <a:lnTo>
                  <a:pt x="9765708" y="2637790"/>
                </a:lnTo>
                <a:lnTo>
                  <a:pt x="9772704" y="2636520"/>
                </a:lnTo>
                <a:lnTo>
                  <a:pt x="9780887" y="2632710"/>
                </a:lnTo>
                <a:lnTo>
                  <a:pt x="9790097" y="2628900"/>
                </a:lnTo>
                <a:lnTo>
                  <a:pt x="9800175" y="2623820"/>
                </a:lnTo>
                <a:lnTo>
                  <a:pt x="9810965" y="2617470"/>
                </a:lnTo>
                <a:lnTo>
                  <a:pt x="9822307" y="2609850"/>
                </a:lnTo>
                <a:lnTo>
                  <a:pt x="9834042" y="2602230"/>
                </a:lnTo>
                <a:lnTo>
                  <a:pt x="9870030" y="2575560"/>
                </a:lnTo>
                <a:lnTo>
                  <a:pt x="9903864" y="2545080"/>
                </a:lnTo>
                <a:lnTo>
                  <a:pt x="9931268" y="2514600"/>
                </a:lnTo>
                <a:lnTo>
                  <a:pt x="9936845" y="2505710"/>
                </a:lnTo>
                <a:lnTo>
                  <a:pt x="9942837" y="2498090"/>
                </a:lnTo>
                <a:lnTo>
                  <a:pt x="9949059" y="2487930"/>
                </a:lnTo>
                <a:lnTo>
                  <a:pt x="9955326" y="2477770"/>
                </a:lnTo>
                <a:lnTo>
                  <a:pt x="9961454" y="2467610"/>
                </a:lnTo>
                <a:lnTo>
                  <a:pt x="9980901" y="2421890"/>
                </a:lnTo>
                <a:lnTo>
                  <a:pt x="9985008" y="2387600"/>
                </a:lnTo>
                <a:lnTo>
                  <a:pt x="9983399" y="2376170"/>
                </a:lnTo>
                <a:lnTo>
                  <a:pt x="9979994" y="2364740"/>
                </a:lnTo>
                <a:lnTo>
                  <a:pt x="9971824" y="2352040"/>
                </a:lnTo>
                <a:lnTo>
                  <a:pt x="9964095" y="2345690"/>
                </a:lnTo>
                <a:lnTo>
                  <a:pt x="9963659" y="2344420"/>
                </a:lnTo>
                <a:lnTo>
                  <a:pt x="9960484" y="2344420"/>
                </a:lnTo>
                <a:lnTo>
                  <a:pt x="9960484" y="2341880"/>
                </a:lnTo>
                <a:lnTo>
                  <a:pt x="9949365" y="2339340"/>
                </a:lnTo>
                <a:close/>
              </a:path>
              <a:path w="12185651" h="6857998">
                <a:moveTo>
                  <a:pt x="9581825" y="2068830"/>
                </a:moveTo>
                <a:lnTo>
                  <a:pt x="9547163" y="2100580"/>
                </a:lnTo>
                <a:lnTo>
                  <a:pt x="9544102" y="2125980"/>
                </a:lnTo>
                <a:lnTo>
                  <a:pt x="9545394" y="2137410"/>
                </a:lnTo>
                <a:lnTo>
                  <a:pt x="9549229" y="2151380"/>
                </a:lnTo>
                <a:lnTo>
                  <a:pt x="9553147" y="2165350"/>
                </a:lnTo>
                <a:lnTo>
                  <a:pt x="9557152" y="2178050"/>
                </a:lnTo>
                <a:lnTo>
                  <a:pt x="9561246" y="2192020"/>
                </a:lnTo>
                <a:lnTo>
                  <a:pt x="9565432" y="2204720"/>
                </a:lnTo>
                <a:lnTo>
                  <a:pt x="9569712" y="2216150"/>
                </a:lnTo>
                <a:lnTo>
                  <a:pt x="9574090" y="2228850"/>
                </a:lnTo>
                <a:lnTo>
                  <a:pt x="9578568" y="2240280"/>
                </a:lnTo>
                <a:lnTo>
                  <a:pt x="9583150" y="2252980"/>
                </a:lnTo>
                <a:lnTo>
                  <a:pt x="9587838" y="2264410"/>
                </a:lnTo>
                <a:lnTo>
                  <a:pt x="9592635" y="2274570"/>
                </a:lnTo>
                <a:lnTo>
                  <a:pt x="9597544" y="2286000"/>
                </a:lnTo>
                <a:lnTo>
                  <a:pt x="9602568" y="2297430"/>
                </a:lnTo>
                <a:lnTo>
                  <a:pt x="9607709" y="2307590"/>
                </a:lnTo>
                <a:lnTo>
                  <a:pt x="9612970" y="2317750"/>
                </a:lnTo>
                <a:lnTo>
                  <a:pt x="9618355" y="2327910"/>
                </a:lnTo>
                <a:lnTo>
                  <a:pt x="9623866" y="2338070"/>
                </a:lnTo>
                <a:lnTo>
                  <a:pt x="9629957" y="2350770"/>
                </a:lnTo>
                <a:lnTo>
                  <a:pt x="9648590" y="2385060"/>
                </a:lnTo>
                <a:lnTo>
                  <a:pt x="9668608" y="2415540"/>
                </a:lnTo>
                <a:lnTo>
                  <a:pt x="9673431" y="2423160"/>
                </a:lnTo>
                <a:lnTo>
                  <a:pt x="9679318" y="2432050"/>
                </a:lnTo>
                <a:lnTo>
                  <a:pt x="9685955" y="2440940"/>
                </a:lnTo>
                <a:lnTo>
                  <a:pt x="9693031" y="2452370"/>
                </a:lnTo>
                <a:lnTo>
                  <a:pt x="9700235" y="2462530"/>
                </a:lnTo>
                <a:lnTo>
                  <a:pt x="9707254" y="2472690"/>
                </a:lnTo>
                <a:lnTo>
                  <a:pt x="9713776" y="2480310"/>
                </a:lnTo>
                <a:lnTo>
                  <a:pt x="9719490" y="2485390"/>
                </a:lnTo>
                <a:lnTo>
                  <a:pt x="9724083" y="2489200"/>
                </a:lnTo>
                <a:lnTo>
                  <a:pt x="9727245" y="2487930"/>
                </a:lnTo>
                <a:lnTo>
                  <a:pt x="9728662" y="2482850"/>
                </a:lnTo>
                <a:lnTo>
                  <a:pt x="9728337" y="2470150"/>
                </a:lnTo>
                <a:lnTo>
                  <a:pt x="9723902" y="2430780"/>
                </a:lnTo>
                <a:lnTo>
                  <a:pt x="9718846" y="2406650"/>
                </a:lnTo>
                <a:lnTo>
                  <a:pt x="9715925" y="2393950"/>
                </a:lnTo>
                <a:lnTo>
                  <a:pt x="9712846" y="2382520"/>
                </a:lnTo>
                <a:lnTo>
                  <a:pt x="9709687" y="2369820"/>
                </a:lnTo>
                <a:lnTo>
                  <a:pt x="9707449" y="2357120"/>
                </a:lnTo>
                <a:lnTo>
                  <a:pt x="9705015" y="2344420"/>
                </a:lnTo>
                <a:lnTo>
                  <a:pt x="9702402" y="2332990"/>
                </a:lnTo>
                <a:lnTo>
                  <a:pt x="9699626" y="2320290"/>
                </a:lnTo>
                <a:lnTo>
                  <a:pt x="9696702" y="2307590"/>
                </a:lnTo>
                <a:lnTo>
                  <a:pt x="9693645" y="2294890"/>
                </a:lnTo>
                <a:lnTo>
                  <a:pt x="9690472" y="2283460"/>
                </a:lnTo>
                <a:lnTo>
                  <a:pt x="9687199" y="2270760"/>
                </a:lnTo>
                <a:lnTo>
                  <a:pt x="9683840" y="2258060"/>
                </a:lnTo>
                <a:lnTo>
                  <a:pt x="9680412" y="2246630"/>
                </a:lnTo>
                <a:lnTo>
                  <a:pt x="9676930" y="2233930"/>
                </a:lnTo>
                <a:lnTo>
                  <a:pt x="9668384" y="2204720"/>
                </a:lnTo>
                <a:lnTo>
                  <a:pt x="9664428" y="2193290"/>
                </a:lnTo>
                <a:lnTo>
                  <a:pt x="9656130" y="2167890"/>
                </a:lnTo>
                <a:lnTo>
                  <a:pt x="9641267" y="2127250"/>
                </a:lnTo>
                <a:lnTo>
                  <a:pt x="9621187" y="2092960"/>
                </a:lnTo>
                <a:lnTo>
                  <a:pt x="9593279" y="2072640"/>
                </a:lnTo>
                <a:lnTo>
                  <a:pt x="9581825" y="2068830"/>
                </a:lnTo>
                <a:close/>
              </a:path>
              <a:path w="12185651" h="6857998">
                <a:moveTo>
                  <a:pt x="9918460" y="2068830"/>
                </a:moveTo>
                <a:lnTo>
                  <a:pt x="9884528" y="2087880"/>
                </a:lnTo>
                <a:lnTo>
                  <a:pt x="9861630" y="2122170"/>
                </a:lnTo>
                <a:lnTo>
                  <a:pt x="9854286" y="2133600"/>
                </a:lnTo>
                <a:lnTo>
                  <a:pt x="9847456" y="2143760"/>
                </a:lnTo>
                <a:lnTo>
                  <a:pt x="9841170" y="2155190"/>
                </a:lnTo>
                <a:lnTo>
                  <a:pt x="9835458" y="2165350"/>
                </a:lnTo>
                <a:lnTo>
                  <a:pt x="9830351" y="2175510"/>
                </a:lnTo>
                <a:lnTo>
                  <a:pt x="9820932" y="2199640"/>
                </a:lnTo>
                <a:lnTo>
                  <a:pt x="9816274" y="2212340"/>
                </a:lnTo>
                <a:lnTo>
                  <a:pt x="9811869" y="2225040"/>
                </a:lnTo>
                <a:lnTo>
                  <a:pt x="9807682" y="2236470"/>
                </a:lnTo>
                <a:lnTo>
                  <a:pt x="9803674" y="2249170"/>
                </a:lnTo>
                <a:lnTo>
                  <a:pt x="9799809" y="2261870"/>
                </a:lnTo>
                <a:lnTo>
                  <a:pt x="9796051" y="2273300"/>
                </a:lnTo>
                <a:lnTo>
                  <a:pt x="9785050" y="2308860"/>
                </a:lnTo>
                <a:lnTo>
                  <a:pt x="9781352" y="2320290"/>
                </a:lnTo>
                <a:lnTo>
                  <a:pt x="9777576" y="2331720"/>
                </a:lnTo>
                <a:lnTo>
                  <a:pt x="9774000" y="2344420"/>
                </a:lnTo>
                <a:lnTo>
                  <a:pt x="9770036" y="2358390"/>
                </a:lnTo>
                <a:lnTo>
                  <a:pt x="9765855" y="2372360"/>
                </a:lnTo>
                <a:lnTo>
                  <a:pt x="9761625" y="2387600"/>
                </a:lnTo>
                <a:lnTo>
                  <a:pt x="9750328" y="2429510"/>
                </a:lnTo>
                <a:lnTo>
                  <a:pt x="9744712" y="2466340"/>
                </a:lnTo>
                <a:lnTo>
                  <a:pt x="9744822" y="2472690"/>
                </a:lnTo>
                <a:lnTo>
                  <a:pt x="9746278" y="2479040"/>
                </a:lnTo>
                <a:lnTo>
                  <a:pt x="9751065" y="2481580"/>
                </a:lnTo>
                <a:lnTo>
                  <a:pt x="9757261" y="2480310"/>
                </a:lnTo>
                <a:lnTo>
                  <a:pt x="9764488" y="2473960"/>
                </a:lnTo>
                <a:lnTo>
                  <a:pt x="9772368" y="2466340"/>
                </a:lnTo>
                <a:lnTo>
                  <a:pt x="9780523" y="2454910"/>
                </a:lnTo>
                <a:lnTo>
                  <a:pt x="9788575" y="2444750"/>
                </a:lnTo>
                <a:lnTo>
                  <a:pt x="9796147" y="2433320"/>
                </a:lnTo>
                <a:lnTo>
                  <a:pt x="9802859" y="2424430"/>
                </a:lnTo>
                <a:lnTo>
                  <a:pt x="9804909" y="2420620"/>
                </a:lnTo>
                <a:lnTo>
                  <a:pt x="9828012" y="2390140"/>
                </a:lnTo>
                <a:lnTo>
                  <a:pt x="9849820" y="2358390"/>
                </a:lnTo>
                <a:lnTo>
                  <a:pt x="9856578" y="2348230"/>
                </a:lnTo>
                <a:lnTo>
                  <a:pt x="9876346" y="2313940"/>
                </a:lnTo>
                <a:lnTo>
                  <a:pt x="9894204" y="2279650"/>
                </a:lnTo>
                <a:lnTo>
                  <a:pt x="9899864" y="2269490"/>
                </a:lnTo>
                <a:lnTo>
                  <a:pt x="9905424" y="2258060"/>
                </a:lnTo>
                <a:lnTo>
                  <a:pt x="9916359" y="2236470"/>
                </a:lnTo>
                <a:lnTo>
                  <a:pt x="9921450" y="2223770"/>
                </a:lnTo>
                <a:lnTo>
                  <a:pt x="9926440" y="2211070"/>
                </a:lnTo>
                <a:lnTo>
                  <a:pt x="9931216" y="2199640"/>
                </a:lnTo>
                <a:lnTo>
                  <a:pt x="9935661" y="2188210"/>
                </a:lnTo>
                <a:lnTo>
                  <a:pt x="9947821" y="2141220"/>
                </a:lnTo>
                <a:lnTo>
                  <a:pt x="9948878" y="2128520"/>
                </a:lnTo>
                <a:lnTo>
                  <a:pt x="9948800" y="2114550"/>
                </a:lnTo>
                <a:lnTo>
                  <a:pt x="9947804" y="2103120"/>
                </a:lnTo>
                <a:lnTo>
                  <a:pt x="9946268" y="2091690"/>
                </a:lnTo>
                <a:lnTo>
                  <a:pt x="9942727" y="2078990"/>
                </a:lnTo>
                <a:lnTo>
                  <a:pt x="9930219" y="2071370"/>
                </a:lnTo>
                <a:lnTo>
                  <a:pt x="9918460" y="2068830"/>
                </a:lnTo>
                <a:close/>
              </a:path>
              <a:path w="12185651" h="6857998">
                <a:moveTo>
                  <a:pt x="9746483" y="1838960"/>
                </a:moveTo>
                <a:lnTo>
                  <a:pt x="9734877" y="1838960"/>
                </a:lnTo>
                <a:lnTo>
                  <a:pt x="9723373" y="1842770"/>
                </a:lnTo>
                <a:lnTo>
                  <a:pt x="9697598" y="1871980"/>
                </a:lnTo>
                <a:lnTo>
                  <a:pt x="9686078" y="1907540"/>
                </a:lnTo>
                <a:lnTo>
                  <a:pt x="9686346" y="1921510"/>
                </a:lnTo>
                <a:lnTo>
                  <a:pt x="9687901" y="1962150"/>
                </a:lnTo>
                <a:lnTo>
                  <a:pt x="9690228" y="2000250"/>
                </a:lnTo>
                <a:lnTo>
                  <a:pt x="9693347" y="2038350"/>
                </a:lnTo>
                <a:lnTo>
                  <a:pt x="9695748" y="2062480"/>
                </a:lnTo>
                <a:lnTo>
                  <a:pt x="9697025" y="2075180"/>
                </a:lnTo>
                <a:lnTo>
                  <a:pt x="9698345" y="2087880"/>
                </a:lnTo>
                <a:lnTo>
                  <a:pt x="9699702" y="2099310"/>
                </a:lnTo>
                <a:lnTo>
                  <a:pt x="9701089" y="2112010"/>
                </a:lnTo>
                <a:lnTo>
                  <a:pt x="9703928" y="2136140"/>
                </a:lnTo>
                <a:lnTo>
                  <a:pt x="9705368" y="2147570"/>
                </a:lnTo>
                <a:lnTo>
                  <a:pt x="9707953" y="2161540"/>
                </a:lnTo>
                <a:lnTo>
                  <a:pt x="9712282" y="2188210"/>
                </a:lnTo>
                <a:lnTo>
                  <a:pt x="9716052" y="2212340"/>
                </a:lnTo>
                <a:lnTo>
                  <a:pt x="9717939" y="2225040"/>
                </a:lnTo>
                <a:lnTo>
                  <a:pt x="9719940" y="2236470"/>
                </a:lnTo>
                <a:lnTo>
                  <a:pt x="9722139" y="2247900"/>
                </a:lnTo>
                <a:lnTo>
                  <a:pt x="9723673" y="2254250"/>
                </a:lnTo>
                <a:lnTo>
                  <a:pt x="9725735" y="2263140"/>
                </a:lnTo>
                <a:lnTo>
                  <a:pt x="9728292" y="2273300"/>
                </a:lnTo>
                <a:lnTo>
                  <a:pt x="9731310" y="2283460"/>
                </a:lnTo>
                <a:lnTo>
                  <a:pt x="9734755" y="2292350"/>
                </a:lnTo>
                <a:lnTo>
                  <a:pt x="9738595" y="2297430"/>
                </a:lnTo>
                <a:lnTo>
                  <a:pt x="9742796" y="2297430"/>
                </a:lnTo>
                <a:lnTo>
                  <a:pt x="9758095" y="2255520"/>
                </a:lnTo>
                <a:lnTo>
                  <a:pt x="9765311" y="2213610"/>
                </a:lnTo>
                <a:lnTo>
                  <a:pt x="9771186" y="2164080"/>
                </a:lnTo>
                <a:lnTo>
                  <a:pt x="9772314" y="2152650"/>
                </a:lnTo>
                <a:lnTo>
                  <a:pt x="9774504" y="2139950"/>
                </a:lnTo>
                <a:lnTo>
                  <a:pt x="9781244" y="2086610"/>
                </a:lnTo>
                <a:lnTo>
                  <a:pt x="9785597" y="2037080"/>
                </a:lnTo>
                <a:lnTo>
                  <a:pt x="9788771" y="1987550"/>
                </a:lnTo>
                <a:lnTo>
                  <a:pt x="9789536" y="1976120"/>
                </a:lnTo>
                <a:lnTo>
                  <a:pt x="9790229" y="1962150"/>
                </a:lnTo>
                <a:lnTo>
                  <a:pt x="9790624" y="1948180"/>
                </a:lnTo>
                <a:lnTo>
                  <a:pt x="9790577" y="1932940"/>
                </a:lnTo>
                <a:lnTo>
                  <a:pt x="9786367" y="1892300"/>
                </a:lnTo>
                <a:lnTo>
                  <a:pt x="9765948" y="1849120"/>
                </a:lnTo>
                <a:lnTo>
                  <a:pt x="9757284" y="1842770"/>
                </a:lnTo>
                <a:lnTo>
                  <a:pt x="9746483" y="1838960"/>
                </a:lnTo>
                <a:close/>
              </a:path>
              <a:path w="12185651" h="6857998">
                <a:moveTo>
                  <a:pt x="12147424" y="2646045"/>
                </a:moveTo>
                <a:lnTo>
                  <a:pt x="12144249" y="2646045"/>
                </a:lnTo>
                <a:lnTo>
                  <a:pt x="12147424" y="2649220"/>
                </a:lnTo>
                <a:lnTo>
                  <a:pt x="12147424" y="2646045"/>
                </a:lnTo>
                <a:close/>
              </a:path>
              <a:path w="12185651" h="6857998">
                <a:moveTo>
                  <a:pt x="11985974" y="2332731"/>
                </a:moveTo>
                <a:lnTo>
                  <a:pt x="11954222" y="2366245"/>
                </a:lnTo>
                <a:lnTo>
                  <a:pt x="11952725" y="2377587"/>
                </a:lnTo>
                <a:lnTo>
                  <a:pt x="11953946" y="2393845"/>
                </a:lnTo>
                <a:lnTo>
                  <a:pt x="11965608" y="2440574"/>
                </a:lnTo>
                <a:lnTo>
                  <a:pt x="11984255" y="2478787"/>
                </a:lnTo>
                <a:lnTo>
                  <a:pt x="12006047" y="2513706"/>
                </a:lnTo>
                <a:lnTo>
                  <a:pt x="12030346" y="2545524"/>
                </a:lnTo>
                <a:lnTo>
                  <a:pt x="12056574" y="2574564"/>
                </a:lnTo>
                <a:lnTo>
                  <a:pt x="12084153" y="2601152"/>
                </a:lnTo>
                <a:lnTo>
                  <a:pt x="12122024" y="2633345"/>
                </a:lnTo>
                <a:lnTo>
                  <a:pt x="12134724" y="2646045"/>
                </a:lnTo>
                <a:lnTo>
                  <a:pt x="12156949" y="2646045"/>
                </a:lnTo>
                <a:lnTo>
                  <a:pt x="12160124" y="2639695"/>
                </a:lnTo>
                <a:lnTo>
                  <a:pt x="12163939" y="2630550"/>
                </a:lnTo>
                <a:lnTo>
                  <a:pt x="12164176" y="2618823"/>
                </a:lnTo>
                <a:lnTo>
                  <a:pt x="12161935" y="2605693"/>
                </a:lnTo>
                <a:lnTo>
                  <a:pt x="12158315" y="2592338"/>
                </a:lnTo>
                <a:lnTo>
                  <a:pt x="12154414" y="2579935"/>
                </a:lnTo>
                <a:lnTo>
                  <a:pt x="12151332" y="2569663"/>
                </a:lnTo>
                <a:lnTo>
                  <a:pt x="12134297" y="2534243"/>
                </a:lnTo>
                <a:lnTo>
                  <a:pt x="12117728" y="2500804"/>
                </a:lnTo>
                <a:lnTo>
                  <a:pt x="12111644" y="2487975"/>
                </a:lnTo>
                <a:lnTo>
                  <a:pt x="12093615" y="2451889"/>
                </a:lnTo>
                <a:lnTo>
                  <a:pt x="12068979" y="2408408"/>
                </a:lnTo>
                <a:lnTo>
                  <a:pt x="12049005" y="2378364"/>
                </a:lnTo>
                <a:lnTo>
                  <a:pt x="12039631" y="2364460"/>
                </a:lnTo>
                <a:lnTo>
                  <a:pt x="12030727" y="2352927"/>
                </a:lnTo>
                <a:lnTo>
                  <a:pt x="12021970" y="2343967"/>
                </a:lnTo>
                <a:lnTo>
                  <a:pt x="12013036" y="2337788"/>
                </a:lnTo>
                <a:lnTo>
                  <a:pt x="11998722" y="2333566"/>
                </a:lnTo>
                <a:lnTo>
                  <a:pt x="11985974" y="2332731"/>
                </a:lnTo>
                <a:close/>
              </a:path>
              <a:path w="12185651" h="6857998">
                <a:moveTo>
                  <a:pt x="12018853" y="2068098"/>
                </a:moveTo>
                <a:lnTo>
                  <a:pt x="11984554" y="2100876"/>
                </a:lnTo>
                <a:lnTo>
                  <a:pt x="11981741" y="2125309"/>
                </a:lnTo>
                <a:lnTo>
                  <a:pt x="11983136" y="2137261"/>
                </a:lnTo>
                <a:lnTo>
                  <a:pt x="11994879" y="2178158"/>
                </a:lnTo>
                <a:lnTo>
                  <a:pt x="12007449" y="2216316"/>
                </a:lnTo>
                <a:lnTo>
                  <a:pt x="12020923" y="2252073"/>
                </a:lnTo>
                <a:lnTo>
                  <a:pt x="12040431" y="2296597"/>
                </a:lnTo>
                <a:lnTo>
                  <a:pt x="12056320" y="2328063"/>
                </a:lnTo>
                <a:lnTo>
                  <a:pt x="12063449" y="2341916"/>
                </a:lnTo>
                <a:lnTo>
                  <a:pt x="12082966" y="2378007"/>
                </a:lnTo>
                <a:lnTo>
                  <a:pt x="12107774" y="2417212"/>
                </a:lnTo>
                <a:lnTo>
                  <a:pt x="12112342" y="2423710"/>
                </a:lnTo>
                <a:lnTo>
                  <a:pt x="12118066" y="2432285"/>
                </a:lnTo>
                <a:lnTo>
                  <a:pt x="12145844" y="2472582"/>
                </a:lnTo>
                <a:lnTo>
                  <a:pt x="12162441" y="2488410"/>
                </a:lnTo>
                <a:lnTo>
                  <a:pt x="12165383" y="2487003"/>
                </a:lnTo>
                <a:lnTo>
                  <a:pt x="12166474" y="2481024"/>
                </a:lnTo>
                <a:lnTo>
                  <a:pt x="12166126" y="2468114"/>
                </a:lnTo>
                <a:lnTo>
                  <a:pt x="12161530" y="2429573"/>
                </a:lnTo>
                <a:lnTo>
                  <a:pt x="12150286" y="2380314"/>
                </a:lnTo>
                <a:lnTo>
                  <a:pt x="12147633" y="2366245"/>
                </a:lnTo>
                <a:lnTo>
                  <a:pt x="12139129" y="2326213"/>
                </a:lnTo>
                <a:lnTo>
                  <a:pt x="12129960" y="2288835"/>
                </a:lnTo>
                <a:lnTo>
                  <a:pt x="12117035" y="2241790"/>
                </a:lnTo>
                <a:lnTo>
                  <a:pt x="12102990" y="2195516"/>
                </a:lnTo>
                <a:lnTo>
                  <a:pt x="12094563" y="2169153"/>
                </a:lnTo>
                <a:lnTo>
                  <a:pt x="12079842" y="2128504"/>
                </a:lnTo>
                <a:lnTo>
                  <a:pt x="12060366" y="2093581"/>
                </a:lnTo>
                <a:lnTo>
                  <a:pt x="12029949" y="2071115"/>
                </a:lnTo>
                <a:lnTo>
                  <a:pt x="12018853" y="2068098"/>
                </a:lnTo>
                <a:close/>
              </a:path>
              <a:path w="12185651" h="6857998">
                <a:moveTo>
                  <a:pt x="12185651" y="2443255"/>
                </a:moveTo>
                <a:lnTo>
                  <a:pt x="12184782" y="2447029"/>
                </a:lnTo>
                <a:lnTo>
                  <a:pt x="12182467" y="2461354"/>
                </a:lnTo>
                <a:lnTo>
                  <a:pt x="12182308" y="2472582"/>
                </a:lnTo>
                <a:lnTo>
                  <a:pt x="12184716" y="2479872"/>
                </a:lnTo>
                <a:lnTo>
                  <a:pt x="12185524" y="2480817"/>
                </a:lnTo>
                <a:lnTo>
                  <a:pt x="12185651" y="2443255"/>
                </a:lnTo>
                <a:close/>
              </a:path>
              <a:path w="12185651" h="6857998">
                <a:moveTo>
                  <a:pt x="12177304" y="1837234"/>
                </a:moveTo>
                <a:lnTo>
                  <a:pt x="12137715" y="1864736"/>
                </a:lnTo>
                <a:lnTo>
                  <a:pt x="12122590" y="1914341"/>
                </a:lnTo>
                <a:lnTo>
                  <a:pt x="12123053" y="1927394"/>
                </a:lnTo>
                <a:lnTo>
                  <a:pt x="12125064" y="1966184"/>
                </a:lnTo>
                <a:lnTo>
                  <a:pt x="12127878" y="2004490"/>
                </a:lnTo>
                <a:lnTo>
                  <a:pt x="12132606" y="2054973"/>
                </a:lnTo>
                <a:lnTo>
                  <a:pt x="12136801" y="2093581"/>
                </a:lnTo>
                <a:lnTo>
                  <a:pt x="12143995" y="2154723"/>
                </a:lnTo>
                <a:lnTo>
                  <a:pt x="12146462" y="2167013"/>
                </a:lnTo>
                <a:lnTo>
                  <a:pt x="12148658" y="2179401"/>
                </a:lnTo>
                <a:lnTo>
                  <a:pt x="12150677" y="2191871"/>
                </a:lnTo>
                <a:lnTo>
                  <a:pt x="12154555" y="2216997"/>
                </a:lnTo>
                <a:lnTo>
                  <a:pt x="12156726" y="2230336"/>
                </a:lnTo>
                <a:lnTo>
                  <a:pt x="12158840" y="2242274"/>
                </a:lnTo>
                <a:lnTo>
                  <a:pt x="12160613" y="2249561"/>
                </a:lnTo>
                <a:lnTo>
                  <a:pt x="12162785" y="2259200"/>
                </a:lnTo>
                <a:lnTo>
                  <a:pt x="12175096" y="2295609"/>
                </a:lnTo>
                <a:lnTo>
                  <a:pt x="12178989" y="2297756"/>
                </a:lnTo>
                <a:lnTo>
                  <a:pt x="12183172" y="2294552"/>
                </a:lnTo>
                <a:lnTo>
                  <a:pt x="12185524" y="2290191"/>
                </a:lnTo>
                <a:lnTo>
                  <a:pt x="12185651" y="1838725"/>
                </a:lnTo>
                <a:lnTo>
                  <a:pt x="12177304" y="1837234"/>
                </a:lnTo>
                <a:close/>
              </a:path>
              <a:path w="12185651" h="6857998">
                <a:moveTo>
                  <a:pt x="11994030" y="4572117"/>
                </a:moveTo>
                <a:lnTo>
                  <a:pt x="11956374" y="4599803"/>
                </a:lnTo>
                <a:lnTo>
                  <a:pt x="11952935" y="4622980"/>
                </a:lnTo>
                <a:lnTo>
                  <a:pt x="11954235" y="4637323"/>
                </a:lnTo>
                <a:lnTo>
                  <a:pt x="11964489" y="4675545"/>
                </a:lnTo>
                <a:lnTo>
                  <a:pt x="11983622" y="4715654"/>
                </a:lnTo>
                <a:lnTo>
                  <a:pt x="12005707" y="4751890"/>
                </a:lnTo>
                <a:lnTo>
                  <a:pt x="12030192" y="4784734"/>
                </a:lnTo>
                <a:lnTo>
                  <a:pt x="12056521" y="4814669"/>
                </a:lnTo>
                <a:lnTo>
                  <a:pt x="12084143" y="4842177"/>
                </a:lnTo>
                <a:lnTo>
                  <a:pt x="12112503" y="4867739"/>
                </a:lnTo>
                <a:lnTo>
                  <a:pt x="12122024" y="4875911"/>
                </a:lnTo>
                <a:lnTo>
                  <a:pt x="12128374" y="4882261"/>
                </a:lnTo>
                <a:lnTo>
                  <a:pt x="12141074" y="4888611"/>
                </a:lnTo>
                <a:lnTo>
                  <a:pt x="12153774" y="4888611"/>
                </a:lnTo>
                <a:lnTo>
                  <a:pt x="12160124" y="4882261"/>
                </a:lnTo>
                <a:lnTo>
                  <a:pt x="12163941" y="4873109"/>
                </a:lnTo>
                <a:lnTo>
                  <a:pt x="12164172" y="4861383"/>
                </a:lnTo>
                <a:lnTo>
                  <a:pt x="12161922" y="4848260"/>
                </a:lnTo>
                <a:lnTo>
                  <a:pt x="12158292" y="4834917"/>
                </a:lnTo>
                <a:lnTo>
                  <a:pt x="12154388" y="4822532"/>
                </a:lnTo>
                <a:lnTo>
                  <a:pt x="12151312" y="4812280"/>
                </a:lnTo>
                <a:lnTo>
                  <a:pt x="12134301" y="4775504"/>
                </a:lnTo>
                <a:lnTo>
                  <a:pt x="12117742" y="4743243"/>
                </a:lnTo>
                <a:lnTo>
                  <a:pt x="12111659" y="4729720"/>
                </a:lnTo>
                <a:lnTo>
                  <a:pt x="12094035" y="4692990"/>
                </a:lnTo>
                <a:lnTo>
                  <a:pt x="12069765" y="4649194"/>
                </a:lnTo>
                <a:lnTo>
                  <a:pt x="12043398" y="4610084"/>
                </a:lnTo>
                <a:lnTo>
                  <a:pt x="12017152" y="4581475"/>
                </a:lnTo>
                <a:lnTo>
                  <a:pt x="12006437" y="4574964"/>
                </a:lnTo>
                <a:lnTo>
                  <a:pt x="11994030" y="4572117"/>
                </a:lnTo>
                <a:close/>
              </a:path>
              <a:path w="12185651" h="6857998">
                <a:moveTo>
                  <a:pt x="12017996" y="4309444"/>
                </a:moveTo>
                <a:lnTo>
                  <a:pt x="11983900" y="4343691"/>
                </a:lnTo>
                <a:lnTo>
                  <a:pt x="11981701" y="4368339"/>
                </a:lnTo>
                <a:lnTo>
                  <a:pt x="11983234" y="4380389"/>
                </a:lnTo>
                <a:lnTo>
                  <a:pt x="11994966" y="4419750"/>
                </a:lnTo>
                <a:lnTo>
                  <a:pt x="12007544" y="4457045"/>
                </a:lnTo>
                <a:lnTo>
                  <a:pt x="12025760" y="4504113"/>
                </a:lnTo>
                <a:lnTo>
                  <a:pt x="12045794" y="4548840"/>
                </a:lnTo>
                <a:lnTo>
                  <a:pt x="12063586" y="4583429"/>
                </a:lnTo>
                <a:lnTo>
                  <a:pt x="12083016" y="4618221"/>
                </a:lnTo>
                <a:lnTo>
                  <a:pt x="12107801" y="4659089"/>
                </a:lnTo>
                <a:lnTo>
                  <a:pt x="12112340" y="4665724"/>
                </a:lnTo>
                <a:lnTo>
                  <a:pt x="12124648" y="4684535"/>
                </a:lnTo>
                <a:lnTo>
                  <a:pt x="12152151" y="4722782"/>
                </a:lnTo>
                <a:lnTo>
                  <a:pt x="12162292" y="4730943"/>
                </a:lnTo>
                <a:lnTo>
                  <a:pt x="12165291" y="4729720"/>
                </a:lnTo>
                <a:lnTo>
                  <a:pt x="12166469" y="4723993"/>
                </a:lnTo>
                <a:lnTo>
                  <a:pt x="12166143" y="4711251"/>
                </a:lnTo>
                <a:lnTo>
                  <a:pt x="12161828" y="4672621"/>
                </a:lnTo>
                <a:lnTo>
                  <a:pt x="12154063" y="4634841"/>
                </a:lnTo>
                <a:lnTo>
                  <a:pt x="12147959" y="4611050"/>
                </a:lnTo>
                <a:lnTo>
                  <a:pt x="12145599" y="4598488"/>
                </a:lnTo>
                <a:lnTo>
                  <a:pt x="12137487" y="4561133"/>
                </a:lnTo>
                <a:lnTo>
                  <a:pt x="12128138" y="4524180"/>
                </a:lnTo>
                <a:lnTo>
                  <a:pt x="12114436" y="4475334"/>
                </a:lnTo>
                <a:lnTo>
                  <a:pt x="12103279" y="4438392"/>
                </a:lnTo>
                <a:lnTo>
                  <a:pt x="12099193" y="4425199"/>
                </a:lnTo>
                <a:lnTo>
                  <a:pt x="12085781" y="4384528"/>
                </a:lnTo>
                <a:lnTo>
                  <a:pt x="12068779" y="4347136"/>
                </a:lnTo>
                <a:lnTo>
                  <a:pt x="12036392" y="4313299"/>
                </a:lnTo>
                <a:lnTo>
                  <a:pt x="12029949" y="4310507"/>
                </a:lnTo>
                <a:lnTo>
                  <a:pt x="12017996" y="4309444"/>
                </a:lnTo>
                <a:close/>
              </a:path>
              <a:path w="12185651" h="6857998">
                <a:moveTo>
                  <a:pt x="12185651" y="4684535"/>
                </a:moveTo>
                <a:lnTo>
                  <a:pt x="12184592" y="4688687"/>
                </a:lnTo>
                <a:lnTo>
                  <a:pt x="12182322" y="4702647"/>
                </a:lnTo>
                <a:lnTo>
                  <a:pt x="12182504" y="4713536"/>
                </a:lnTo>
                <a:lnTo>
                  <a:pt x="12185524" y="4720208"/>
                </a:lnTo>
                <a:lnTo>
                  <a:pt x="12185651" y="4723383"/>
                </a:lnTo>
                <a:lnTo>
                  <a:pt x="12185651" y="4684535"/>
                </a:lnTo>
                <a:close/>
              </a:path>
              <a:path w="12185651" h="6857998">
                <a:moveTo>
                  <a:pt x="12177304" y="4079382"/>
                </a:moveTo>
                <a:lnTo>
                  <a:pt x="12137442" y="4107757"/>
                </a:lnTo>
                <a:lnTo>
                  <a:pt x="12124471" y="4144049"/>
                </a:lnTo>
                <a:lnTo>
                  <a:pt x="12122143" y="4157161"/>
                </a:lnTo>
                <a:lnTo>
                  <a:pt x="12122681" y="4169882"/>
                </a:lnTo>
                <a:lnTo>
                  <a:pt x="12124890" y="4207977"/>
                </a:lnTo>
                <a:lnTo>
                  <a:pt x="12127870" y="4245987"/>
                </a:lnTo>
                <a:lnTo>
                  <a:pt x="12131466" y="4283924"/>
                </a:lnTo>
                <a:lnTo>
                  <a:pt x="12136949" y="4334416"/>
                </a:lnTo>
                <a:lnTo>
                  <a:pt x="12142882" y="4384835"/>
                </a:lnTo>
                <a:lnTo>
                  <a:pt x="12145428" y="4399597"/>
                </a:lnTo>
                <a:lnTo>
                  <a:pt x="12147673" y="4413526"/>
                </a:lnTo>
                <a:lnTo>
                  <a:pt x="12149691" y="4426732"/>
                </a:lnTo>
                <a:lnTo>
                  <a:pt x="12153350" y="4451420"/>
                </a:lnTo>
                <a:lnTo>
                  <a:pt x="12155141" y="4463124"/>
                </a:lnTo>
                <a:lnTo>
                  <a:pt x="12157007" y="4474550"/>
                </a:lnTo>
                <a:lnTo>
                  <a:pt x="12159022" y="4485808"/>
                </a:lnTo>
                <a:lnTo>
                  <a:pt x="12160872" y="4493254"/>
                </a:lnTo>
                <a:lnTo>
                  <a:pt x="12163192" y="4503190"/>
                </a:lnTo>
                <a:lnTo>
                  <a:pt x="12180976" y="4538741"/>
                </a:lnTo>
                <a:lnTo>
                  <a:pt x="12185524" y="4529708"/>
                </a:lnTo>
                <a:lnTo>
                  <a:pt x="12185651" y="4081179"/>
                </a:lnTo>
                <a:lnTo>
                  <a:pt x="12177304" y="4079382"/>
                </a:lnTo>
                <a:close/>
              </a:path>
              <a:path w="12185651" h="6857998">
                <a:moveTo>
                  <a:pt x="11993841" y="89969"/>
                </a:moveTo>
                <a:lnTo>
                  <a:pt x="11956312" y="116426"/>
                </a:lnTo>
                <a:lnTo>
                  <a:pt x="11952947" y="140943"/>
                </a:lnTo>
                <a:lnTo>
                  <a:pt x="11954236" y="155314"/>
                </a:lnTo>
                <a:lnTo>
                  <a:pt x="11965549" y="197876"/>
                </a:lnTo>
                <a:lnTo>
                  <a:pt x="11984255" y="236245"/>
                </a:lnTo>
                <a:lnTo>
                  <a:pt x="12006047" y="271271"/>
                </a:lnTo>
                <a:lnTo>
                  <a:pt x="12030346" y="303339"/>
                </a:lnTo>
                <a:lnTo>
                  <a:pt x="12056574" y="332836"/>
                </a:lnTo>
                <a:lnTo>
                  <a:pt x="12084153" y="360146"/>
                </a:lnTo>
                <a:lnTo>
                  <a:pt x="12112503" y="385656"/>
                </a:lnTo>
                <a:lnTo>
                  <a:pt x="12128374" y="397001"/>
                </a:lnTo>
                <a:lnTo>
                  <a:pt x="12134724" y="403351"/>
                </a:lnTo>
                <a:lnTo>
                  <a:pt x="12141074" y="406526"/>
                </a:lnTo>
                <a:lnTo>
                  <a:pt x="12153774" y="406526"/>
                </a:lnTo>
                <a:lnTo>
                  <a:pt x="12160124" y="400176"/>
                </a:lnTo>
                <a:lnTo>
                  <a:pt x="12163941" y="390827"/>
                </a:lnTo>
                <a:lnTo>
                  <a:pt x="12164172" y="378656"/>
                </a:lnTo>
                <a:lnTo>
                  <a:pt x="12161922" y="365059"/>
                </a:lnTo>
                <a:lnTo>
                  <a:pt x="12145534" y="316716"/>
                </a:lnTo>
                <a:lnTo>
                  <a:pt x="12128606" y="282270"/>
                </a:lnTo>
                <a:lnTo>
                  <a:pt x="12117533" y="260877"/>
                </a:lnTo>
                <a:lnTo>
                  <a:pt x="12111585" y="247635"/>
                </a:lnTo>
                <a:lnTo>
                  <a:pt x="12093919" y="210800"/>
                </a:lnTo>
                <a:lnTo>
                  <a:pt x="12069703" y="167094"/>
                </a:lnTo>
                <a:lnTo>
                  <a:pt x="12043206" y="127745"/>
                </a:lnTo>
                <a:lnTo>
                  <a:pt x="12035438" y="116426"/>
                </a:lnTo>
                <a:lnTo>
                  <a:pt x="12026706" y="106683"/>
                </a:lnTo>
                <a:lnTo>
                  <a:pt x="12016965" y="98723"/>
                </a:lnTo>
                <a:lnTo>
                  <a:pt x="12006168" y="92748"/>
                </a:lnTo>
                <a:lnTo>
                  <a:pt x="11993841" y="89969"/>
                </a:lnTo>
                <a:close/>
              </a:path>
              <a:path w="12185651" h="6857998">
                <a:moveTo>
                  <a:pt x="12017425" y="13"/>
                </a:moveTo>
                <a:lnTo>
                  <a:pt x="12031796" y="35948"/>
                </a:lnTo>
                <a:lnTo>
                  <a:pt x="12053327" y="81626"/>
                </a:lnTo>
                <a:lnTo>
                  <a:pt x="12071934" y="116541"/>
                </a:lnTo>
                <a:lnTo>
                  <a:pt x="12097064" y="160046"/>
                </a:lnTo>
                <a:lnTo>
                  <a:pt x="12116142" y="189544"/>
                </a:lnTo>
                <a:lnTo>
                  <a:pt x="12127541" y="206982"/>
                </a:lnTo>
                <a:lnTo>
                  <a:pt x="12154966" y="243915"/>
                </a:lnTo>
                <a:lnTo>
                  <a:pt x="12164232" y="248809"/>
                </a:lnTo>
                <a:lnTo>
                  <a:pt x="12166275" y="244669"/>
                </a:lnTo>
                <a:lnTo>
                  <a:pt x="12163804" y="205258"/>
                </a:lnTo>
                <a:lnTo>
                  <a:pt x="12157280" y="167094"/>
                </a:lnTo>
                <a:lnTo>
                  <a:pt x="12148606" y="131382"/>
                </a:lnTo>
                <a:lnTo>
                  <a:pt x="12136828" y="80623"/>
                </a:lnTo>
                <a:lnTo>
                  <a:pt x="12127819" y="43597"/>
                </a:lnTo>
                <a:lnTo>
                  <a:pt x="12118014" y="7758"/>
                </a:lnTo>
                <a:lnTo>
                  <a:pt x="12017425" y="13"/>
                </a:lnTo>
                <a:close/>
              </a:path>
              <a:path w="12185651" h="6857998">
                <a:moveTo>
                  <a:pt x="12185651" y="200695"/>
                </a:moveTo>
                <a:lnTo>
                  <a:pt x="12184782" y="204471"/>
                </a:lnTo>
                <a:lnTo>
                  <a:pt x="12182467" y="218795"/>
                </a:lnTo>
                <a:lnTo>
                  <a:pt x="12182273" y="229914"/>
                </a:lnTo>
                <a:lnTo>
                  <a:pt x="12184719" y="237310"/>
                </a:lnTo>
                <a:lnTo>
                  <a:pt x="12185524" y="238251"/>
                </a:lnTo>
                <a:lnTo>
                  <a:pt x="12185651" y="200695"/>
                </a:lnTo>
                <a:close/>
              </a:path>
              <a:path w="12185651" h="6857998">
                <a:moveTo>
                  <a:pt x="12160124" y="0"/>
                </a:moveTo>
                <a:lnTo>
                  <a:pt x="12160124" y="9525"/>
                </a:lnTo>
                <a:lnTo>
                  <a:pt x="12161720" y="14592"/>
                </a:lnTo>
                <a:lnTo>
                  <a:pt x="12163945" y="23414"/>
                </a:lnTo>
                <a:lnTo>
                  <a:pt x="12166753" y="34021"/>
                </a:lnTo>
                <a:lnTo>
                  <a:pt x="12170101" y="44443"/>
                </a:lnTo>
                <a:lnTo>
                  <a:pt x="12173944" y="52708"/>
                </a:lnTo>
                <a:lnTo>
                  <a:pt x="12178236" y="56847"/>
                </a:lnTo>
                <a:lnTo>
                  <a:pt x="12182933" y="54889"/>
                </a:lnTo>
                <a:lnTo>
                  <a:pt x="12185524" y="47625"/>
                </a:lnTo>
                <a:lnTo>
                  <a:pt x="12185651" y="115"/>
                </a:lnTo>
                <a:lnTo>
                  <a:pt x="12160124" y="0"/>
                </a:lnTo>
                <a:close/>
              </a:path>
              <a:path w="12185651" h="6857998">
                <a:moveTo>
                  <a:pt x="7271894" y="2646680"/>
                </a:moveTo>
                <a:lnTo>
                  <a:pt x="7268719" y="2646680"/>
                </a:lnTo>
                <a:lnTo>
                  <a:pt x="7271894" y="2649220"/>
                </a:lnTo>
                <a:lnTo>
                  <a:pt x="7271894" y="2646680"/>
                </a:lnTo>
                <a:close/>
              </a:path>
              <a:path w="12185651" h="6857998">
                <a:moveTo>
                  <a:pt x="7110555" y="2332990"/>
                </a:moveTo>
                <a:lnTo>
                  <a:pt x="7078645" y="2367280"/>
                </a:lnTo>
                <a:lnTo>
                  <a:pt x="7077300" y="2379980"/>
                </a:lnTo>
                <a:lnTo>
                  <a:pt x="7078436" y="2393950"/>
                </a:lnTo>
                <a:lnTo>
                  <a:pt x="7090146" y="2440940"/>
                </a:lnTo>
                <a:lnTo>
                  <a:pt x="7096002" y="2453640"/>
                </a:lnTo>
                <a:lnTo>
                  <a:pt x="7102245" y="2467610"/>
                </a:lnTo>
                <a:lnTo>
                  <a:pt x="7108852" y="2479040"/>
                </a:lnTo>
                <a:lnTo>
                  <a:pt x="7115801" y="2491740"/>
                </a:lnTo>
                <a:lnTo>
                  <a:pt x="7123073" y="2503170"/>
                </a:lnTo>
                <a:lnTo>
                  <a:pt x="7130644" y="2514600"/>
                </a:lnTo>
                <a:lnTo>
                  <a:pt x="7138493" y="2524760"/>
                </a:lnTo>
                <a:lnTo>
                  <a:pt x="7146600" y="2536190"/>
                </a:lnTo>
                <a:lnTo>
                  <a:pt x="7154943" y="2546350"/>
                </a:lnTo>
                <a:lnTo>
                  <a:pt x="7163500" y="2556510"/>
                </a:lnTo>
                <a:lnTo>
                  <a:pt x="7172250" y="2565400"/>
                </a:lnTo>
                <a:lnTo>
                  <a:pt x="7181171" y="2575560"/>
                </a:lnTo>
                <a:lnTo>
                  <a:pt x="7190243" y="2584450"/>
                </a:lnTo>
                <a:lnTo>
                  <a:pt x="7199443" y="2593340"/>
                </a:lnTo>
                <a:lnTo>
                  <a:pt x="7208750" y="2602230"/>
                </a:lnTo>
                <a:lnTo>
                  <a:pt x="7218143" y="2609850"/>
                </a:lnTo>
                <a:lnTo>
                  <a:pt x="7227600" y="2618740"/>
                </a:lnTo>
                <a:lnTo>
                  <a:pt x="7246621" y="2633980"/>
                </a:lnTo>
                <a:lnTo>
                  <a:pt x="7259321" y="2646680"/>
                </a:lnTo>
                <a:lnTo>
                  <a:pt x="7281419" y="2646680"/>
                </a:lnTo>
                <a:lnTo>
                  <a:pt x="7284594" y="2640330"/>
                </a:lnTo>
                <a:lnTo>
                  <a:pt x="7288409" y="2631440"/>
                </a:lnTo>
                <a:lnTo>
                  <a:pt x="7288646" y="2620010"/>
                </a:lnTo>
                <a:lnTo>
                  <a:pt x="7286405" y="2606040"/>
                </a:lnTo>
                <a:lnTo>
                  <a:pt x="7282785" y="2593340"/>
                </a:lnTo>
                <a:lnTo>
                  <a:pt x="7278884" y="2580640"/>
                </a:lnTo>
                <a:lnTo>
                  <a:pt x="7275802" y="2570480"/>
                </a:lnTo>
                <a:lnTo>
                  <a:pt x="7270054" y="2557780"/>
                </a:lnTo>
                <a:lnTo>
                  <a:pt x="7264395" y="2546350"/>
                </a:lnTo>
                <a:lnTo>
                  <a:pt x="7258807" y="2534920"/>
                </a:lnTo>
                <a:lnTo>
                  <a:pt x="7253274" y="2523490"/>
                </a:lnTo>
                <a:lnTo>
                  <a:pt x="7247777" y="2512060"/>
                </a:lnTo>
                <a:lnTo>
                  <a:pt x="7242298" y="2501900"/>
                </a:lnTo>
                <a:lnTo>
                  <a:pt x="7236218" y="2489200"/>
                </a:lnTo>
                <a:lnTo>
                  <a:pt x="7224197" y="2463800"/>
                </a:lnTo>
                <a:lnTo>
                  <a:pt x="7218196" y="2452370"/>
                </a:lnTo>
                <a:lnTo>
                  <a:pt x="7212162" y="2440940"/>
                </a:lnTo>
                <a:lnTo>
                  <a:pt x="7206064" y="2430780"/>
                </a:lnTo>
                <a:lnTo>
                  <a:pt x="7199873" y="2419350"/>
                </a:lnTo>
                <a:lnTo>
                  <a:pt x="7193558" y="2409190"/>
                </a:lnTo>
                <a:lnTo>
                  <a:pt x="7187091" y="2399030"/>
                </a:lnTo>
                <a:lnTo>
                  <a:pt x="7180440" y="2388870"/>
                </a:lnTo>
                <a:lnTo>
                  <a:pt x="7173577" y="2378710"/>
                </a:lnTo>
                <a:lnTo>
                  <a:pt x="7164209" y="2364740"/>
                </a:lnTo>
                <a:lnTo>
                  <a:pt x="7155306" y="2353310"/>
                </a:lnTo>
                <a:lnTo>
                  <a:pt x="7146547" y="2344420"/>
                </a:lnTo>
                <a:lnTo>
                  <a:pt x="7137607" y="2338070"/>
                </a:lnTo>
                <a:lnTo>
                  <a:pt x="7123300" y="2334260"/>
                </a:lnTo>
                <a:lnTo>
                  <a:pt x="7110555" y="2332990"/>
                </a:lnTo>
                <a:close/>
              </a:path>
              <a:path w="12185651" h="6857998">
                <a:moveTo>
                  <a:pt x="7511600" y="2339340"/>
                </a:moveTo>
                <a:lnTo>
                  <a:pt x="7467249" y="2360930"/>
                </a:lnTo>
                <a:lnTo>
                  <a:pt x="7439066" y="2387600"/>
                </a:lnTo>
                <a:lnTo>
                  <a:pt x="7430266" y="2396490"/>
                </a:lnTo>
                <a:lnTo>
                  <a:pt x="7421758" y="2406650"/>
                </a:lnTo>
                <a:lnTo>
                  <a:pt x="7413539" y="2418080"/>
                </a:lnTo>
                <a:lnTo>
                  <a:pt x="7405606" y="2428240"/>
                </a:lnTo>
                <a:lnTo>
                  <a:pt x="7382980" y="2462530"/>
                </a:lnTo>
                <a:lnTo>
                  <a:pt x="7361112" y="2503170"/>
                </a:lnTo>
                <a:lnTo>
                  <a:pt x="7341598" y="2545080"/>
                </a:lnTo>
                <a:lnTo>
                  <a:pt x="7335935" y="2557780"/>
                </a:lnTo>
                <a:lnTo>
                  <a:pt x="7330808" y="2571750"/>
                </a:lnTo>
                <a:lnTo>
                  <a:pt x="7326285" y="2583180"/>
                </a:lnTo>
                <a:lnTo>
                  <a:pt x="7322433" y="2595880"/>
                </a:lnTo>
                <a:lnTo>
                  <a:pt x="7319322" y="2606040"/>
                </a:lnTo>
                <a:lnTo>
                  <a:pt x="7317020" y="2614930"/>
                </a:lnTo>
                <a:lnTo>
                  <a:pt x="7315595" y="2623820"/>
                </a:lnTo>
                <a:lnTo>
                  <a:pt x="7315116" y="2630170"/>
                </a:lnTo>
                <a:lnTo>
                  <a:pt x="7315651" y="2635250"/>
                </a:lnTo>
                <a:lnTo>
                  <a:pt x="7318140" y="2637790"/>
                </a:lnTo>
                <a:lnTo>
                  <a:pt x="7322290" y="2639060"/>
                </a:lnTo>
                <a:lnTo>
                  <a:pt x="7327943" y="2637790"/>
                </a:lnTo>
                <a:lnTo>
                  <a:pt x="7334939" y="2636520"/>
                </a:lnTo>
                <a:lnTo>
                  <a:pt x="7343122" y="2632710"/>
                </a:lnTo>
                <a:lnTo>
                  <a:pt x="7352332" y="2628900"/>
                </a:lnTo>
                <a:lnTo>
                  <a:pt x="7362410" y="2623820"/>
                </a:lnTo>
                <a:lnTo>
                  <a:pt x="7373200" y="2617470"/>
                </a:lnTo>
                <a:lnTo>
                  <a:pt x="7384542" y="2609850"/>
                </a:lnTo>
                <a:lnTo>
                  <a:pt x="7396277" y="2602230"/>
                </a:lnTo>
                <a:lnTo>
                  <a:pt x="7432265" y="2575560"/>
                </a:lnTo>
                <a:lnTo>
                  <a:pt x="7466099" y="2545080"/>
                </a:lnTo>
                <a:lnTo>
                  <a:pt x="7493503" y="2514600"/>
                </a:lnTo>
                <a:lnTo>
                  <a:pt x="7499080" y="2505710"/>
                </a:lnTo>
                <a:lnTo>
                  <a:pt x="7505072" y="2498090"/>
                </a:lnTo>
                <a:lnTo>
                  <a:pt x="7511294" y="2487930"/>
                </a:lnTo>
                <a:lnTo>
                  <a:pt x="7517561" y="2477770"/>
                </a:lnTo>
                <a:lnTo>
                  <a:pt x="7523689" y="2467610"/>
                </a:lnTo>
                <a:lnTo>
                  <a:pt x="7543136" y="2421890"/>
                </a:lnTo>
                <a:lnTo>
                  <a:pt x="7547243" y="2387600"/>
                </a:lnTo>
                <a:lnTo>
                  <a:pt x="7545634" y="2376170"/>
                </a:lnTo>
                <a:lnTo>
                  <a:pt x="7542229" y="2364740"/>
                </a:lnTo>
                <a:lnTo>
                  <a:pt x="7534059" y="2352040"/>
                </a:lnTo>
                <a:lnTo>
                  <a:pt x="7526330" y="2345690"/>
                </a:lnTo>
                <a:lnTo>
                  <a:pt x="7525894" y="2344420"/>
                </a:lnTo>
                <a:lnTo>
                  <a:pt x="7522719" y="2344420"/>
                </a:lnTo>
                <a:lnTo>
                  <a:pt x="7522719" y="2341880"/>
                </a:lnTo>
                <a:lnTo>
                  <a:pt x="7511600" y="2339340"/>
                </a:lnTo>
                <a:close/>
              </a:path>
              <a:path w="12185651" h="6857998">
                <a:moveTo>
                  <a:pt x="7144096" y="2068830"/>
                </a:moveTo>
                <a:lnTo>
                  <a:pt x="7109412" y="2100580"/>
                </a:lnTo>
                <a:lnTo>
                  <a:pt x="7106337" y="2125980"/>
                </a:lnTo>
                <a:lnTo>
                  <a:pt x="7107623" y="2137410"/>
                </a:lnTo>
                <a:lnTo>
                  <a:pt x="7111458" y="2151380"/>
                </a:lnTo>
                <a:lnTo>
                  <a:pt x="7115376" y="2165350"/>
                </a:lnTo>
                <a:lnTo>
                  <a:pt x="7119380" y="2178050"/>
                </a:lnTo>
                <a:lnTo>
                  <a:pt x="7123474" y="2190750"/>
                </a:lnTo>
                <a:lnTo>
                  <a:pt x="7127660" y="2204720"/>
                </a:lnTo>
                <a:lnTo>
                  <a:pt x="7131941" y="2216150"/>
                </a:lnTo>
                <a:lnTo>
                  <a:pt x="7136321" y="2228850"/>
                </a:lnTo>
                <a:lnTo>
                  <a:pt x="7140803" y="2240280"/>
                </a:lnTo>
                <a:lnTo>
                  <a:pt x="7145388" y="2251710"/>
                </a:lnTo>
                <a:lnTo>
                  <a:pt x="7150081" y="2264410"/>
                </a:lnTo>
                <a:lnTo>
                  <a:pt x="7154885" y="2274570"/>
                </a:lnTo>
                <a:lnTo>
                  <a:pt x="7175263" y="2317750"/>
                </a:lnTo>
                <a:lnTo>
                  <a:pt x="7186193" y="2338070"/>
                </a:lnTo>
                <a:lnTo>
                  <a:pt x="7192291" y="2350770"/>
                </a:lnTo>
                <a:lnTo>
                  <a:pt x="7210929" y="2385060"/>
                </a:lnTo>
                <a:lnTo>
                  <a:pt x="7230934" y="2415540"/>
                </a:lnTo>
                <a:lnTo>
                  <a:pt x="7235763" y="2423160"/>
                </a:lnTo>
                <a:lnTo>
                  <a:pt x="7241649" y="2432050"/>
                </a:lnTo>
                <a:lnTo>
                  <a:pt x="7248279" y="2440940"/>
                </a:lnTo>
                <a:lnTo>
                  <a:pt x="7255345" y="2452370"/>
                </a:lnTo>
                <a:lnTo>
                  <a:pt x="7262536" y="2462530"/>
                </a:lnTo>
                <a:lnTo>
                  <a:pt x="7269540" y="2472690"/>
                </a:lnTo>
                <a:lnTo>
                  <a:pt x="7276047" y="2480310"/>
                </a:lnTo>
                <a:lnTo>
                  <a:pt x="7281747" y="2485390"/>
                </a:lnTo>
                <a:lnTo>
                  <a:pt x="7286329" y="2489200"/>
                </a:lnTo>
                <a:lnTo>
                  <a:pt x="7289483" y="2487930"/>
                </a:lnTo>
                <a:lnTo>
                  <a:pt x="7290897" y="2482850"/>
                </a:lnTo>
                <a:lnTo>
                  <a:pt x="7290572" y="2470150"/>
                </a:lnTo>
                <a:lnTo>
                  <a:pt x="7286137" y="2430780"/>
                </a:lnTo>
                <a:lnTo>
                  <a:pt x="7281082" y="2406650"/>
                </a:lnTo>
                <a:lnTo>
                  <a:pt x="7278161" y="2393950"/>
                </a:lnTo>
                <a:lnTo>
                  <a:pt x="7275082" y="2382520"/>
                </a:lnTo>
                <a:lnTo>
                  <a:pt x="7271923" y="2369820"/>
                </a:lnTo>
                <a:lnTo>
                  <a:pt x="7269686" y="2357120"/>
                </a:lnTo>
                <a:lnTo>
                  <a:pt x="7267258" y="2344420"/>
                </a:lnTo>
                <a:lnTo>
                  <a:pt x="7264653" y="2332990"/>
                </a:lnTo>
                <a:lnTo>
                  <a:pt x="7261887" y="2320290"/>
                </a:lnTo>
                <a:lnTo>
                  <a:pt x="7258974" y="2307590"/>
                </a:lnTo>
                <a:lnTo>
                  <a:pt x="7255931" y="2294890"/>
                </a:lnTo>
                <a:lnTo>
                  <a:pt x="7252772" y="2283460"/>
                </a:lnTo>
                <a:lnTo>
                  <a:pt x="7249511" y="2270760"/>
                </a:lnTo>
                <a:lnTo>
                  <a:pt x="7246165" y="2258060"/>
                </a:lnTo>
                <a:lnTo>
                  <a:pt x="7242748" y="2246630"/>
                </a:lnTo>
                <a:lnTo>
                  <a:pt x="7239275" y="2233930"/>
                </a:lnTo>
                <a:lnTo>
                  <a:pt x="7235762" y="2222500"/>
                </a:lnTo>
                <a:lnTo>
                  <a:pt x="7230746" y="2204720"/>
                </a:lnTo>
                <a:lnTo>
                  <a:pt x="7226792" y="2193290"/>
                </a:lnTo>
                <a:lnTo>
                  <a:pt x="7218496" y="2167890"/>
                </a:lnTo>
                <a:lnTo>
                  <a:pt x="7213960" y="2153920"/>
                </a:lnTo>
                <a:lnTo>
                  <a:pt x="7209036" y="2139950"/>
                </a:lnTo>
                <a:lnTo>
                  <a:pt x="7190969" y="2103120"/>
                </a:lnTo>
                <a:lnTo>
                  <a:pt x="7155571" y="2072640"/>
                </a:lnTo>
                <a:lnTo>
                  <a:pt x="7144096" y="2068830"/>
                </a:lnTo>
                <a:close/>
              </a:path>
              <a:path w="12185651" h="6857998">
                <a:moveTo>
                  <a:pt x="7480695" y="2068830"/>
                </a:moveTo>
                <a:lnTo>
                  <a:pt x="7446763" y="2087880"/>
                </a:lnTo>
                <a:lnTo>
                  <a:pt x="7423865" y="2122170"/>
                </a:lnTo>
                <a:lnTo>
                  <a:pt x="7416521" y="2133600"/>
                </a:lnTo>
                <a:lnTo>
                  <a:pt x="7409691" y="2143760"/>
                </a:lnTo>
                <a:lnTo>
                  <a:pt x="7403405" y="2155190"/>
                </a:lnTo>
                <a:lnTo>
                  <a:pt x="7397693" y="2165350"/>
                </a:lnTo>
                <a:lnTo>
                  <a:pt x="7392586" y="2175510"/>
                </a:lnTo>
                <a:lnTo>
                  <a:pt x="7383167" y="2199640"/>
                </a:lnTo>
                <a:lnTo>
                  <a:pt x="7378509" y="2212340"/>
                </a:lnTo>
                <a:lnTo>
                  <a:pt x="7374104" y="2225040"/>
                </a:lnTo>
                <a:lnTo>
                  <a:pt x="7369917" y="2236470"/>
                </a:lnTo>
                <a:lnTo>
                  <a:pt x="7365909" y="2249170"/>
                </a:lnTo>
                <a:lnTo>
                  <a:pt x="7362044" y="2261870"/>
                </a:lnTo>
                <a:lnTo>
                  <a:pt x="7358286" y="2273300"/>
                </a:lnTo>
                <a:lnTo>
                  <a:pt x="7347285" y="2308860"/>
                </a:lnTo>
                <a:lnTo>
                  <a:pt x="7343587" y="2320290"/>
                </a:lnTo>
                <a:lnTo>
                  <a:pt x="7339811" y="2331720"/>
                </a:lnTo>
                <a:lnTo>
                  <a:pt x="7336235" y="2344420"/>
                </a:lnTo>
                <a:lnTo>
                  <a:pt x="7332271" y="2358390"/>
                </a:lnTo>
                <a:lnTo>
                  <a:pt x="7328090" y="2372360"/>
                </a:lnTo>
                <a:lnTo>
                  <a:pt x="7323860" y="2387600"/>
                </a:lnTo>
                <a:lnTo>
                  <a:pt x="7312563" y="2429510"/>
                </a:lnTo>
                <a:lnTo>
                  <a:pt x="7306947" y="2466340"/>
                </a:lnTo>
                <a:lnTo>
                  <a:pt x="7307057" y="2472690"/>
                </a:lnTo>
                <a:lnTo>
                  <a:pt x="7308513" y="2479040"/>
                </a:lnTo>
                <a:lnTo>
                  <a:pt x="7313300" y="2481580"/>
                </a:lnTo>
                <a:lnTo>
                  <a:pt x="7319496" y="2480310"/>
                </a:lnTo>
                <a:lnTo>
                  <a:pt x="7326723" y="2473960"/>
                </a:lnTo>
                <a:lnTo>
                  <a:pt x="7334603" y="2466340"/>
                </a:lnTo>
                <a:lnTo>
                  <a:pt x="7342758" y="2454910"/>
                </a:lnTo>
                <a:lnTo>
                  <a:pt x="7350810" y="2444750"/>
                </a:lnTo>
                <a:lnTo>
                  <a:pt x="7358382" y="2433320"/>
                </a:lnTo>
                <a:lnTo>
                  <a:pt x="7365094" y="2424430"/>
                </a:lnTo>
                <a:lnTo>
                  <a:pt x="7367144" y="2420620"/>
                </a:lnTo>
                <a:lnTo>
                  <a:pt x="7390247" y="2390140"/>
                </a:lnTo>
                <a:lnTo>
                  <a:pt x="7412055" y="2358390"/>
                </a:lnTo>
                <a:lnTo>
                  <a:pt x="7418813" y="2348230"/>
                </a:lnTo>
                <a:lnTo>
                  <a:pt x="7438581" y="2313940"/>
                </a:lnTo>
                <a:lnTo>
                  <a:pt x="7456439" y="2279650"/>
                </a:lnTo>
                <a:lnTo>
                  <a:pt x="7462099" y="2269490"/>
                </a:lnTo>
                <a:lnTo>
                  <a:pt x="7467659" y="2258060"/>
                </a:lnTo>
                <a:lnTo>
                  <a:pt x="7478594" y="2236470"/>
                </a:lnTo>
                <a:lnTo>
                  <a:pt x="7483685" y="2223770"/>
                </a:lnTo>
                <a:lnTo>
                  <a:pt x="7488675" y="2211070"/>
                </a:lnTo>
                <a:lnTo>
                  <a:pt x="7493451" y="2199640"/>
                </a:lnTo>
                <a:lnTo>
                  <a:pt x="7497896" y="2188210"/>
                </a:lnTo>
                <a:lnTo>
                  <a:pt x="7510056" y="2141220"/>
                </a:lnTo>
                <a:lnTo>
                  <a:pt x="7511113" y="2128520"/>
                </a:lnTo>
                <a:lnTo>
                  <a:pt x="7511035" y="2114550"/>
                </a:lnTo>
                <a:lnTo>
                  <a:pt x="7510039" y="2103120"/>
                </a:lnTo>
                <a:lnTo>
                  <a:pt x="7508503" y="2091690"/>
                </a:lnTo>
                <a:lnTo>
                  <a:pt x="7504962" y="2078990"/>
                </a:lnTo>
                <a:lnTo>
                  <a:pt x="7492454" y="2071370"/>
                </a:lnTo>
                <a:lnTo>
                  <a:pt x="7480695" y="2068830"/>
                </a:lnTo>
                <a:close/>
              </a:path>
              <a:path w="12185651" h="6857998">
                <a:moveTo>
                  <a:pt x="7308718" y="1838960"/>
                </a:moveTo>
                <a:lnTo>
                  <a:pt x="7297112" y="1838960"/>
                </a:lnTo>
                <a:lnTo>
                  <a:pt x="7285608" y="1842770"/>
                </a:lnTo>
                <a:lnTo>
                  <a:pt x="7259915" y="1871980"/>
                </a:lnTo>
                <a:lnTo>
                  <a:pt x="7248433" y="1907540"/>
                </a:lnTo>
                <a:lnTo>
                  <a:pt x="7248701" y="1921510"/>
                </a:lnTo>
                <a:lnTo>
                  <a:pt x="7250258" y="1962150"/>
                </a:lnTo>
                <a:lnTo>
                  <a:pt x="7252583" y="2000250"/>
                </a:lnTo>
                <a:lnTo>
                  <a:pt x="7255694" y="2038350"/>
                </a:lnTo>
                <a:lnTo>
                  <a:pt x="7259354" y="2075180"/>
                </a:lnTo>
                <a:lnTo>
                  <a:pt x="7260665" y="2087880"/>
                </a:lnTo>
                <a:lnTo>
                  <a:pt x="7262012" y="2099310"/>
                </a:lnTo>
                <a:lnTo>
                  <a:pt x="7263388" y="2112010"/>
                </a:lnTo>
                <a:lnTo>
                  <a:pt x="7266200" y="2136140"/>
                </a:lnTo>
                <a:lnTo>
                  <a:pt x="7267623" y="2148840"/>
                </a:lnTo>
                <a:lnTo>
                  <a:pt x="7270202" y="2161540"/>
                </a:lnTo>
                <a:lnTo>
                  <a:pt x="7274524" y="2188210"/>
                </a:lnTo>
                <a:lnTo>
                  <a:pt x="7278292" y="2212340"/>
                </a:lnTo>
                <a:lnTo>
                  <a:pt x="7280180" y="2225040"/>
                </a:lnTo>
                <a:lnTo>
                  <a:pt x="7282182" y="2236470"/>
                </a:lnTo>
                <a:lnTo>
                  <a:pt x="7284383" y="2247900"/>
                </a:lnTo>
                <a:lnTo>
                  <a:pt x="7285915" y="2254250"/>
                </a:lnTo>
                <a:lnTo>
                  <a:pt x="7287976" y="2263140"/>
                </a:lnTo>
                <a:lnTo>
                  <a:pt x="7290532" y="2273300"/>
                </a:lnTo>
                <a:lnTo>
                  <a:pt x="7293551" y="2283460"/>
                </a:lnTo>
                <a:lnTo>
                  <a:pt x="7296998" y="2292350"/>
                </a:lnTo>
                <a:lnTo>
                  <a:pt x="7300841" y="2297430"/>
                </a:lnTo>
                <a:lnTo>
                  <a:pt x="7305044" y="2297430"/>
                </a:lnTo>
                <a:lnTo>
                  <a:pt x="7320336" y="2255520"/>
                </a:lnTo>
                <a:lnTo>
                  <a:pt x="7327550" y="2213610"/>
                </a:lnTo>
                <a:lnTo>
                  <a:pt x="7333423" y="2164080"/>
                </a:lnTo>
                <a:lnTo>
                  <a:pt x="7334551" y="2152650"/>
                </a:lnTo>
                <a:lnTo>
                  <a:pt x="7336741" y="2139950"/>
                </a:lnTo>
                <a:lnTo>
                  <a:pt x="7343481" y="2086610"/>
                </a:lnTo>
                <a:lnTo>
                  <a:pt x="7347833" y="2037080"/>
                </a:lnTo>
                <a:lnTo>
                  <a:pt x="7351007" y="1987550"/>
                </a:lnTo>
                <a:lnTo>
                  <a:pt x="7351772" y="1976120"/>
                </a:lnTo>
                <a:lnTo>
                  <a:pt x="7352465" y="1962150"/>
                </a:lnTo>
                <a:lnTo>
                  <a:pt x="7352859" y="1948180"/>
                </a:lnTo>
                <a:lnTo>
                  <a:pt x="7352812" y="1932940"/>
                </a:lnTo>
                <a:lnTo>
                  <a:pt x="7348600" y="1892300"/>
                </a:lnTo>
                <a:lnTo>
                  <a:pt x="7328172" y="1849120"/>
                </a:lnTo>
                <a:lnTo>
                  <a:pt x="7319519" y="1842770"/>
                </a:lnTo>
                <a:lnTo>
                  <a:pt x="7308718" y="1838960"/>
                </a:lnTo>
                <a:close/>
              </a:path>
              <a:path w="12185651" h="6857998">
                <a:moveTo>
                  <a:pt x="7118411" y="89961"/>
                </a:moveTo>
                <a:lnTo>
                  <a:pt x="7080838" y="116401"/>
                </a:lnTo>
                <a:lnTo>
                  <a:pt x="7077517" y="142032"/>
                </a:lnTo>
                <a:lnTo>
                  <a:pt x="7078731" y="155305"/>
                </a:lnTo>
                <a:lnTo>
                  <a:pt x="7090269" y="198152"/>
                </a:lnTo>
                <a:lnTo>
                  <a:pt x="7108852" y="236245"/>
                </a:lnTo>
                <a:lnTo>
                  <a:pt x="7130644" y="271271"/>
                </a:lnTo>
                <a:lnTo>
                  <a:pt x="7154943" y="303339"/>
                </a:lnTo>
                <a:lnTo>
                  <a:pt x="7181171" y="332836"/>
                </a:lnTo>
                <a:lnTo>
                  <a:pt x="7208750" y="360146"/>
                </a:lnTo>
                <a:lnTo>
                  <a:pt x="7237100" y="385656"/>
                </a:lnTo>
                <a:lnTo>
                  <a:pt x="7252971" y="397001"/>
                </a:lnTo>
                <a:lnTo>
                  <a:pt x="7259321" y="403351"/>
                </a:lnTo>
                <a:lnTo>
                  <a:pt x="7265544" y="406526"/>
                </a:lnTo>
                <a:lnTo>
                  <a:pt x="7278244" y="406526"/>
                </a:lnTo>
                <a:lnTo>
                  <a:pt x="7284594" y="400176"/>
                </a:lnTo>
                <a:lnTo>
                  <a:pt x="7288411" y="390827"/>
                </a:lnTo>
                <a:lnTo>
                  <a:pt x="7288642" y="378656"/>
                </a:lnTo>
                <a:lnTo>
                  <a:pt x="7286392" y="365059"/>
                </a:lnTo>
                <a:lnTo>
                  <a:pt x="7270007" y="316708"/>
                </a:lnTo>
                <a:lnTo>
                  <a:pt x="7253141" y="282245"/>
                </a:lnTo>
                <a:lnTo>
                  <a:pt x="7242103" y="260836"/>
                </a:lnTo>
                <a:lnTo>
                  <a:pt x="7236159" y="247599"/>
                </a:lnTo>
                <a:lnTo>
                  <a:pt x="7218500" y="210773"/>
                </a:lnTo>
                <a:lnTo>
                  <a:pt x="7194289" y="167076"/>
                </a:lnTo>
                <a:lnTo>
                  <a:pt x="7167775" y="127709"/>
                </a:lnTo>
                <a:lnTo>
                  <a:pt x="7160016" y="116401"/>
                </a:lnTo>
                <a:lnTo>
                  <a:pt x="7151284" y="106663"/>
                </a:lnTo>
                <a:lnTo>
                  <a:pt x="7141536" y="98704"/>
                </a:lnTo>
                <a:lnTo>
                  <a:pt x="7130726" y="92732"/>
                </a:lnTo>
                <a:lnTo>
                  <a:pt x="7118411" y="89961"/>
                </a:lnTo>
                <a:close/>
              </a:path>
              <a:path w="12185651" h="6857998">
                <a:moveTo>
                  <a:pt x="7511600" y="99220"/>
                </a:moveTo>
                <a:lnTo>
                  <a:pt x="7467266" y="119266"/>
                </a:lnTo>
                <a:lnTo>
                  <a:pt x="7439098" y="145780"/>
                </a:lnTo>
                <a:lnTo>
                  <a:pt x="7413583" y="177051"/>
                </a:lnTo>
                <a:lnTo>
                  <a:pt x="7390418" y="209879"/>
                </a:lnTo>
                <a:lnTo>
                  <a:pt x="7367818" y="248273"/>
                </a:lnTo>
                <a:lnTo>
                  <a:pt x="7347169" y="289727"/>
                </a:lnTo>
                <a:lnTo>
                  <a:pt x="7330195" y="329982"/>
                </a:lnTo>
                <a:lnTo>
                  <a:pt x="7316697" y="373602"/>
                </a:lnTo>
                <a:lnTo>
                  <a:pt x="7315193" y="388344"/>
                </a:lnTo>
                <a:lnTo>
                  <a:pt x="7315909" y="392777"/>
                </a:lnTo>
                <a:lnTo>
                  <a:pt x="7318311" y="395594"/>
                </a:lnTo>
                <a:lnTo>
                  <a:pt x="7322332" y="396862"/>
                </a:lnTo>
                <a:lnTo>
                  <a:pt x="7327818" y="396675"/>
                </a:lnTo>
                <a:lnTo>
                  <a:pt x="7371944" y="377270"/>
                </a:lnTo>
                <a:lnTo>
                  <a:pt x="7406313" y="354289"/>
                </a:lnTo>
                <a:lnTo>
                  <a:pt x="7441599" y="325957"/>
                </a:lnTo>
                <a:lnTo>
                  <a:pt x="7473707" y="294853"/>
                </a:lnTo>
                <a:lnTo>
                  <a:pt x="7503587" y="256568"/>
                </a:lnTo>
                <a:lnTo>
                  <a:pt x="7528830" y="214940"/>
                </a:lnTo>
                <a:lnTo>
                  <a:pt x="7545604" y="169140"/>
                </a:lnTo>
                <a:lnTo>
                  <a:pt x="7547247" y="149516"/>
                </a:lnTo>
                <a:lnTo>
                  <a:pt x="7547164" y="145780"/>
                </a:lnTo>
                <a:lnTo>
                  <a:pt x="7528190" y="102984"/>
                </a:lnTo>
                <a:lnTo>
                  <a:pt x="7522719" y="101600"/>
                </a:lnTo>
                <a:lnTo>
                  <a:pt x="7511600" y="99220"/>
                </a:lnTo>
                <a:close/>
              </a:path>
              <a:path w="12185651" h="6857998">
                <a:moveTo>
                  <a:pt x="7142021" y="13"/>
                </a:moveTo>
                <a:lnTo>
                  <a:pt x="7156393" y="35948"/>
                </a:lnTo>
                <a:lnTo>
                  <a:pt x="7177924" y="81626"/>
                </a:lnTo>
                <a:lnTo>
                  <a:pt x="7196531" y="116541"/>
                </a:lnTo>
                <a:lnTo>
                  <a:pt x="7221660" y="160045"/>
                </a:lnTo>
                <a:lnTo>
                  <a:pt x="7240737" y="189547"/>
                </a:lnTo>
                <a:lnTo>
                  <a:pt x="7252120" y="206994"/>
                </a:lnTo>
                <a:lnTo>
                  <a:pt x="7279484" y="243931"/>
                </a:lnTo>
                <a:lnTo>
                  <a:pt x="7288719" y="248803"/>
                </a:lnTo>
                <a:lnTo>
                  <a:pt x="7290749" y="244642"/>
                </a:lnTo>
                <a:lnTo>
                  <a:pt x="7288275" y="205241"/>
                </a:lnTo>
                <a:lnTo>
                  <a:pt x="7281747" y="167076"/>
                </a:lnTo>
                <a:lnTo>
                  <a:pt x="7273070" y="131359"/>
                </a:lnTo>
                <a:lnTo>
                  <a:pt x="7261332" y="80597"/>
                </a:lnTo>
                <a:lnTo>
                  <a:pt x="7252373" y="43562"/>
                </a:lnTo>
                <a:lnTo>
                  <a:pt x="7242596" y="7711"/>
                </a:lnTo>
                <a:lnTo>
                  <a:pt x="7142021" y="13"/>
                </a:lnTo>
                <a:close/>
              </a:path>
              <a:path w="12185651" h="6857998">
                <a:moveTo>
                  <a:pt x="7367149" y="0"/>
                </a:moveTo>
                <a:lnTo>
                  <a:pt x="7341599" y="85149"/>
                </a:lnTo>
                <a:lnTo>
                  <a:pt x="7335216" y="106852"/>
                </a:lnTo>
                <a:lnTo>
                  <a:pt x="7328671" y="128903"/>
                </a:lnTo>
                <a:lnTo>
                  <a:pt x="7316697" y="171361"/>
                </a:lnTo>
                <a:lnTo>
                  <a:pt x="7308255" y="209863"/>
                </a:lnTo>
                <a:lnTo>
                  <a:pt x="7306909" y="228449"/>
                </a:lnTo>
                <a:lnTo>
                  <a:pt x="7307978" y="234737"/>
                </a:lnTo>
                <a:lnTo>
                  <a:pt x="7309994" y="238251"/>
                </a:lnTo>
                <a:lnTo>
                  <a:pt x="7314458" y="240353"/>
                </a:lnTo>
                <a:lnTo>
                  <a:pt x="7320521" y="237882"/>
                </a:lnTo>
                <a:lnTo>
                  <a:pt x="7352186" y="200832"/>
                </a:lnTo>
                <a:lnTo>
                  <a:pt x="7366475" y="178996"/>
                </a:lnTo>
                <a:lnTo>
                  <a:pt x="7374363" y="169506"/>
                </a:lnTo>
                <a:lnTo>
                  <a:pt x="7404535" y="128800"/>
                </a:lnTo>
                <a:lnTo>
                  <a:pt x="7424978" y="95274"/>
                </a:lnTo>
                <a:lnTo>
                  <a:pt x="7444281" y="61222"/>
                </a:lnTo>
                <a:lnTo>
                  <a:pt x="7467186" y="16865"/>
                </a:lnTo>
                <a:lnTo>
                  <a:pt x="7472398" y="5867"/>
                </a:lnTo>
                <a:lnTo>
                  <a:pt x="7367149" y="0"/>
                </a:lnTo>
                <a:close/>
              </a:path>
              <a:path w="12185651" h="6857998">
                <a:moveTo>
                  <a:pt x="7285938" y="50"/>
                </a:moveTo>
                <a:lnTo>
                  <a:pt x="7284594" y="3175"/>
                </a:lnTo>
                <a:lnTo>
                  <a:pt x="7284594" y="9525"/>
                </a:lnTo>
                <a:lnTo>
                  <a:pt x="7286190" y="14592"/>
                </a:lnTo>
                <a:lnTo>
                  <a:pt x="7288415" y="23414"/>
                </a:lnTo>
                <a:lnTo>
                  <a:pt x="7291223" y="34021"/>
                </a:lnTo>
                <a:lnTo>
                  <a:pt x="7294571" y="44443"/>
                </a:lnTo>
                <a:lnTo>
                  <a:pt x="7298414" y="52708"/>
                </a:lnTo>
                <a:lnTo>
                  <a:pt x="7302706" y="56847"/>
                </a:lnTo>
                <a:lnTo>
                  <a:pt x="7307403" y="54889"/>
                </a:lnTo>
                <a:lnTo>
                  <a:pt x="7320036" y="13551"/>
                </a:lnTo>
                <a:lnTo>
                  <a:pt x="7322410" y="1430"/>
                </a:lnTo>
                <a:lnTo>
                  <a:pt x="7285938" y="50"/>
                </a:lnTo>
                <a:close/>
              </a:path>
              <a:path w="12185651" h="6857998">
                <a:moveTo>
                  <a:pt x="7118600" y="4572381"/>
                </a:moveTo>
                <a:lnTo>
                  <a:pt x="7080883" y="4600321"/>
                </a:lnTo>
                <a:lnTo>
                  <a:pt x="7077405" y="4623181"/>
                </a:lnTo>
                <a:lnTo>
                  <a:pt x="7078730" y="4638421"/>
                </a:lnTo>
                <a:lnTo>
                  <a:pt x="7089076" y="4676521"/>
                </a:lnTo>
                <a:lnTo>
                  <a:pt x="7108213" y="4715891"/>
                </a:lnTo>
                <a:lnTo>
                  <a:pt x="7130301" y="4752721"/>
                </a:lnTo>
                <a:lnTo>
                  <a:pt x="7146393" y="4774311"/>
                </a:lnTo>
                <a:lnTo>
                  <a:pt x="7154787" y="4785741"/>
                </a:lnTo>
                <a:lnTo>
                  <a:pt x="7163386" y="4795901"/>
                </a:lnTo>
                <a:lnTo>
                  <a:pt x="7172170" y="4806061"/>
                </a:lnTo>
                <a:lnTo>
                  <a:pt x="7181118" y="4814951"/>
                </a:lnTo>
                <a:lnTo>
                  <a:pt x="7190209" y="4825111"/>
                </a:lnTo>
                <a:lnTo>
                  <a:pt x="7199423" y="4834001"/>
                </a:lnTo>
                <a:lnTo>
                  <a:pt x="7208740" y="4842891"/>
                </a:lnTo>
                <a:lnTo>
                  <a:pt x="7227599" y="4860671"/>
                </a:lnTo>
                <a:lnTo>
                  <a:pt x="7246621" y="4875911"/>
                </a:lnTo>
                <a:lnTo>
                  <a:pt x="7252971" y="4882261"/>
                </a:lnTo>
                <a:lnTo>
                  <a:pt x="7259321" y="4886071"/>
                </a:lnTo>
                <a:lnTo>
                  <a:pt x="7265544" y="4888611"/>
                </a:lnTo>
                <a:lnTo>
                  <a:pt x="7278244" y="4888611"/>
                </a:lnTo>
                <a:lnTo>
                  <a:pt x="7284594" y="4882261"/>
                </a:lnTo>
                <a:lnTo>
                  <a:pt x="7288411" y="4873371"/>
                </a:lnTo>
                <a:lnTo>
                  <a:pt x="7288642" y="4861941"/>
                </a:lnTo>
                <a:lnTo>
                  <a:pt x="7286392" y="4849241"/>
                </a:lnTo>
                <a:lnTo>
                  <a:pt x="7282762" y="4835271"/>
                </a:lnTo>
                <a:lnTo>
                  <a:pt x="7278858" y="4822571"/>
                </a:lnTo>
                <a:lnTo>
                  <a:pt x="7275782" y="4812411"/>
                </a:lnTo>
                <a:lnTo>
                  <a:pt x="7270044" y="4799711"/>
                </a:lnTo>
                <a:lnTo>
                  <a:pt x="7264392" y="4787011"/>
                </a:lnTo>
                <a:lnTo>
                  <a:pt x="7258811" y="4775581"/>
                </a:lnTo>
                <a:lnTo>
                  <a:pt x="7253282" y="4765421"/>
                </a:lnTo>
                <a:lnTo>
                  <a:pt x="7242312" y="4743831"/>
                </a:lnTo>
                <a:lnTo>
                  <a:pt x="7236334" y="4731131"/>
                </a:lnTo>
                <a:lnTo>
                  <a:pt x="7230411" y="4717161"/>
                </a:lnTo>
                <a:lnTo>
                  <a:pt x="7224514" y="4705731"/>
                </a:lnTo>
                <a:lnTo>
                  <a:pt x="7218617" y="4693031"/>
                </a:lnTo>
                <a:lnTo>
                  <a:pt x="7212689" y="4681601"/>
                </a:lnTo>
                <a:lnTo>
                  <a:pt x="7206703" y="4671441"/>
                </a:lnTo>
                <a:lnTo>
                  <a:pt x="7200630" y="4660011"/>
                </a:lnTo>
                <a:lnTo>
                  <a:pt x="7194441" y="4649851"/>
                </a:lnTo>
                <a:lnTo>
                  <a:pt x="7188110" y="4639691"/>
                </a:lnTo>
                <a:lnTo>
                  <a:pt x="7181606" y="4629531"/>
                </a:lnTo>
                <a:lnTo>
                  <a:pt x="7174901" y="4620641"/>
                </a:lnTo>
                <a:lnTo>
                  <a:pt x="7167968" y="4610481"/>
                </a:lnTo>
                <a:lnTo>
                  <a:pt x="7160149" y="4600321"/>
                </a:lnTo>
                <a:lnTo>
                  <a:pt x="7151421" y="4590161"/>
                </a:lnTo>
                <a:lnTo>
                  <a:pt x="7141723" y="4582541"/>
                </a:lnTo>
                <a:lnTo>
                  <a:pt x="7130996" y="4576191"/>
                </a:lnTo>
                <a:lnTo>
                  <a:pt x="7118600" y="4572381"/>
                </a:lnTo>
                <a:close/>
              </a:path>
              <a:path w="12185651" h="6857998">
                <a:moveTo>
                  <a:pt x="7511600" y="4582541"/>
                </a:moveTo>
                <a:lnTo>
                  <a:pt x="7467249" y="4601591"/>
                </a:lnTo>
                <a:lnTo>
                  <a:pt x="7439066" y="4628261"/>
                </a:lnTo>
                <a:lnTo>
                  <a:pt x="7413539" y="4660011"/>
                </a:lnTo>
                <a:lnTo>
                  <a:pt x="7405606" y="4670171"/>
                </a:lnTo>
                <a:lnTo>
                  <a:pt x="7397954" y="4681601"/>
                </a:lnTo>
                <a:lnTo>
                  <a:pt x="7390474" y="4691761"/>
                </a:lnTo>
                <a:lnTo>
                  <a:pt x="7382982" y="4704461"/>
                </a:lnTo>
                <a:lnTo>
                  <a:pt x="7361117" y="4743831"/>
                </a:lnTo>
                <a:lnTo>
                  <a:pt x="7347733" y="4771771"/>
                </a:lnTo>
                <a:lnTo>
                  <a:pt x="7341604" y="4784471"/>
                </a:lnTo>
                <a:lnTo>
                  <a:pt x="7326291" y="4823841"/>
                </a:lnTo>
                <a:lnTo>
                  <a:pt x="7315597" y="4864481"/>
                </a:lnTo>
                <a:lnTo>
                  <a:pt x="7315116" y="4872101"/>
                </a:lnTo>
                <a:lnTo>
                  <a:pt x="7315648" y="4877181"/>
                </a:lnTo>
                <a:lnTo>
                  <a:pt x="7318135" y="4879721"/>
                </a:lnTo>
                <a:lnTo>
                  <a:pt x="7322280" y="4880991"/>
                </a:lnTo>
                <a:lnTo>
                  <a:pt x="7327926" y="4880991"/>
                </a:lnTo>
                <a:lnTo>
                  <a:pt x="7334914" y="4878451"/>
                </a:lnTo>
                <a:lnTo>
                  <a:pt x="7343086" y="4875911"/>
                </a:lnTo>
                <a:lnTo>
                  <a:pt x="7352284" y="4870831"/>
                </a:lnTo>
                <a:lnTo>
                  <a:pt x="7362351" y="4865751"/>
                </a:lnTo>
                <a:lnTo>
                  <a:pt x="7373129" y="4859401"/>
                </a:lnTo>
                <a:lnTo>
                  <a:pt x="7420182" y="4827651"/>
                </a:lnTo>
                <a:lnTo>
                  <a:pt x="7455192" y="4797171"/>
                </a:lnTo>
                <a:lnTo>
                  <a:pt x="7485222" y="4766691"/>
                </a:lnTo>
                <a:lnTo>
                  <a:pt x="7511216" y="4729861"/>
                </a:lnTo>
                <a:lnTo>
                  <a:pt x="7517491" y="4719701"/>
                </a:lnTo>
                <a:lnTo>
                  <a:pt x="7539357" y="4675251"/>
                </a:lnTo>
                <a:lnTo>
                  <a:pt x="7547251" y="4629531"/>
                </a:lnTo>
                <a:lnTo>
                  <a:pt x="7545667" y="4618101"/>
                </a:lnTo>
                <a:lnTo>
                  <a:pt x="7542292" y="4607941"/>
                </a:lnTo>
                <a:lnTo>
                  <a:pt x="7534106" y="4593971"/>
                </a:lnTo>
                <a:lnTo>
                  <a:pt x="7526428" y="4587621"/>
                </a:lnTo>
                <a:lnTo>
                  <a:pt x="7525894" y="4587621"/>
                </a:lnTo>
                <a:lnTo>
                  <a:pt x="7525894" y="4583811"/>
                </a:lnTo>
                <a:lnTo>
                  <a:pt x="7522719" y="4583811"/>
                </a:lnTo>
                <a:lnTo>
                  <a:pt x="7511600" y="4582541"/>
                </a:lnTo>
                <a:close/>
              </a:path>
              <a:path w="12185651" h="6857998">
                <a:moveTo>
                  <a:pt x="7144801" y="4310761"/>
                </a:moveTo>
                <a:lnTo>
                  <a:pt x="7109414" y="4342511"/>
                </a:lnTo>
                <a:lnTo>
                  <a:pt x="7106413" y="4367911"/>
                </a:lnTo>
                <a:lnTo>
                  <a:pt x="7107465" y="4379341"/>
                </a:lnTo>
                <a:lnTo>
                  <a:pt x="7110018" y="4390771"/>
                </a:lnTo>
                <a:lnTo>
                  <a:pt x="7113635" y="4402201"/>
                </a:lnTo>
                <a:lnTo>
                  <a:pt x="7117395" y="4414901"/>
                </a:lnTo>
                <a:lnTo>
                  <a:pt x="7121300" y="4427601"/>
                </a:lnTo>
                <a:lnTo>
                  <a:pt x="7125348" y="4439031"/>
                </a:lnTo>
                <a:lnTo>
                  <a:pt x="7129541" y="4451731"/>
                </a:lnTo>
                <a:lnTo>
                  <a:pt x="7133877" y="4463161"/>
                </a:lnTo>
                <a:lnTo>
                  <a:pt x="7138358" y="4474591"/>
                </a:lnTo>
                <a:lnTo>
                  <a:pt x="7142983" y="4487291"/>
                </a:lnTo>
                <a:lnTo>
                  <a:pt x="7147753" y="4498721"/>
                </a:lnTo>
                <a:lnTo>
                  <a:pt x="7152668" y="4510151"/>
                </a:lnTo>
                <a:lnTo>
                  <a:pt x="7157727" y="4521581"/>
                </a:lnTo>
                <a:lnTo>
                  <a:pt x="7162931" y="4533011"/>
                </a:lnTo>
                <a:lnTo>
                  <a:pt x="7168279" y="4545711"/>
                </a:lnTo>
                <a:lnTo>
                  <a:pt x="7173773" y="4555871"/>
                </a:lnTo>
                <a:lnTo>
                  <a:pt x="7179412" y="4567301"/>
                </a:lnTo>
                <a:lnTo>
                  <a:pt x="7185197" y="4578731"/>
                </a:lnTo>
                <a:lnTo>
                  <a:pt x="7191494" y="4590161"/>
                </a:lnTo>
                <a:lnTo>
                  <a:pt x="7203978" y="4613021"/>
                </a:lnTo>
                <a:lnTo>
                  <a:pt x="7210265" y="4623181"/>
                </a:lnTo>
                <a:lnTo>
                  <a:pt x="7216648" y="4634611"/>
                </a:lnTo>
                <a:lnTo>
                  <a:pt x="7223176" y="4644771"/>
                </a:lnTo>
                <a:lnTo>
                  <a:pt x="7229898" y="4656201"/>
                </a:lnTo>
                <a:lnTo>
                  <a:pt x="7236865" y="4666361"/>
                </a:lnTo>
                <a:lnTo>
                  <a:pt x="7240552" y="4671441"/>
                </a:lnTo>
                <a:lnTo>
                  <a:pt x="7251975" y="4689221"/>
                </a:lnTo>
                <a:lnTo>
                  <a:pt x="7258877" y="4699381"/>
                </a:lnTo>
                <a:lnTo>
                  <a:pt x="7266017" y="4709541"/>
                </a:lnTo>
                <a:lnTo>
                  <a:pt x="7272979" y="4719701"/>
                </a:lnTo>
                <a:lnTo>
                  <a:pt x="7279347" y="4726051"/>
                </a:lnTo>
                <a:lnTo>
                  <a:pt x="7284704" y="4731131"/>
                </a:lnTo>
                <a:lnTo>
                  <a:pt x="7288633" y="4731131"/>
                </a:lnTo>
                <a:lnTo>
                  <a:pt x="7290718" y="4727321"/>
                </a:lnTo>
                <a:lnTo>
                  <a:pt x="7290471" y="4714621"/>
                </a:lnTo>
                <a:lnTo>
                  <a:pt x="7286455" y="4675251"/>
                </a:lnTo>
                <a:lnTo>
                  <a:pt x="7279013" y="4637151"/>
                </a:lnTo>
                <a:lnTo>
                  <a:pt x="7273089" y="4614291"/>
                </a:lnTo>
                <a:lnTo>
                  <a:pt x="7270631" y="4601591"/>
                </a:lnTo>
                <a:lnTo>
                  <a:pt x="7262386" y="4563491"/>
                </a:lnTo>
                <a:lnTo>
                  <a:pt x="7253084" y="4526661"/>
                </a:lnTo>
                <a:lnTo>
                  <a:pt x="7249804" y="4513961"/>
                </a:lnTo>
                <a:lnTo>
                  <a:pt x="7246454" y="4502531"/>
                </a:lnTo>
                <a:lnTo>
                  <a:pt x="7243047" y="4489831"/>
                </a:lnTo>
                <a:lnTo>
                  <a:pt x="7239593" y="4478401"/>
                </a:lnTo>
                <a:lnTo>
                  <a:pt x="7226862" y="4435221"/>
                </a:lnTo>
                <a:lnTo>
                  <a:pt x="7218727" y="4409821"/>
                </a:lnTo>
                <a:lnTo>
                  <a:pt x="7214292" y="4395851"/>
                </a:lnTo>
                <a:lnTo>
                  <a:pt x="7198414" y="4356481"/>
                </a:lnTo>
                <a:lnTo>
                  <a:pt x="7167810" y="4318381"/>
                </a:lnTo>
                <a:lnTo>
                  <a:pt x="7157861" y="4312031"/>
                </a:lnTo>
                <a:lnTo>
                  <a:pt x="7144801" y="4310761"/>
                </a:lnTo>
                <a:close/>
              </a:path>
              <a:path w="12185651" h="6857998">
                <a:moveTo>
                  <a:pt x="7480829" y="4309491"/>
                </a:moveTo>
                <a:lnTo>
                  <a:pt x="7447181" y="4329811"/>
                </a:lnTo>
                <a:lnTo>
                  <a:pt x="7424302" y="4362831"/>
                </a:lnTo>
                <a:lnTo>
                  <a:pt x="7416892" y="4374261"/>
                </a:lnTo>
                <a:lnTo>
                  <a:pt x="7392906" y="4417441"/>
                </a:lnTo>
                <a:lnTo>
                  <a:pt x="7378752" y="4454271"/>
                </a:lnTo>
                <a:lnTo>
                  <a:pt x="7370115" y="4479671"/>
                </a:lnTo>
                <a:lnTo>
                  <a:pt x="7366096" y="4491101"/>
                </a:lnTo>
                <a:lnTo>
                  <a:pt x="7362227" y="4503801"/>
                </a:lnTo>
                <a:lnTo>
                  <a:pt x="7358470" y="4515231"/>
                </a:lnTo>
                <a:lnTo>
                  <a:pt x="7347510" y="4550791"/>
                </a:lnTo>
                <a:lnTo>
                  <a:pt x="7343836" y="4562221"/>
                </a:lnTo>
                <a:lnTo>
                  <a:pt x="7340089" y="4573651"/>
                </a:lnTo>
                <a:lnTo>
                  <a:pt x="7332326" y="4600321"/>
                </a:lnTo>
                <a:lnTo>
                  <a:pt x="7328042" y="4615561"/>
                </a:lnTo>
                <a:lnTo>
                  <a:pt x="7323723" y="4629531"/>
                </a:lnTo>
                <a:lnTo>
                  <a:pt x="7319543" y="4644771"/>
                </a:lnTo>
                <a:lnTo>
                  <a:pt x="7309590" y="4685411"/>
                </a:lnTo>
                <a:lnTo>
                  <a:pt x="7306857" y="4705731"/>
                </a:lnTo>
                <a:lnTo>
                  <a:pt x="7307186" y="4713351"/>
                </a:lnTo>
                <a:lnTo>
                  <a:pt x="7308877" y="4719701"/>
                </a:lnTo>
                <a:lnTo>
                  <a:pt x="7309994" y="4720971"/>
                </a:lnTo>
                <a:lnTo>
                  <a:pt x="7314598" y="4723511"/>
                </a:lnTo>
                <a:lnTo>
                  <a:pt x="7320874" y="4719701"/>
                </a:lnTo>
                <a:lnTo>
                  <a:pt x="7328357" y="4713351"/>
                </a:lnTo>
                <a:lnTo>
                  <a:pt x="7336586" y="4704461"/>
                </a:lnTo>
                <a:lnTo>
                  <a:pt x="7345098" y="4694301"/>
                </a:lnTo>
                <a:lnTo>
                  <a:pt x="7353430" y="4682871"/>
                </a:lnTo>
                <a:lnTo>
                  <a:pt x="7361120" y="4672711"/>
                </a:lnTo>
                <a:lnTo>
                  <a:pt x="7369845" y="4660011"/>
                </a:lnTo>
                <a:lnTo>
                  <a:pt x="7378085" y="4649851"/>
                </a:lnTo>
                <a:lnTo>
                  <a:pt x="7385867" y="4638421"/>
                </a:lnTo>
                <a:lnTo>
                  <a:pt x="7413011" y="4597781"/>
                </a:lnTo>
                <a:lnTo>
                  <a:pt x="7418946" y="4587621"/>
                </a:lnTo>
                <a:lnTo>
                  <a:pt x="7425754" y="4577461"/>
                </a:lnTo>
                <a:lnTo>
                  <a:pt x="7432301" y="4566031"/>
                </a:lnTo>
                <a:lnTo>
                  <a:pt x="7438613" y="4554601"/>
                </a:lnTo>
                <a:lnTo>
                  <a:pt x="7444719" y="4544441"/>
                </a:lnTo>
                <a:lnTo>
                  <a:pt x="7462069" y="4510151"/>
                </a:lnTo>
                <a:lnTo>
                  <a:pt x="7483740" y="4464431"/>
                </a:lnTo>
                <a:lnTo>
                  <a:pt x="7488826" y="4451731"/>
                </a:lnTo>
                <a:lnTo>
                  <a:pt x="7493682" y="4440301"/>
                </a:lnTo>
                <a:lnTo>
                  <a:pt x="7508382" y="4392041"/>
                </a:lnTo>
                <a:lnTo>
                  <a:pt x="7511098" y="4369181"/>
                </a:lnTo>
                <a:lnTo>
                  <a:pt x="7511034" y="4356481"/>
                </a:lnTo>
                <a:lnTo>
                  <a:pt x="7509446" y="4337431"/>
                </a:lnTo>
                <a:lnTo>
                  <a:pt x="7506941" y="4326001"/>
                </a:lnTo>
                <a:lnTo>
                  <a:pt x="7503958" y="4318381"/>
                </a:lnTo>
                <a:lnTo>
                  <a:pt x="7492311" y="4310761"/>
                </a:lnTo>
                <a:lnTo>
                  <a:pt x="7480829" y="4309491"/>
                </a:lnTo>
                <a:close/>
              </a:path>
              <a:path w="12185651" h="6857998">
                <a:moveTo>
                  <a:pt x="7309038" y="4078351"/>
                </a:moveTo>
                <a:lnTo>
                  <a:pt x="7267067" y="4102480"/>
                </a:lnTo>
                <a:lnTo>
                  <a:pt x="7250904" y="4138041"/>
                </a:lnTo>
                <a:lnTo>
                  <a:pt x="7248225" y="4149471"/>
                </a:lnTo>
                <a:lnTo>
                  <a:pt x="7248527" y="4162171"/>
                </a:lnTo>
                <a:lnTo>
                  <a:pt x="7250114" y="4202811"/>
                </a:lnTo>
                <a:lnTo>
                  <a:pt x="7252589" y="4240911"/>
                </a:lnTo>
                <a:lnTo>
                  <a:pt x="7255777" y="4279011"/>
                </a:lnTo>
                <a:lnTo>
                  <a:pt x="7259504" y="4315841"/>
                </a:lnTo>
                <a:lnTo>
                  <a:pt x="7260836" y="4328541"/>
                </a:lnTo>
                <a:lnTo>
                  <a:pt x="7262202" y="4341241"/>
                </a:lnTo>
                <a:lnTo>
                  <a:pt x="7265011" y="4365371"/>
                </a:lnTo>
                <a:lnTo>
                  <a:pt x="7267878" y="4389501"/>
                </a:lnTo>
                <a:lnTo>
                  <a:pt x="7270352" y="4403471"/>
                </a:lnTo>
                <a:lnTo>
                  <a:pt x="7274534" y="4430141"/>
                </a:lnTo>
                <a:lnTo>
                  <a:pt x="7278221" y="4454271"/>
                </a:lnTo>
                <a:lnTo>
                  <a:pt x="7280077" y="4466971"/>
                </a:lnTo>
                <a:lnTo>
                  <a:pt x="7282047" y="4478401"/>
                </a:lnTo>
                <a:lnTo>
                  <a:pt x="7284210" y="4489831"/>
                </a:lnTo>
                <a:lnTo>
                  <a:pt x="7285896" y="4496181"/>
                </a:lnTo>
                <a:lnTo>
                  <a:pt x="7288152" y="4506341"/>
                </a:lnTo>
                <a:lnTo>
                  <a:pt x="7290939" y="4516501"/>
                </a:lnTo>
                <a:lnTo>
                  <a:pt x="7294222" y="4526661"/>
                </a:lnTo>
                <a:lnTo>
                  <a:pt x="7297963" y="4535551"/>
                </a:lnTo>
                <a:lnTo>
                  <a:pt x="7302126" y="4539361"/>
                </a:lnTo>
                <a:lnTo>
                  <a:pt x="7306673" y="4538091"/>
                </a:lnTo>
                <a:lnTo>
                  <a:pt x="7312152" y="4526661"/>
                </a:lnTo>
                <a:lnTo>
                  <a:pt x="7316176" y="4513961"/>
                </a:lnTo>
                <a:lnTo>
                  <a:pt x="7319151" y="4501261"/>
                </a:lnTo>
                <a:lnTo>
                  <a:pt x="7321485" y="4488561"/>
                </a:lnTo>
                <a:lnTo>
                  <a:pt x="7324102" y="4474591"/>
                </a:lnTo>
                <a:lnTo>
                  <a:pt x="7330030" y="4436491"/>
                </a:lnTo>
                <a:lnTo>
                  <a:pt x="7334124" y="4399661"/>
                </a:lnTo>
                <a:lnTo>
                  <a:pt x="7335315" y="4388231"/>
                </a:lnTo>
                <a:lnTo>
                  <a:pt x="7341059" y="4350131"/>
                </a:lnTo>
                <a:lnTo>
                  <a:pt x="7345421" y="4309491"/>
                </a:lnTo>
                <a:lnTo>
                  <a:pt x="7349065" y="4261231"/>
                </a:lnTo>
                <a:lnTo>
                  <a:pt x="7350614" y="4235831"/>
                </a:lnTo>
                <a:lnTo>
                  <a:pt x="7351491" y="4223131"/>
                </a:lnTo>
                <a:lnTo>
                  <a:pt x="7352222" y="4209161"/>
                </a:lnTo>
                <a:lnTo>
                  <a:pt x="7352687" y="4195191"/>
                </a:lnTo>
                <a:lnTo>
                  <a:pt x="7352649" y="4176141"/>
                </a:lnTo>
                <a:lnTo>
                  <a:pt x="7346794" y="4126611"/>
                </a:lnTo>
                <a:lnTo>
                  <a:pt x="7324966" y="4087241"/>
                </a:lnTo>
                <a:lnTo>
                  <a:pt x="7319519" y="4082161"/>
                </a:lnTo>
                <a:lnTo>
                  <a:pt x="7309038" y="4078351"/>
                </a:lnTo>
                <a:close/>
              </a:path>
              <a:path w="12185651" h="6857998">
                <a:moveTo>
                  <a:pt x="8336063" y="3452367"/>
                </a:moveTo>
                <a:lnTo>
                  <a:pt x="8298499" y="3482848"/>
                </a:lnTo>
                <a:lnTo>
                  <a:pt x="8296012" y="3494278"/>
                </a:lnTo>
                <a:lnTo>
                  <a:pt x="8297135" y="3506978"/>
                </a:lnTo>
                <a:lnTo>
                  <a:pt x="8298068" y="3520948"/>
                </a:lnTo>
                <a:lnTo>
                  <a:pt x="8308965" y="3559048"/>
                </a:lnTo>
                <a:lnTo>
                  <a:pt x="8327671" y="3598417"/>
                </a:lnTo>
                <a:lnTo>
                  <a:pt x="8349463" y="3633978"/>
                </a:lnTo>
                <a:lnTo>
                  <a:pt x="8373762" y="3665728"/>
                </a:lnTo>
                <a:lnTo>
                  <a:pt x="8399990" y="3694938"/>
                </a:lnTo>
                <a:lnTo>
                  <a:pt x="8427569" y="3721607"/>
                </a:lnTo>
                <a:lnTo>
                  <a:pt x="8465440" y="3754628"/>
                </a:lnTo>
                <a:lnTo>
                  <a:pt x="8471790" y="3760978"/>
                </a:lnTo>
                <a:lnTo>
                  <a:pt x="8484490" y="3767328"/>
                </a:lnTo>
                <a:lnTo>
                  <a:pt x="8497190" y="3767328"/>
                </a:lnTo>
                <a:lnTo>
                  <a:pt x="8503540" y="3760978"/>
                </a:lnTo>
                <a:lnTo>
                  <a:pt x="8507355" y="3752088"/>
                </a:lnTo>
                <a:lnTo>
                  <a:pt x="8507592" y="3740657"/>
                </a:lnTo>
                <a:lnTo>
                  <a:pt x="8505351" y="3727957"/>
                </a:lnTo>
                <a:lnTo>
                  <a:pt x="8501731" y="3713988"/>
                </a:lnTo>
                <a:lnTo>
                  <a:pt x="8497830" y="3701288"/>
                </a:lnTo>
                <a:lnTo>
                  <a:pt x="8494748" y="3691128"/>
                </a:lnTo>
                <a:lnTo>
                  <a:pt x="8488997" y="3679698"/>
                </a:lnTo>
                <a:lnTo>
                  <a:pt x="8483325" y="3668267"/>
                </a:lnTo>
                <a:lnTo>
                  <a:pt x="8477717" y="3655567"/>
                </a:lnTo>
                <a:lnTo>
                  <a:pt x="8472161" y="3645407"/>
                </a:lnTo>
                <a:lnTo>
                  <a:pt x="8461151" y="3622548"/>
                </a:lnTo>
                <a:lnTo>
                  <a:pt x="8455066" y="3609848"/>
                </a:lnTo>
                <a:lnTo>
                  <a:pt x="8443038" y="3584448"/>
                </a:lnTo>
                <a:lnTo>
                  <a:pt x="8437036" y="3573017"/>
                </a:lnTo>
                <a:lnTo>
                  <a:pt x="8431001" y="3561588"/>
                </a:lnTo>
                <a:lnTo>
                  <a:pt x="8424903" y="3550157"/>
                </a:lnTo>
                <a:lnTo>
                  <a:pt x="8418713" y="3539998"/>
                </a:lnTo>
                <a:lnTo>
                  <a:pt x="8412400" y="3528567"/>
                </a:lnTo>
                <a:lnTo>
                  <a:pt x="8405936" y="3518407"/>
                </a:lnTo>
                <a:lnTo>
                  <a:pt x="8399288" y="3509517"/>
                </a:lnTo>
                <a:lnTo>
                  <a:pt x="8392429" y="3499357"/>
                </a:lnTo>
                <a:lnTo>
                  <a:pt x="8366139" y="3466338"/>
                </a:lnTo>
                <a:lnTo>
                  <a:pt x="8348408" y="3453638"/>
                </a:lnTo>
                <a:lnTo>
                  <a:pt x="8336063" y="3452367"/>
                </a:lnTo>
                <a:close/>
              </a:path>
              <a:path w="12185651" h="6857998">
                <a:moveTo>
                  <a:pt x="8730419" y="3461257"/>
                </a:moveTo>
                <a:lnTo>
                  <a:pt x="8686070" y="3480307"/>
                </a:lnTo>
                <a:lnTo>
                  <a:pt x="8657918" y="3506978"/>
                </a:lnTo>
                <a:lnTo>
                  <a:pt x="8632424" y="3538728"/>
                </a:lnTo>
                <a:lnTo>
                  <a:pt x="8624497" y="3548888"/>
                </a:lnTo>
                <a:lnTo>
                  <a:pt x="8601886" y="3583178"/>
                </a:lnTo>
                <a:lnTo>
                  <a:pt x="8580030" y="3622548"/>
                </a:lnTo>
                <a:lnTo>
                  <a:pt x="8560523" y="3664457"/>
                </a:lnTo>
                <a:lnTo>
                  <a:pt x="8554863" y="3677157"/>
                </a:lnTo>
                <a:lnTo>
                  <a:pt x="8541367" y="3713988"/>
                </a:lnTo>
                <a:lnTo>
                  <a:pt x="8534062" y="3750817"/>
                </a:lnTo>
                <a:lnTo>
                  <a:pt x="8534601" y="3755898"/>
                </a:lnTo>
                <a:lnTo>
                  <a:pt x="8537089" y="3758438"/>
                </a:lnTo>
                <a:lnTo>
                  <a:pt x="8541236" y="3759707"/>
                </a:lnTo>
                <a:lnTo>
                  <a:pt x="8546885" y="3759707"/>
                </a:lnTo>
                <a:lnTo>
                  <a:pt x="8553877" y="3757167"/>
                </a:lnTo>
                <a:lnTo>
                  <a:pt x="8562054" y="3754628"/>
                </a:lnTo>
                <a:lnTo>
                  <a:pt x="8571257" y="3749548"/>
                </a:lnTo>
                <a:lnTo>
                  <a:pt x="8581329" y="3744467"/>
                </a:lnTo>
                <a:lnTo>
                  <a:pt x="8592110" y="3738117"/>
                </a:lnTo>
                <a:lnTo>
                  <a:pt x="8603443" y="3731767"/>
                </a:lnTo>
                <a:lnTo>
                  <a:pt x="8615170" y="3722878"/>
                </a:lnTo>
                <a:lnTo>
                  <a:pt x="8627131" y="3715257"/>
                </a:lnTo>
                <a:lnTo>
                  <a:pt x="8662841" y="3686048"/>
                </a:lnTo>
                <a:lnTo>
                  <a:pt x="8694966" y="3655567"/>
                </a:lnTo>
                <a:lnTo>
                  <a:pt x="8723859" y="3618738"/>
                </a:lnTo>
                <a:lnTo>
                  <a:pt x="8730084" y="3609848"/>
                </a:lnTo>
                <a:lnTo>
                  <a:pt x="8753594" y="3566667"/>
                </a:lnTo>
                <a:lnTo>
                  <a:pt x="8766055" y="3519678"/>
                </a:lnTo>
                <a:lnTo>
                  <a:pt x="8766065" y="3508248"/>
                </a:lnTo>
                <a:lnTo>
                  <a:pt x="8764465" y="3496817"/>
                </a:lnTo>
                <a:lnTo>
                  <a:pt x="8761072" y="3486657"/>
                </a:lnTo>
                <a:lnTo>
                  <a:pt x="8752897" y="3472688"/>
                </a:lnTo>
                <a:lnTo>
                  <a:pt x="8745190" y="3466338"/>
                </a:lnTo>
                <a:lnTo>
                  <a:pt x="8744713" y="3466338"/>
                </a:lnTo>
                <a:lnTo>
                  <a:pt x="8741538" y="3462528"/>
                </a:lnTo>
                <a:lnTo>
                  <a:pt x="8730419" y="3461257"/>
                </a:lnTo>
                <a:close/>
              </a:path>
              <a:path w="12185651" h="6857998">
                <a:moveTo>
                  <a:pt x="8363621" y="3189478"/>
                </a:moveTo>
                <a:lnTo>
                  <a:pt x="8328234" y="3221228"/>
                </a:lnTo>
                <a:lnTo>
                  <a:pt x="8325116" y="3245357"/>
                </a:lnTo>
                <a:lnTo>
                  <a:pt x="8326284" y="3258057"/>
                </a:lnTo>
                <a:lnTo>
                  <a:pt x="8328836" y="3269488"/>
                </a:lnTo>
                <a:lnTo>
                  <a:pt x="8332453" y="3280917"/>
                </a:lnTo>
                <a:lnTo>
                  <a:pt x="8336214" y="3293617"/>
                </a:lnTo>
                <a:lnTo>
                  <a:pt x="8340118" y="3306317"/>
                </a:lnTo>
                <a:lnTo>
                  <a:pt x="8344167" y="3319017"/>
                </a:lnTo>
                <a:lnTo>
                  <a:pt x="8348359" y="3330448"/>
                </a:lnTo>
                <a:lnTo>
                  <a:pt x="8352696" y="3343148"/>
                </a:lnTo>
                <a:lnTo>
                  <a:pt x="8357177" y="3354578"/>
                </a:lnTo>
                <a:lnTo>
                  <a:pt x="8361802" y="3367278"/>
                </a:lnTo>
                <a:lnTo>
                  <a:pt x="8366572" y="3378707"/>
                </a:lnTo>
                <a:lnTo>
                  <a:pt x="8371486" y="3390138"/>
                </a:lnTo>
                <a:lnTo>
                  <a:pt x="8376545" y="3401567"/>
                </a:lnTo>
                <a:lnTo>
                  <a:pt x="8381749" y="3414267"/>
                </a:lnTo>
                <a:lnTo>
                  <a:pt x="8387098" y="3424428"/>
                </a:lnTo>
                <a:lnTo>
                  <a:pt x="8392592" y="3435857"/>
                </a:lnTo>
                <a:lnTo>
                  <a:pt x="8398231" y="3447288"/>
                </a:lnTo>
                <a:lnTo>
                  <a:pt x="8404015" y="3457448"/>
                </a:lnTo>
                <a:lnTo>
                  <a:pt x="8410318" y="3468878"/>
                </a:lnTo>
                <a:lnTo>
                  <a:pt x="8422814" y="3491738"/>
                </a:lnTo>
                <a:lnTo>
                  <a:pt x="8429107" y="3501898"/>
                </a:lnTo>
                <a:lnTo>
                  <a:pt x="8435496" y="3513328"/>
                </a:lnTo>
                <a:lnTo>
                  <a:pt x="8442030" y="3523488"/>
                </a:lnTo>
                <a:lnTo>
                  <a:pt x="8448760" y="3534917"/>
                </a:lnTo>
                <a:lnTo>
                  <a:pt x="8455735" y="3545078"/>
                </a:lnTo>
                <a:lnTo>
                  <a:pt x="8459414" y="3550157"/>
                </a:lnTo>
                <a:lnTo>
                  <a:pt x="8470844" y="3567938"/>
                </a:lnTo>
                <a:lnTo>
                  <a:pt x="8477758" y="3578098"/>
                </a:lnTo>
                <a:lnTo>
                  <a:pt x="8484913" y="3588257"/>
                </a:lnTo>
                <a:lnTo>
                  <a:pt x="8491892" y="3598417"/>
                </a:lnTo>
                <a:lnTo>
                  <a:pt x="8498275" y="3604767"/>
                </a:lnTo>
                <a:lnTo>
                  <a:pt x="8503644" y="3609848"/>
                </a:lnTo>
                <a:lnTo>
                  <a:pt x="8507581" y="3609848"/>
                </a:lnTo>
                <a:lnTo>
                  <a:pt x="8509667" y="3606038"/>
                </a:lnTo>
                <a:lnTo>
                  <a:pt x="8509418" y="3593338"/>
                </a:lnTo>
                <a:lnTo>
                  <a:pt x="8505400" y="3555238"/>
                </a:lnTo>
                <a:lnTo>
                  <a:pt x="8497956" y="3517138"/>
                </a:lnTo>
                <a:lnTo>
                  <a:pt x="8495043" y="3505707"/>
                </a:lnTo>
                <a:lnTo>
                  <a:pt x="8492031" y="3493007"/>
                </a:lnTo>
                <a:lnTo>
                  <a:pt x="8484213" y="3454907"/>
                </a:lnTo>
                <a:lnTo>
                  <a:pt x="8475215" y="3418078"/>
                </a:lnTo>
                <a:lnTo>
                  <a:pt x="8472011" y="3405378"/>
                </a:lnTo>
                <a:lnTo>
                  <a:pt x="8468726" y="3392678"/>
                </a:lnTo>
                <a:lnTo>
                  <a:pt x="8465371" y="3381248"/>
                </a:lnTo>
                <a:lnTo>
                  <a:pt x="8461960" y="3368548"/>
                </a:lnTo>
                <a:lnTo>
                  <a:pt x="8458505" y="3357117"/>
                </a:lnTo>
                <a:lnTo>
                  <a:pt x="8449565" y="3326638"/>
                </a:lnTo>
                <a:lnTo>
                  <a:pt x="8445681" y="3315207"/>
                </a:lnTo>
                <a:lnTo>
                  <a:pt x="8441706" y="3302507"/>
                </a:lnTo>
                <a:lnTo>
                  <a:pt x="8437546" y="3289807"/>
                </a:lnTo>
                <a:lnTo>
                  <a:pt x="8433111" y="3275838"/>
                </a:lnTo>
                <a:lnTo>
                  <a:pt x="8417233" y="3236467"/>
                </a:lnTo>
                <a:lnTo>
                  <a:pt x="8395566" y="3204717"/>
                </a:lnTo>
                <a:lnTo>
                  <a:pt x="8376680" y="3190748"/>
                </a:lnTo>
                <a:lnTo>
                  <a:pt x="8363621" y="3189478"/>
                </a:lnTo>
                <a:close/>
              </a:path>
              <a:path w="12185651" h="6857998">
                <a:moveTo>
                  <a:pt x="8699817" y="3188207"/>
                </a:moveTo>
                <a:lnTo>
                  <a:pt x="8666103" y="3208528"/>
                </a:lnTo>
                <a:lnTo>
                  <a:pt x="8643262" y="3241548"/>
                </a:lnTo>
                <a:lnTo>
                  <a:pt x="8635851" y="3252978"/>
                </a:lnTo>
                <a:lnTo>
                  <a:pt x="8611864" y="3296157"/>
                </a:lnTo>
                <a:lnTo>
                  <a:pt x="8597707" y="3332988"/>
                </a:lnTo>
                <a:lnTo>
                  <a:pt x="8589068" y="3358388"/>
                </a:lnTo>
                <a:lnTo>
                  <a:pt x="8585049" y="3369817"/>
                </a:lnTo>
                <a:lnTo>
                  <a:pt x="8581179" y="3382517"/>
                </a:lnTo>
                <a:lnTo>
                  <a:pt x="8577423" y="3393948"/>
                </a:lnTo>
                <a:lnTo>
                  <a:pt x="8566464" y="3429507"/>
                </a:lnTo>
                <a:lnTo>
                  <a:pt x="8562791" y="3440938"/>
                </a:lnTo>
                <a:lnTo>
                  <a:pt x="8559045" y="3452367"/>
                </a:lnTo>
                <a:lnTo>
                  <a:pt x="8551280" y="3479038"/>
                </a:lnTo>
                <a:lnTo>
                  <a:pt x="8546996" y="3494278"/>
                </a:lnTo>
                <a:lnTo>
                  <a:pt x="8542677" y="3508248"/>
                </a:lnTo>
                <a:lnTo>
                  <a:pt x="8538497" y="3523488"/>
                </a:lnTo>
                <a:lnTo>
                  <a:pt x="8528541" y="3564128"/>
                </a:lnTo>
                <a:lnTo>
                  <a:pt x="8525858" y="3585717"/>
                </a:lnTo>
                <a:lnTo>
                  <a:pt x="8526129" y="3592067"/>
                </a:lnTo>
                <a:lnTo>
                  <a:pt x="8527815" y="3598417"/>
                </a:lnTo>
                <a:lnTo>
                  <a:pt x="8528940" y="3599688"/>
                </a:lnTo>
                <a:lnTo>
                  <a:pt x="8533544" y="3602228"/>
                </a:lnTo>
                <a:lnTo>
                  <a:pt x="8539820" y="3598417"/>
                </a:lnTo>
                <a:lnTo>
                  <a:pt x="8547303" y="3592067"/>
                </a:lnTo>
                <a:lnTo>
                  <a:pt x="8555532" y="3583178"/>
                </a:lnTo>
                <a:lnTo>
                  <a:pt x="8564044" y="3573017"/>
                </a:lnTo>
                <a:lnTo>
                  <a:pt x="8572376" y="3561588"/>
                </a:lnTo>
                <a:lnTo>
                  <a:pt x="8580066" y="3551428"/>
                </a:lnTo>
                <a:lnTo>
                  <a:pt x="8588791" y="3538728"/>
                </a:lnTo>
                <a:lnTo>
                  <a:pt x="8597031" y="3528567"/>
                </a:lnTo>
                <a:lnTo>
                  <a:pt x="8604813" y="3517138"/>
                </a:lnTo>
                <a:lnTo>
                  <a:pt x="8631957" y="3476498"/>
                </a:lnTo>
                <a:lnTo>
                  <a:pt x="8637892" y="3466338"/>
                </a:lnTo>
                <a:lnTo>
                  <a:pt x="8644700" y="3456178"/>
                </a:lnTo>
                <a:lnTo>
                  <a:pt x="8651241" y="3444748"/>
                </a:lnTo>
                <a:lnTo>
                  <a:pt x="8657543" y="3433317"/>
                </a:lnTo>
                <a:lnTo>
                  <a:pt x="8663635" y="3423157"/>
                </a:lnTo>
                <a:lnTo>
                  <a:pt x="8680939" y="3388867"/>
                </a:lnTo>
                <a:lnTo>
                  <a:pt x="8712517" y="3319017"/>
                </a:lnTo>
                <a:lnTo>
                  <a:pt x="8727209" y="3272028"/>
                </a:lnTo>
                <a:lnTo>
                  <a:pt x="8729919" y="3249167"/>
                </a:lnTo>
                <a:lnTo>
                  <a:pt x="8729850" y="3235198"/>
                </a:lnTo>
                <a:lnTo>
                  <a:pt x="8728293" y="3218688"/>
                </a:lnTo>
                <a:lnTo>
                  <a:pt x="8725838" y="3205988"/>
                </a:lnTo>
                <a:lnTo>
                  <a:pt x="8722904" y="3197098"/>
                </a:lnTo>
                <a:lnTo>
                  <a:pt x="8711242" y="3189478"/>
                </a:lnTo>
                <a:lnTo>
                  <a:pt x="8699817" y="3188207"/>
                </a:lnTo>
                <a:close/>
              </a:path>
              <a:path w="12185651" h="6857998">
                <a:moveTo>
                  <a:pt x="8527664" y="2960878"/>
                </a:moveTo>
                <a:lnTo>
                  <a:pt x="8516058" y="2960878"/>
                </a:lnTo>
                <a:lnTo>
                  <a:pt x="8504554" y="2963417"/>
                </a:lnTo>
                <a:lnTo>
                  <a:pt x="8478313" y="2993898"/>
                </a:lnTo>
                <a:lnTo>
                  <a:pt x="8466825" y="3029457"/>
                </a:lnTo>
                <a:lnTo>
                  <a:pt x="8467201" y="3043428"/>
                </a:lnTo>
                <a:lnTo>
                  <a:pt x="8468837" y="3082798"/>
                </a:lnTo>
                <a:lnTo>
                  <a:pt x="8471386" y="3122167"/>
                </a:lnTo>
                <a:lnTo>
                  <a:pt x="8474641" y="3160267"/>
                </a:lnTo>
                <a:lnTo>
                  <a:pt x="8475852" y="3171698"/>
                </a:lnTo>
                <a:lnTo>
                  <a:pt x="8477118" y="3184398"/>
                </a:lnTo>
                <a:lnTo>
                  <a:pt x="8478430" y="3197098"/>
                </a:lnTo>
                <a:lnTo>
                  <a:pt x="8479783" y="3208528"/>
                </a:lnTo>
                <a:lnTo>
                  <a:pt x="8481170" y="3221228"/>
                </a:lnTo>
                <a:lnTo>
                  <a:pt x="8484022" y="3245357"/>
                </a:lnTo>
                <a:lnTo>
                  <a:pt x="8486938" y="3269488"/>
                </a:lnTo>
                <a:lnTo>
                  <a:pt x="8489398" y="3283457"/>
                </a:lnTo>
                <a:lnTo>
                  <a:pt x="8491581" y="3296157"/>
                </a:lnTo>
                <a:lnTo>
                  <a:pt x="8493567" y="3308857"/>
                </a:lnTo>
                <a:lnTo>
                  <a:pt x="8497267" y="3334257"/>
                </a:lnTo>
                <a:lnTo>
                  <a:pt x="8499142" y="3345688"/>
                </a:lnTo>
                <a:lnTo>
                  <a:pt x="8501141" y="3358388"/>
                </a:lnTo>
                <a:lnTo>
                  <a:pt x="8503344" y="3369817"/>
                </a:lnTo>
                <a:lnTo>
                  <a:pt x="8504983" y="3376167"/>
                </a:lnTo>
                <a:lnTo>
                  <a:pt x="8507217" y="3385057"/>
                </a:lnTo>
                <a:lnTo>
                  <a:pt x="8510007" y="3396488"/>
                </a:lnTo>
                <a:lnTo>
                  <a:pt x="8513311" y="3406648"/>
                </a:lnTo>
                <a:lnTo>
                  <a:pt x="8517090" y="3414267"/>
                </a:lnTo>
                <a:lnTo>
                  <a:pt x="8521303" y="3418078"/>
                </a:lnTo>
                <a:lnTo>
                  <a:pt x="8525910" y="3416807"/>
                </a:lnTo>
                <a:lnTo>
                  <a:pt x="8538170" y="3378707"/>
                </a:lnTo>
                <a:lnTo>
                  <a:pt x="8545356" y="3340607"/>
                </a:lnTo>
                <a:lnTo>
                  <a:pt x="8547307" y="3326638"/>
                </a:lnTo>
                <a:lnTo>
                  <a:pt x="8549007" y="3315207"/>
                </a:lnTo>
                <a:lnTo>
                  <a:pt x="8550507" y="3302507"/>
                </a:lnTo>
                <a:lnTo>
                  <a:pt x="8551854" y="3289807"/>
                </a:lnTo>
                <a:lnTo>
                  <a:pt x="8553100" y="3278378"/>
                </a:lnTo>
                <a:lnTo>
                  <a:pt x="8554294" y="3266948"/>
                </a:lnTo>
                <a:lnTo>
                  <a:pt x="8556414" y="3254248"/>
                </a:lnTo>
                <a:lnTo>
                  <a:pt x="8558320" y="3241548"/>
                </a:lnTo>
                <a:lnTo>
                  <a:pt x="8562935" y="3203448"/>
                </a:lnTo>
                <a:lnTo>
                  <a:pt x="8566272" y="3165348"/>
                </a:lnTo>
                <a:lnTo>
                  <a:pt x="8568820" y="3127248"/>
                </a:lnTo>
                <a:lnTo>
                  <a:pt x="8569578" y="3114548"/>
                </a:lnTo>
                <a:lnTo>
                  <a:pt x="8570469" y="3100578"/>
                </a:lnTo>
                <a:lnTo>
                  <a:pt x="8571205" y="3086607"/>
                </a:lnTo>
                <a:lnTo>
                  <a:pt x="8571659" y="3072638"/>
                </a:lnTo>
                <a:lnTo>
                  <a:pt x="8571657" y="3056128"/>
                </a:lnTo>
                <a:lnTo>
                  <a:pt x="8568077" y="3016757"/>
                </a:lnTo>
                <a:lnTo>
                  <a:pt x="8549676" y="2973578"/>
                </a:lnTo>
                <a:lnTo>
                  <a:pt x="8538465" y="2964688"/>
                </a:lnTo>
                <a:lnTo>
                  <a:pt x="8527664" y="2960878"/>
                </a:lnTo>
                <a:close/>
              </a:path>
              <a:path w="12185651" h="6857998">
                <a:moveTo>
                  <a:pt x="8336817" y="1202182"/>
                </a:moveTo>
                <a:lnTo>
                  <a:pt x="8299441" y="1228852"/>
                </a:lnTo>
                <a:lnTo>
                  <a:pt x="8296384" y="1241552"/>
                </a:lnTo>
                <a:lnTo>
                  <a:pt x="8296408" y="1255522"/>
                </a:lnTo>
                <a:lnTo>
                  <a:pt x="8303515" y="1296162"/>
                </a:lnTo>
                <a:lnTo>
                  <a:pt x="8314821" y="1322832"/>
                </a:lnTo>
                <a:lnTo>
                  <a:pt x="8321064" y="1336802"/>
                </a:lnTo>
                <a:lnTo>
                  <a:pt x="8327671" y="1348232"/>
                </a:lnTo>
                <a:lnTo>
                  <a:pt x="8334620" y="1360932"/>
                </a:lnTo>
                <a:lnTo>
                  <a:pt x="8341892" y="1372362"/>
                </a:lnTo>
                <a:lnTo>
                  <a:pt x="8365419" y="1405382"/>
                </a:lnTo>
                <a:lnTo>
                  <a:pt x="8391069" y="1435862"/>
                </a:lnTo>
                <a:lnTo>
                  <a:pt x="8399990" y="1444752"/>
                </a:lnTo>
                <a:lnTo>
                  <a:pt x="8409062" y="1454912"/>
                </a:lnTo>
                <a:lnTo>
                  <a:pt x="8418262" y="1463802"/>
                </a:lnTo>
                <a:lnTo>
                  <a:pt x="8436962" y="1481582"/>
                </a:lnTo>
                <a:lnTo>
                  <a:pt x="8446419" y="1489202"/>
                </a:lnTo>
                <a:lnTo>
                  <a:pt x="8455919" y="1498091"/>
                </a:lnTo>
                <a:lnTo>
                  <a:pt x="8465440" y="1505712"/>
                </a:lnTo>
                <a:lnTo>
                  <a:pt x="8471790" y="1509522"/>
                </a:lnTo>
                <a:lnTo>
                  <a:pt x="8478140" y="1515872"/>
                </a:lnTo>
                <a:lnTo>
                  <a:pt x="8484490" y="1518412"/>
                </a:lnTo>
                <a:lnTo>
                  <a:pt x="8497190" y="1518412"/>
                </a:lnTo>
                <a:lnTo>
                  <a:pt x="8503540" y="1512062"/>
                </a:lnTo>
                <a:lnTo>
                  <a:pt x="8507355" y="1503172"/>
                </a:lnTo>
                <a:lnTo>
                  <a:pt x="8507592" y="1491741"/>
                </a:lnTo>
                <a:lnTo>
                  <a:pt x="8505351" y="1477772"/>
                </a:lnTo>
                <a:lnTo>
                  <a:pt x="8501731" y="1463802"/>
                </a:lnTo>
                <a:lnTo>
                  <a:pt x="8497830" y="1451102"/>
                </a:lnTo>
                <a:lnTo>
                  <a:pt x="8494748" y="1442212"/>
                </a:lnTo>
                <a:lnTo>
                  <a:pt x="8488967" y="1429512"/>
                </a:lnTo>
                <a:lnTo>
                  <a:pt x="8483264" y="1416812"/>
                </a:lnTo>
                <a:lnTo>
                  <a:pt x="8477627" y="1404112"/>
                </a:lnTo>
                <a:lnTo>
                  <a:pt x="8472042" y="1393952"/>
                </a:lnTo>
                <a:lnTo>
                  <a:pt x="8466495" y="1382522"/>
                </a:lnTo>
                <a:lnTo>
                  <a:pt x="8460974" y="1372362"/>
                </a:lnTo>
                <a:lnTo>
                  <a:pt x="8454986" y="1359662"/>
                </a:lnTo>
                <a:lnTo>
                  <a:pt x="8443130" y="1334262"/>
                </a:lnTo>
                <a:lnTo>
                  <a:pt x="8437206" y="1322832"/>
                </a:lnTo>
                <a:lnTo>
                  <a:pt x="8412866" y="1279652"/>
                </a:lnTo>
                <a:lnTo>
                  <a:pt x="8386128" y="1239012"/>
                </a:lnTo>
                <a:lnTo>
                  <a:pt x="8359941" y="1211072"/>
                </a:lnTo>
                <a:lnTo>
                  <a:pt x="8348948" y="1204722"/>
                </a:lnTo>
                <a:lnTo>
                  <a:pt x="8336817" y="1202182"/>
                </a:lnTo>
                <a:close/>
              </a:path>
              <a:path w="12185651" h="6857998">
                <a:moveTo>
                  <a:pt x="8731398" y="1209802"/>
                </a:moveTo>
                <a:lnTo>
                  <a:pt x="8687390" y="1231391"/>
                </a:lnTo>
                <a:lnTo>
                  <a:pt x="8658938" y="1256791"/>
                </a:lnTo>
                <a:lnTo>
                  <a:pt x="8633481" y="1288541"/>
                </a:lnTo>
                <a:lnTo>
                  <a:pt x="8625607" y="1298702"/>
                </a:lnTo>
                <a:lnTo>
                  <a:pt x="8618018" y="1310132"/>
                </a:lnTo>
                <a:lnTo>
                  <a:pt x="8610323" y="1320291"/>
                </a:lnTo>
                <a:lnTo>
                  <a:pt x="8602636" y="1332991"/>
                </a:lnTo>
                <a:lnTo>
                  <a:pt x="8580309" y="1373632"/>
                </a:lnTo>
                <a:lnTo>
                  <a:pt x="8566717" y="1401572"/>
                </a:lnTo>
                <a:lnTo>
                  <a:pt x="8560513" y="1414272"/>
                </a:lnTo>
                <a:lnTo>
                  <a:pt x="8545084" y="1453641"/>
                </a:lnTo>
                <a:lnTo>
                  <a:pt x="8534482" y="1493012"/>
                </a:lnTo>
                <a:lnTo>
                  <a:pt x="8534066" y="1499362"/>
                </a:lnTo>
                <a:lnTo>
                  <a:pt x="8534679" y="1504441"/>
                </a:lnTo>
                <a:lnTo>
                  <a:pt x="8537160" y="1506982"/>
                </a:lnTo>
                <a:lnTo>
                  <a:pt x="8541307" y="1508252"/>
                </a:lnTo>
                <a:lnTo>
                  <a:pt x="8546960" y="1508252"/>
                </a:lnTo>
                <a:lnTo>
                  <a:pt x="8553960" y="1505712"/>
                </a:lnTo>
                <a:lnTo>
                  <a:pt x="8562149" y="1503172"/>
                </a:lnTo>
                <a:lnTo>
                  <a:pt x="8571367" y="1498091"/>
                </a:lnTo>
                <a:lnTo>
                  <a:pt x="8581455" y="1493012"/>
                </a:lnTo>
                <a:lnTo>
                  <a:pt x="8592255" y="1487932"/>
                </a:lnTo>
                <a:lnTo>
                  <a:pt x="8603606" y="1480312"/>
                </a:lnTo>
                <a:lnTo>
                  <a:pt x="8651351" y="1446022"/>
                </a:lnTo>
                <a:lnTo>
                  <a:pt x="8685162" y="1414272"/>
                </a:lnTo>
                <a:lnTo>
                  <a:pt x="8695204" y="1404112"/>
                </a:lnTo>
                <a:lnTo>
                  <a:pt x="8704365" y="1393952"/>
                </a:lnTo>
                <a:lnTo>
                  <a:pt x="8712489" y="1382522"/>
                </a:lnTo>
                <a:lnTo>
                  <a:pt x="8718122" y="1374902"/>
                </a:lnTo>
                <a:lnTo>
                  <a:pt x="8724184" y="1366012"/>
                </a:lnTo>
                <a:lnTo>
                  <a:pt x="8730481" y="1357122"/>
                </a:lnTo>
                <a:lnTo>
                  <a:pt x="8736821" y="1346962"/>
                </a:lnTo>
                <a:lnTo>
                  <a:pt x="8758740" y="1302512"/>
                </a:lnTo>
                <a:lnTo>
                  <a:pt x="8766166" y="1266952"/>
                </a:lnTo>
                <a:lnTo>
                  <a:pt x="8765895" y="1256791"/>
                </a:lnTo>
                <a:lnTo>
                  <a:pt x="8763930" y="1245362"/>
                </a:lnTo>
                <a:lnTo>
                  <a:pt x="8760077" y="1235202"/>
                </a:lnTo>
                <a:lnTo>
                  <a:pt x="8752718" y="1221232"/>
                </a:lnTo>
                <a:lnTo>
                  <a:pt x="8745071" y="1213612"/>
                </a:lnTo>
                <a:lnTo>
                  <a:pt x="8741538" y="1213612"/>
                </a:lnTo>
                <a:lnTo>
                  <a:pt x="8731398" y="1209802"/>
                </a:lnTo>
                <a:close/>
              </a:path>
              <a:path w="12185651" h="6857998">
                <a:moveTo>
                  <a:pt x="8367115" y="939291"/>
                </a:moveTo>
                <a:lnTo>
                  <a:pt x="8330526" y="962151"/>
                </a:lnTo>
                <a:lnTo>
                  <a:pt x="8324982" y="986282"/>
                </a:lnTo>
                <a:lnTo>
                  <a:pt x="8325174" y="1000251"/>
                </a:lnTo>
                <a:lnTo>
                  <a:pt x="8334681" y="1038351"/>
                </a:lnTo>
                <a:lnTo>
                  <a:pt x="8346961" y="1076452"/>
                </a:lnTo>
                <a:lnTo>
                  <a:pt x="8351265" y="1087882"/>
                </a:lnTo>
                <a:lnTo>
                  <a:pt x="8355677" y="1100582"/>
                </a:lnTo>
                <a:lnTo>
                  <a:pt x="8360200" y="1112012"/>
                </a:lnTo>
                <a:lnTo>
                  <a:pt x="8364838" y="1123441"/>
                </a:lnTo>
                <a:lnTo>
                  <a:pt x="8369591" y="1136141"/>
                </a:lnTo>
                <a:lnTo>
                  <a:pt x="8374463" y="1147572"/>
                </a:lnTo>
                <a:lnTo>
                  <a:pt x="8379457" y="1157732"/>
                </a:lnTo>
                <a:lnTo>
                  <a:pt x="8384573" y="1169162"/>
                </a:lnTo>
                <a:lnTo>
                  <a:pt x="8389816" y="1180591"/>
                </a:lnTo>
                <a:lnTo>
                  <a:pt x="8395187" y="1192022"/>
                </a:lnTo>
                <a:lnTo>
                  <a:pt x="8400689" y="1202182"/>
                </a:lnTo>
                <a:lnTo>
                  <a:pt x="8405115" y="1211072"/>
                </a:lnTo>
                <a:lnTo>
                  <a:pt x="8411355" y="1222502"/>
                </a:lnTo>
                <a:lnTo>
                  <a:pt x="8417638" y="1232662"/>
                </a:lnTo>
                <a:lnTo>
                  <a:pt x="8424007" y="1244091"/>
                </a:lnTo>
                <a:lnTo>
                  <a:pt x="8430503" y="1255522"/>
                </a:lnTo>
                <a:lnTo>
                  <a:pt x="8437170" y="1265682"/>
                </a:lnTo>
                <a:lnTo>
                  <a:pt x="8444051" y="1277112"/>
                </a:lnTo>
                <a:lnTo>
                  <a:pt x="8455651" y="1293622"/>
                </a:lnTo>
                <a:lnTo>
                  <a:pt x="8461232" y="1302512"/>
                </a:lnTo>
                <a:lnTo>
                  <a:pt x="8467614" y="1311402"/>
                </a:lnTo>
                <a:lnTo>
                  <a:pt x="8474484" y="1322832"/>
                </a:lnTo>
                <a:lnTo>
                  <a:pt x="8481528" y="1332991"/>
                </a:lnTo>
                <a:lnTo>
                  <a:pt x="8488431" y="1343152"/>
                </a:lnTo>
                <a:lnTo>
                  <a:pt x="8494878" y="1352041"/>
                </a:lnTo>
                <a:lnTo>
                  <a:pt x="8500556" y="1357122"/>
                </a:lnTo>
                <a:lnTo>
                  <a:pt x="8505149" y="1360932"/>
                </a:lnTo>
                <a:lnTo>
                  <a:pt x="8508343" y="1360932"/>
                </a:lnTo>
                <a:lnTo>
                  <a:pt x="8509824" y="1355852"/>
                </a:lnTo>
                <a:lnTo>
                  <a:pt x="8509523" y="1343152"/>
                </a:lnTo>
                <a:lnTo>
                  <a:pt x="8505330" y="1303782"/>
                </a:lnTo>
                <a:lnTo>
                  <a:pt x="8497713" y="1265682"/>
                </a:lnTo>
                <a:lnTo>
                  <a:pt x="8491695" y="1242822"/>
                </a:lnTo>
                <a:lnTo>
                  <a:pt x="8489286" y="1230122"/>
                </a:lnTo>
                <a:lnTo>
                  <a:pt x="8481098" y="1192022"/>
                </a:lnTo>
                <a:lnTo>
                  <a:pt x="8471755" y="1153922"/>
                </a:lnTo>
                <a:lnTo>
                  <a:pt x="8465065" y="1129791"/>
                </a:lnTo>
                <a:lnTo>
                  <a:pt x="8461623" y="1117091"/>
                </a:lnTo>
                <a:lnTo>
                  <a:pt x="8458134" y="1105662"/>
                </a:lnTo>
                <a:lnTo>
                  <a:pt x="8451071" y="1082802"/>
                </a:lnTo>
                <a:lnTo>
                  <a:pt x="8446982" y="1070102"/>
                </a:lnTo>
                <a:lnTo>
                  <a:pt x="8438620" y="1042162"/>
                </a:lnTo>
                <a:lnTo>
                  <a:pt x="8434172" y="1029462"/>
                </a:lnTo>
                <a:lnTo>
                  <a:pt x="8429428" y="1015491"/>
                </a:lnTo>
                <a:lnTo>
                  <a:pt x="8424300" y="1002791"/>
                </a:lnTo>
                <a:lnTo>
                  <a:pt x="8405736" y="967232"/>
                </a:lnTo>
                <a:lnTo>
                  <a:pt x="8380557" y="944372"/>
                </a:lnTo>
                <a:lnTo>
                  <a:pt x="8367115" y="939291"/>
                </a:lnTo>
                <a:close/>
              </a:path>
              <a:path w="12185651" h="6857998">
                <a:moveTo>
                  <a:pt x="8700191" y="939291"/>
                </a:moveTo>
                <a:lnTo>
                  <a:pt x="8665530" y="959612"/>
                </a:lnTo>
                <a:lnTo>
                  <a:pt x="8642762" y="991362"/>
                </a:lnTo>
                <a:lnTo>
                  <a:pt x="8622704" y="1025651"/>
                </a:lnTo>
                <a:lnTo>
                  <a:pt x="8617058" y="1035812"/>
                </a:lnTo>
                <a:lnTo>
                  <a:pt x="8611987" y="1047241"/>
                </a:lnTo>
                <a:lnTo>
                  <a:pt x="8602510" y="1070102"/>
                </a:lnTo>
                <a:lnTo>
                  <a:pt x="8597799" y="1082802"/>
                </a:lnTo>
                <a:lnTo>
                  <a:pt x="8593354" y="1094232"/>
                </a:lnTo>
                <a:lnTo>
                  <a:pt x="8589136" y="1106932"/>
                </a:lnTo>
                <a:lnTo>
                  <a:pt x="8585109" y="1118362"/>
                </a:lnTo>
                <a:lnTo>
                  <a:pt x="8581234" y="1131062"/>
                </a:lnTo>
                <a:lnTo>
                  <a:pt x="8577476" y="1142491"/>
                </a:lnTo>
                <a:lnTo>
                  <a:pt x="8573797" y="1153922"/>
                </a:lnTo>
                <a:lnTo>
                  <a:pt x="8562857" y="1190752"/>
                </a:lnTo>
                <a:lnTo>
                  <a:pt x="8559119" y="1202182"/>
                </a:lnTo>
                <a:lnTo>
                  <a:pt x="8555428" y="1214882"/>
                </a:lnTo>
                <a:lnTo>
                  <a:pt x="8547080" y="1242822"/>
                </a:lnTo>
                <a:lnTo>
                  <a:pt x="8542768" y="1258062"/>
                </a:lnTo>
                <a:lnTo>
                  <a:pt x="8538594" y="1273302"/>
                </a:lnTo>
                <a:lnTo>
                  <a:pt x="8534730" y="1287272"/>
                </a:lnTo>
                <a:lnTo>
                  <a:pt x="8531348" y="1301241"/>
                </a:lnTo>
                <a:lnTo>
                  <a:pt x="8528620" y="1313941"/>
                </a:lnTo>
                <a:lnTo>
                  <a:pt x="8526719" y="1325372"/>
                </a:lnTo>
                <a:lnTo>
                  <a:pt x="8525930" y="1334262"/>
                </a:lnTo>
                <a:lnTo>
                  <a:pt x="8525862" y="1336802"/>
                </a:lnTo>
                <a:lnTo>
                  <a:pt x="8526087" y="1343152"/>
                </a:lnTo>
                <a:lnTo>
                  <a:pt x="8527700" y="1349502"/>
                </a:lnTo>
                <a:lnTo>
                  <a:pt x="8528940" y="1350772"/>
                </a:lnTo>
                <a:lnTo>
                  <a:pt x="8533404" y="1353312"/>
                </a:lnTo>
                <a:lnTo>
                  <a:pt x="8539467" y="1350772"/>
                </a:lnTo>
                <a:lnTo>
                  <a:pt x="8571132" y="1312672"/>
                </a:lnTo>
                <a:lnTo>
                  <a:pt x="8585421" y="1291082"/>
                </a:lnTo>
                <a:lnTo>
                  <a:pt x="8593309" y="1282191"/>
                </a:lnTo>
                <a:lnTo>
                  <a:pt x="8601088" y="1272032"/>
                </a:lnTo>
                <a:lnTo>
                  <a:pt x="8608723" y="1261872"/>
                </a:lnTo>
                <a:lnTo>
                  <a:pt x="8616177" y="1250441"/>
                </a:lnTo>
                <a:lnTo>
                  <a:pt x="8623414" y="1240282"/>
                </a:lnTo>
                <a:lnTo>
                  <a:pt x="8630398" y="1228852"/>
                </a:lnTo>
                <a:lnTo>
                  <a:pt x="8637093" y="1218691"/>
                </a:lnTo>
                <a:lnTo>
                  <a:pt x="8644054" y="1207262"/>
                </a:lnTo>
                <a:lnTo>
                  <a:pt x="8650713" y="1194562"/>
                </a:lnTo>
                <a:lnTo>
                  <a:pt x="8657102" y="1183132"/>
                </a:lnTo>
                <a:lnTo>
                  <a:pt x="8663254" y="1171702"/>
                </a:lnTo>
                <a:lnTo>
                  <a:pt x="8669199" y="1160272"/>
                </a:lnTo>
                <a:lnTo>
                  <a:pt x="8674971" y="1150112"/>
                </a:lnTo>
                <a:lnTo>
                  <a:pt x="8680602" y="1138682"/>
                </a:lnTo>
                <a:lnTo>
                  <a:pt x="8686123" y="1128522"/>
                </a:lnTo>
                <a:lnTo>
                  <a:pt x="8696966" y="1105662"/>
                </a:lnTo>
                <a:lnTo>
                  <a:pt x="8702131" y="1092962"/>
                </a:lnTo>
                <a:lnTo>
                  <a:pt x="8707179" y="1081532"/>
                </a:lnTo>
                <a:lnTo>
                  <a:pt x="8711999" y="1068832"/>
                </a:lnTo>
                <a:lnTo>
                  <a:pt x="8716478" y="1057402"/>
                </a:lnTo>
                <a:lnTo>
                  <a:pt x="8720508" y="1045972"/>
                </a:lnTo>
                <a:lnTo>
                  <a:pt x="8729892" y="998982"/>
                </a:lnTo>
                <a:lnTo>
                  <a:pt x="8729998" y="986282"/>
                </a:lnTo>
                <a:lnTo>
                  <a:pt x="8728987" y="973582"/>
                </a:lnTo>
                <a:lnTo>
                  <a:pt x="8727138" y="959612"/>
                </a:lnTo>
                <a:lnTo>
                  <a:pt x="8723201" y="948182"/>
                </a:lnTo>
                <a:lnTo>
                  <a:pt x="8711497" y="940562"/>
                </a:lnTo>
                <a:lnTo>
                  <a:pt x="8700191" y="939291"/>
                </a:lnTo>
                <a:close/>
              </a:path>
              <a:path w="12185651" h="6857998">
                <a:moveTo>
                  <a:pt x="8520286" y="709422"/>
                </a:moveTo>
                <a:lnTo>
                  <a:pt x="8482809" y="732282"/>
                </a:lnTo>
                <a:lnTo>
                  <a:pt x="8469023" y="769112"/>
                </a:lnTo>
                <a:lnTo>
                  <a:pt x="8466534" y="781812"/>
                </a:lnTo>
                <a:lnTo>
                  <a:pt x="8466914" y="794512"/>
                </a:lnTo>
                <a:lnTo>
                  <a:pt x="8468708" y="833882"/>
                </a:lnTo>
                <a:lnTo>
                  <a:pt x="8471351" y="871982"/>
                </a:lnTo>
                <a:lnTo>
                  <a:pt x="8474678" y="910082"/>
                </a:lnTo>
                <a:lnTo>
                  <a:pt x="8478522" y="948182"/>
                </a:lnTo>
                <a:lnTo>
                  <a:pt x="8481291" y="972312"/>
                </a:lnTo>
                <a:lnTo>
                  <a:pt x="8484168" y="997712"/>
                </a:lnTo>
                <a:lnTo>
                  <a:pt x="8487102" y="1021841"/>
                </a:lnTo>
                <a:lnTo>
                  <a:pt x="8489613" y="1035812"/>
                </a:lnTo>
                <a:lnTo>
                  <a:pt x="8493867" y="1062482"/>
                </a:lnTo>
                <a:lnTo>
                  <a:pt x="8495790" y="1075182"/>
                </a:lnTo>
                <a:lnTo>
                  <a:pt x="8497697" y="1086612"/>
                </a:lnTo>
                <a:lnTo>
                  <a:pt x="8499678" y="1099312"/>
                </a:lnTo>
                <a:lnTo>
                  <a:pt x="8501822" y="1110741"/>
                </a:lnTo>
                <a:lnTo>
                  <a:pt x="8503540" y="1118362"/>
                </a:lnTo>
                <a:lnTo>
                  <a:pt x="8507205" y="1133602"/>
                </a:lnTo>
                <a:lnTo>
                  <a:pt x="8509884" y="1145032"/>
                </a:lnTo>
                <a:lnTo>
                  <a:pt x="8513073" y="1155191"/>
                </a:lnTo>
                <a:lnTo>
                  <a:pt x="8516732" y="1164082"/>
                </a:lnTo>
                <a:lnTo>
                  <a:pt x="8520819" y="1169162"/>
                </a:lnTo>
                <a:lnTo>
                  <a:pt x="8525294" y="1167891"/>
                </a:lnTo>
                <a:lnTo>
                  <a:pt x="8538060" y="1129791"/>
                </a:lnTo>
                <a:lnTo>
                  <a:pt x="8545300" y="1091691"/>
                </a:lnTo>
                <a:lnTo>
                  <a:pt x="8551825" y="1042162"/>
                </a:lnTo>
                <a:lnTo>
                  <a:pt x="8553069" y="1029462"/>
                </a:lnTo>
                <a:lnTo>
                  <a:pt x="8554260" y="1018032"/>
                </a:lnTo>
                <a:lnTo>
                  <a:pt x="8561429" y="968501"/>
                </a:lnTo>
                <a:lnTo>
                  <a:pt x="8565112" y="930401"/>
                </a:lnTo>
                <a:lnTo>
                  <a:pt x="8567855" y="892301"/>
                </a:lnTo>
                <a:lnTo>
                  <a:pt x="8570119" y="854201"/>
                </a:lnTo>
                <a:lnTo>
                  <a:pt x="8570931" y="841501"/>
                </a:lnTo>
                <a:lnTo>
                  <a:pt x="8571584" y="828801"/>
                </a:lnTo>
                <a:lnTo>
                  <a:pt x="8571923" y="814832"/>
                </a:lnTo>
                <a:lnTo>
                  <a:pt x="8571791" y="800862"/>
                </a:lnTo>
                <a:lnTo>
                  <a:pt x="8567026" y="760222"/>
                </a:lnTo>
                <a:lnTo>
                  <a:pt x="8544678" y="717041"/>
                </a:lnTo>
                <a:lnTo>
                  <a:pt x="8532306" y="710691"/>
                </a:lnTo>
                <a:lnTo>
                  <a:pt x="8520286" y="709422"/>
                </a:lnTo>
                <a:close/>
              </a:path>
              <a:path w="12185651" h="6857998">
                <a:moveTo>
                  <a:pt x="8338182" y="5687301"/>
                </a:moveTo>
                <a:lnTo>
                  <a:pt x="8300048" y="5715241"/>
                </a:lnTo>
                <a:lnTo>
                  <a:pt x="8296146" y="5738101"/>
                </a:lnTo>
                <a:lnTo>
                  <a:pt x="8297489" y="5752071"/>
                </a:lnTo>
                <a:lnTo>
                  <a:pt x="8307772" y="5790171"/>
                </a:lnTo>
                <a:lnTo>
                  <a:pt x="8326959" y="5830811"/>
                </a:lnTo>
                <a:lnTo>
                  <a:pt x="8349081" y="5867641"/>
                </a:lnTo>
                <a:lnTo>
                  <a:pt x="8365188" y="5889231"/>
                </a:lnTo>
                <a:lnTo>
                  <a:pt x="8373588" y="5900661"/>
                </a:lnTo>
                <a:lnTo>
                  <a:pt x="8382192" y="5910821"/>
                </a:lnTo>
                <a:lnTo>
                  <a:pt x="8390980" y="5920981"/>
                </a:lnTo>
                <a:lnTo>
                  <a:pt x="8399931" y="5929871"/>
                </a:lnTo>
                <a:lnTo>
                  <a:pt x="8409024" y="5940031"/>
                </a:lnTo>
                <a:lnTo>
                  <a:pt x="8418240" y="5948921"/>
                </a:lnTo>
                <a:lnTo>
                  <a:pt x="8436957" y="5966701"/>
                </a:lnTo>
                <a:lnTo>
                  <a:pt x="8446417" y="5974321"/>
                </a:lnTo>
                <a:lnTo>
                  <a:pt x="8455919" y="5983211"/>
                </a:lnTo>
                <a:lnTo>
                  <a:pt x="8465440" y="5990831"/>
                </a:lnTo>
                <a:lnTo>
                  <a:pt x="8471790" y="5994641"/>
                </a:lnTo>
                <a:lnTo>
                  <a:pt x="8478140" y="6000991"/>
                </a:lnTo>
                <a:lnTo>
                  <a:pt x="8484490" y="6003531"/>
                </a:lnTo>
                <a:lnTo>
                  <a:pt x="8497190" y="6003531"/>
                </a:lnTo>
                <a:lnTo>
                  <a:pt x="8503540" y="5997181"/>
                </a:lnTo>
                <a:lnTo>
                  <a:pt x="8507356" y="5988291"/>
                </a:lnTo>
                <a:lnTo>
                  <a:pt x="8507589" y="5976861"/>
                </a:lnTo>
                <a:lnTo>
                  <a:pt x="8505342" y="5962891"/>
                </a:lnTo>
                <a:lnTo>
                  <a:pt x="8501715" y="5948921"/>
                </a:lnTo>
                <a:lnTo>
                  <a:pt x="8497812" y="5936221"/>
                </a:lnTo>
                <a:lnTo>
                  <a:pt x="8494734" y="5927331"/>
                </a:lnTo>
                <a:lnTo>
                  <a:pt x="8488957" y="5914631"/>
                </a:lnTo>
                <a:lnTo>
                  <a:pt x="8483258" y="5901931"/>
                </a:lnTo>
                <a:lnTo>
                  <a:pt x="8477622" y="5890501"/>
                </a:lnTo>
                <a:lnTo>
                  <a:pt x="8472037" y="5880341"/>
                </a:lnTo>
                <a:lnTo>
                  <a:pt x="8460969" y="5858751"/>
                </a:lnTo>
                <a:lnTo>
                  <a:pt x="8455915" y="5848591"/>
                </a:lnTo>
                <a:lnTo>
                  <a:pt x="8450733" y="5837161"/>
                </a:lnTo>
                <a:lnTo>
                  <a:pt x="8445386" y="5824461"/>
                </a:lnTo>
                <a:lnTo>
                  <a:pt x="8439860" y="5813031"/>
                </a:lnTo>
                <a:lnTo>
                  <a:pt x="8434140" y="5801601"/>
                </a:lnTo>
                <a:lnTo>
                  <a:pt x="8428215" y="5791441"/>
                </a:lnTo>
                <a:lnTo>
                  <a:pt x="8422070" y="5780011"/>
                </a:lnTo>
                <a:lnTo>
                  <a:pt x="8415692" y="5768581"/>
                </a:lnTo>
                <a:lnTo>
                  <a:pt x="8409066" y="5758421"/>
                </a:lnTo>
                <a:lnTo>
                  <a:pt x="8402181" y="5746991"/>
                </a:lnTo>
                <a:lnTo>
                  <a:pt x="8395021" y="5736831"/>
                </a:lnTo>
                <a:lnTo>
                  <a:pt x="8387574" y="5726671"/>
                </a:lnTo>
                <a:lnTo>
                  <a:pt x="8379521" y="5715241"/>
                </a:lnTo>
                <a:lnTo>
                  <a:pt x="8370803" y="5705081"/>
                </a:lnTo>
                <a:lnTo>
                  <a:pt x="8361302" y="5697461"/>
                </a:lnTo>
                <a:lnTo>
                  <a:pt x="8350902" y="5691111"/>
                </a:lnTo>
                <a:lnTo>
                  <a:pt x="8338182" y="5687301"/>
                </a:lnTo>
                <a:close/>
              </a:path>
              <a:path w="12185651" h="6857998">
                <a:moveTo>
                  <a:pt x="8730419" y="5697461"/>
                </a:moveTo>
                <a:lnTo>
                  <a:pt x="8686078" y="5716511"/>
                </a:lnTo>
                <a:lnTo>
                  <a:pt x="8657931" y="5743181"/>
                </a:lnTo>
                <a:lnTo>
                  <a:pt x="8632441" y="5774931"/>
                </a:lnTo>
                <a:lnTo>
                  <a:pt x="8624516" y="5785091"/>
                </a:lnTo>
                <a:lnTo>
                  <a:pt x="8601707" y="5819381"/>
                </a:lnTo>
                <a:lnTo>
                  <a:pt x="8579586" y="5860021"/>
                </a:lnTo>
                <a:lnTo>
                  <a:pt x="8566084" y="5887961"/>
                </a:lnTo>
                <a:lnTo>
                  <a:pt x="8559919" y="5900661"/>
                </a:lnTo>
                <a:lnTo>
                  <a:pt x="8544628" y="5940031"/>
                </a:lnTo>
                <a:lnTo>
                  <a:pt x="8534369" y="5979401"/>
                </a:lnTo>
                <a:lnTo>
                  <a:pt x="8534088" y="5985751"/>
                </a:lnTo>
                <a:lnTo>
                  <a:pt x="8534862" y="5990831"/>
                </a:lnTo>
                <a:lnTo>
                  <a:pt x="8537266" y="5993371"/>
                </a:lnTo>
                <a:lnTo>
                  <a:pt x="8541291" y="5994641"/>
                </a:lnTo>
                <a:lnTo>
                  <a:pt x="8546786" y="5994641"/>
                </a:lnTo>
                <a:lnTo>
                  <a:pt x="8553597" y="5992101"/>
                </a:lnTo>
                <a:lnTo>
                  <a:pt x="8561572" y="5989561"/>
                </a:lnTo>
                <a:lnTo>
                  <a:pt x="8570560" y="5985751"/>
                </a:lnTo>
                <a:lnTo>
                  <a:pt x="8580409" y="5980671"/>
                </a:lnTo>
                <a:lnTo>
                  <a:pt x="8590965" y="5974321"/>
                </a:lnTo>
                <a:lnTo>
                  <a:pt x="8602077" y="5967971"/>
                </a:lnTo>
                <a:lnTo>
                  <a:pt x="8649041" y="5933681"/>
                </a:lnTo>
                <a:lnTo>
                  <a:pt x="8682643" y="5903201"/>
                </a:lnTo>
                <a:lnTo>
                  <a:pt x="8692724" y="5891771"/>
                </a:lnTo>
                <a:lnTo>
                  <a:pt x="8701991" y="5881611"/>
                </a:lnTo>
                <a:lnTo>
                  <a:pt x="8710292" y="5871451"/>
                </a:lnTo>
                <a:lnTo>
                  <a:pt x="8716227" y="5862561"/>
                </a:lnTo>
                <a:lnTo>
                  <a:pt x="8722521" y="5853671"/>
                </a:lnTo>
                <a:lnTo>
                  <a:pt x="8747731" y="5813031"/>
                </a:lnTo>
                <a:lnTo>
                  <a:pt x="8764461" y="5767311"/>
                </a:lnTo>
                <a:lnTo>
                  <a:pt x="8766089" y="5745721"/>
                </a:lnTo>
                <a:lnTo>
                  <a:pt x="8764597" y="5734291"/>
                </a:lnTo>
                <a:lnTo>
                  <a:pt x="8761330" y="5722861"/>
                </a:lnTo>
                <a:lnTo>
                  <a:pt x="8753730" y="5710161"/>
                </a:lnTo>
                <a:lnTo>
                  <a:pt x="8747078" y="5701271"/>
                </a:lnTo>
                <a:lnTo>
                  <a:pt x="8744713" y="5698731"/>
                </a:lnTo>
                <a:lnTo>
                  <a:pt x="8741538" y="5698731"/>
                </a:lnTo>
                <a:lnTo>
                  <a:pt x="8730419" y="5697461"/>
                </a:lnTo>
                <a:close/>
              </a:path>
              <a:path w="12185651" h="6857998">
                <a:moveTo>
                  <a:pt x="8364433" y="5424411"/>
                </a:moveTo>
                <a:lnTo>
                  <a:pt x="8329032" y="5456161"/>
                </a:lnTo>
                <a:lnTo>
                  <a:pt x="8325168" y="5480291"/>
                </a:lnTo>
                <a:lnTo>
                  <a:pt x="8326033" y="5491721"/>
                </a:lnTo>
                <a:lnTo>
                  <a:pt x="8339715" y="5541251"/>
                </a:lnTo>
                <a:lnTo>
                  <a:pt x="8343780" y="5552681"/>
                </a:lnTo>
                <a:lnTo>
                  <a:pt x="8347978" y="5565381"/>
                </a:lnTo>
                <a:lnTo>
                  <a:pt x="8352309" y="5576811"/>
                </a:lnTo>
                <a:lnTo>
                  <a:pt x="8356773" y="5589511"/>
                </a:lnTo>
                <a:lnTo>
                  <a:pt x="8361373" y="5600941"/>
                </a:lnTo>
                <a:lnTo>
                  <a:pt x="8381136" y="5646661"/>
                </a:lnTo>
                <a:lnTo>
                  <a:pt x="8403122" y="5692381"/>
                </a:lnTo>
                <a:lnTo>
                  <a:pt x="8409590" y="5703811"/>
                </a:lnTo>
                <a:lnTo>
                  <a:pt x="8415936" y="5715241"/>
                </a:lnTo>
                <a:lnTo>
                  <a:pt x="8422216" y="5726671"/>
                </a:lnTo>
                <a:lnTo>
                  <a:pt x="8428488" y="5736831"/>
                </a:lnTo>
                <a:lnTo>
                  <a:pt x="8434807" y="5748261"/>
                </a:lnTo>
                <a:lnTo>
                  <a:pt x="8441231" y="5758421"/>
                </a:lnTo>
                <a:lnTo>
                  <a:pt x="8447815" y="5769851"/>
                </a:lnTo>
                <a:lnTo>
                  <a:pt x="8454616" y="5780011"/>
                </a:lnTo>
                <a:lnTo>
                  <a:pt x="8458514" y="5785091"/>
                </a:lnTo>
                <a:lnTo>
                  <a:pt x="8470129" y="5802871"/>
                </a:lnTo>
                <a:lnTo>
                  <a:pt x="8477057" y="5814301"/>
                </a:lnTo>
                <a:lnTo>
                  <a:pt x="8484206" y="5824461"/>
                </a:lnTo>
                <a:lnTo>
                  <a:pt x="8491183" y="5833351"/>
                </a:lnTo>
                <a:lnTo>
                  <a:pt x="8497593" y="5840971"/>
                </a:lnTo>
                <a:lnTo>
                  <a:pt x="8503043" y="5844781"/>
                </a:lnTo>
                <a:lnTo>
                  <a:pt x="8507139" y="5846051"/>
                </a:lnTo>
                <a:lnTo>
                  <a:pt x="8509485" y="5843511"/>
                </a:lnTo>
                <a:lnTo>
                  <a:pt x="8507197" y="5802871"/>
                </a:lnTo>
                <a:lnTo>
                  <a:pt x="8500824" y="5764771"/>
                </a:lnTo>
                <a:lnTo>
                  <a:pt x="8492261" y="5730481"/>
                </a:lnTo>
                <a:lnTo>
                  <a:pt x="8489768" y="5716511"/>
                </a:lnTo>
                <a:lnTo>
                  <a:pt x="8487126" y="5703811"/>
                </a:lnTo>
                <a:lnTo>
                  <a:pt x="8484348" y="5691111"/>
                </a:lnTo>
                <a:lnTo>
                  <a:pt x="8481445" y="5678411"/>
                </a:lnTo>
                <a:lnTo>
                  <a:pt x="8478430" y="5666981"/>
                </a:lnTo>
                <a:lnTo>
                  <a:pt x="8475313" y="5654281"/>
                </a:lnTo>
                <a:lnTo>
                  <a:pt x="8472107" y="5641581"/>
                </a:lnTo>
                <a:lnTo>
                  <a:pt x="8468823" y="5630151"/>
                </a:lnTo>
                <a:lnTo>
                  <a:pt x="8465473" y="5617451"/>
                </a:lnTo>
                <a:lnTo>
                  <a:pt x="8462069" y="5606021"/>
                </a:lnTo>
                <a:lnTo>
                  <a:pt x="8458623" y="5593321"/>
                </a:lnTo>
                <a:lnTo>
                  <a:pt x="8449565" y="5562841"/>
                </a:lnTo>
                <a:lnTo>
                  <a:pt x="8445681" y="5550141"/>
                </a:lnTo>
                <a:lnTo>
                  <a:pt x="8441706" y="5537441"/>
                </a:lnTo>
                <a:lnTo>
                  <a:pt x="8437546" y="5524741"/>
                </a:lnTo>
                <a:lnTo>
                  <a:pt x="8433111" y="5510771"/>
                </a:lnTo>
                <a:lnTo>
                  <a:pt x="8417233" y="5471401"/>
                </a:lnTo>
                <a:lnTo>
                  <a:pt x="8386629" y="5433301"/>
                </a:lnTo>
                <a:lnTo>
                  <a:pt x="8376680" y="5426951"/>
                </a:lnTo>
                <a:lnTo>
                  <a:pt x="8364433" y="5424411"/>
                </a:lnTo>
                <a:close/>
              </a:path>
              <a:path w="12185651" h="6857998">
                <a:moveTo>
                  <a:pt x="8700938" y="5424411"/>
                </a:moveTo>
                <a:lnTo>
                  <a:pt x="8666546" y="5444731"/>
                </a:lnTo>
                <a:lnTo>
                  <a:pt x="8651623" y="5465051"/>
                </a:lnTo>
                <a:lnTo>
                  <a:pt x="8643607" y="5476481"/>
                </a:lnTo>
                <a:lnTo>
                  <a:pt x="8636142" y="5487911"/>
                </a:lnTo>
                <a:lnTo>
                  <a:pt x="8629245" y="5499341"/>
                </a:lnTo>
                <a:lnTo>
                  <a:pt x="8622931" y="5510771"/>
                </a:lnTo>
                <a:lnTo>
                  <a:pt x="8617214" y="5520931"/>
                </a:lnTo>
                <a:lnTo>
                  <a:pt x="8612111" y="5532361"/>
                </a:lnTo>
                <a:lnTo>
                  <a:pt x="8607637" y="5542521"/>
                </a:lnTo>
                <a:lnTo>
                  <a:pt x="8602612" y="5555221"/>
                </a:lnTo>
                <a:lnTo>
                  <a:pt x="8597891" y="5567921"/>
                </a:lnTo>
                <a:lnTo>
                  <a:pt x="8593437" y="5579351"/>
                </a:lnTo>
                <a:lnTo>
                  <a:pt x="8589214" y="5592051"/>
                </a:lnTo>
                <a:lnTo>
                  <a:pt x="8585184" y="5604751"/>
                </a:lnTo>
                <a:lnTo>
                  <a:pt x="8581310" y="5616181"/>
                </a:lnTo>
                <a:lnTo>
                  <a:pt x="8577553" y="5628881"/>
                </a:lnTo>
                <a:lnTo>
                  <a:pt x="8566620" y="5664441"/>
                </a:lnTo>
                <a:lnTo>
                  <a:pt x="8562962" y="5675871"/>
                </a:lnTo>
                <a:lnTo>
                  <a:pt x="8559237" y="5687301"/>
                </a:lnTo>
                <a:lnTo>
                  <a:pt x="8555521" y="5701271"/>
                </a:lnTo>
                <a:lnTo>
                  <a:pt x="8551430" y="5715241"/>
                </a:lnTo>
                <a:lnTo>
                  <a:pt x="8547136" y="5729211"/>
                </a:lnTo>
                <a:lnTo>
                  <a:pt x="8542811" y="5744451"/>
                </a:lnTo>
                <a:lnTo>
                  <a:pt x="8538626" y="5759691"/>
                </a:lnTo>
                <a:lnTo>
                  <a:pt x="8534753" y="5773661"/>
                </a:lnTo>
                <a:lnTo>
                  <a:pt x="8531364" y="5787631"/>
                </a:lnTo>
                <a:lnTo>
                  <a:pt x="8528631" y="5800331"/>
                </a:lnTo>
                <a:lnTo>
                  <a:pt x="8526725" y="5811761"/>
                </a:lnTo>
                <a:lnTo>
                  <a:pt x="8525819" y="5820651"/>
                </a:lnTo>
                <a:lnTo>
                  <a:pt x="8526084" y="5828271"/>
                </a:lnTo>
                <a:lnTo>
                  <a:pt x="8527691" y="5834621"/>
                </a:lnTo>
                <a:lnTo>
                  <a:pt x="8532590" y="5837161"/>
                </a:lnTo>
                <a:lnTo>
                  <a:pt x="8539000" y="5834621"/>
                </a:lnTo>
                <a:lnTo>
                  <a:pt x="8546500" y="5829541"/>
                </a:lnTo>
                <a:lnTo>
                  <a:pt x="8554670" y="5820651"/>
                </a:lnTo>
                <a:lnTo>
                  <a:pt x="8563090" y="5810491"/>
                </a:lnTo>
                <a:lnTo>
                  <a:pt x="8571341" y="5799061"/>
                </a:lnTo>
                <a:lnTo>
                  <a:pt x="8579002" y="5788901"/>
                </a:lnTo>
                <a:lnTo>
                  <a:pt x="8586090" y="5778741"/>
                </a:lnTo>
                <a:lnTo>
                  <a:pt x="8601149" y="5758421"/>
                </a:lnTo>
                <a:lnTo>
                  <a:pt x="8608569" y="5748261"/>
                </a:lnTo>
                <a:lnTo>
                  <a:pt x="8615856" y="5738101"/>
                </a:lnTo>
                <a:lnTo>
                  <a:pt x="8622967" y="5726671"/>
                </a:lnTo>
                <a:lnTo>
                  <a:pt x="8629857" y="5716511"/>
                </a:lnTo>
                <a:lnTo>
                  <a:pt x="8636483" y="5705081"/>
                </a:lnTo>
                <a:lnTo>
                  <a:pt x="8643512" y="5693651"/>
                </a:lnTo>
                <a:lnTo>
                  <a:pt x="8650217" y="5682221"/>
                </a:lnTo>
                <a:lnTo>
                  <a:pt x="8656633" y="5672061"/>
                </a:lnTo>
                <a:lnTo>
                  <a:pt x="8662793" y="5660631"/>
                </a:lnTo>
                <a:lnTo>
                  <a:pt x="8668731" y="5649201"/>
                </a:lnTo>
                <a:lnTo>
                  <a:pt x="8674481" y="5637771"/>
                </a:lnTo>
                <a:lnTo>
                  <a:pt x="8680076" y="5627611"/>
                </a:lnTo>
                <a:lnTo>
                  <a:pt x="8685551" y="5616181"/>
                </a:lnTo>
                <a:lnTo>
                  <a:pt x="8690940" y="5604751"/>
                </a:lnTo>
                <a:lnTo>
                  <a:pt x="8696276" y="5593321"/>
                </a:lnTo>
                <a:lnTo>
                  <a:pt x="8701533" y="5580621"/>
                </a:lnTo>
                <a:lnTo>
                  <a:pt x="8706648" y="5569191"/>
                </a:lnTo>
                <a:lnTo>
                  <a:pt x="8711518" y="5556491"/>
                </a:lnTo>
                <a:lnTo>
                  <a:pt x="8716039" y="5545061"/>
                </a:lnTo>
                <a:lnTo>
                  <a:pt x="8720108" y="5533631"/>
                </a:lnTo>
                <a:lnTo>
                  <a:pt x="8729793" y="5485371"/>
                </a:lnTo>
                <a:lnTo>
                  <a:pt x="8730050" y="5473941"/>
                </a:lnTo>
                <a:lnTo>
                  <a:pt x="8729233" y="5461241"/>
                </a:lnTo>
                <a:lnTo>
                  <a:pt x="8727392" y="5446001"/>
                </a:lnTo>
                <a:lnTo>
                  <a:pt x="8723786" y="5435841"/>
                </a:lnTo>
                <a:lnTo>
                  <a:pt x="8712017" y="5425681"/>
                </a:lnTo>
                <a:lnTo>
                  <a:pt x="8700938" y="5424411"/>
                </a:lnTo>
                <a:close/>
              </a:path>
              <a:path w="12185651" h="6857998">
                <a:moveTo>
                  <a:pt x="8517508" y="5193271"/>
                </a:moveTo>
                <a:lnTo>
                  <a:pt x="8479577" y="5226291"/>
                </a:lnTo>
                <a:lnTo>
                  <a:pt x="8465610" y="5272011"/>
                </a:lnTo>
                <a:lnTo>
                  <a:pt x="8466140" y="5284711"/>
                </a:lnTo>
                <a:lnTo>
                  <a:pt x="8468327" y="5322811"/>
                </a:lnTo>
                <a:lnTo>
                  <a:pt x="8471288" y="5360911"/>
                </a:lnTo>
                <a:lnTo>
                  <a:pt x="8474868" y="5399011"/>
                </a:lnTo>
                <a:lnTo>
                  <a:pt x="8478912" y="5437111"/>
                </a:lnTo>
                <a:lnTo>
                  <a:pt x="8483264" y="5475211"/>
                </a:lnTo>
                <a:lnTo>
                  <a:pt x="8488809" y="5514581"/>
                </a:lnTo>
                <a:lnTo>
                  <a:pt x="8491056" y="5528551"/>
                </a:lnTo>
                <a:lnTo>
                  <a:pt x="8496732" y="5566651"/>
                </a:lnTo>
                <a:lnTo>
                  <a:pt x="8504244" y="5608561"/>
                </a:lnTo>
                <a:lnTo>
                  <a:pt x="8506570" y="5618721"/>
                </a:lnTo>
                <a:lnTo>
                  <a:pt x="8509336" y="5630151"/>
                </a:lnTo>
                <a:lnTo>
                  <a:pt x="8512516" y="5640311"/>
                </a:lnTo>
                <a:lnTo>
                  <a:pt x="8516089" y="5649201"/>
                </a:lnTo>
                <a:lnTo>
                  <a:pt x="8520029" y="5654281"/>
                </a:lnTo>
                <a:lnTo>
                  <a:pt x="8524315" y="5654281"/>
                </a:lnTo>
                <a:lnTo>
                  <a:pt x="8538978" y="5611101"/>
                </a:lnTo>
                <a:lnTo>
                  <a:pt x="8541351" y="5598401"/>
                </a:lnTo>
                <a:lnTo>
                  <a:pt x="8543774" y="5585701"/>
                </a:lnTo>
                <a:lnTo>
                  <a:pt x="8550863" y="5536171"/>
                </a:lnTo>
                <a:lnTo>
                  <a:pt x="8553487" y="5510771"/>
                </a:lnTo>
                <a:lnTo>
                  <a:pt x="8557650" y="5484101"/>
                </a:lnTo>
                <a:lnTo>
                  <a:pt x="8562423" y="5444731"/>
                </a:lnTo>
                <a:lnTo>
                  <a:pt x="8565851" y="5406631"/>
                </a:lnTo>
                <a:lnTo>
                  <a:pt x="8569866" y="5345671"/>
                </a:lnTo>
                <a:lnTo>
                  <a:pt x="8570700" y="5332971"/>
                </a:lnTo>
                <a:lnTo>
                  <a:pt x="8571387" y="5319001"/>
                </a:lnTo>
                <a:lnTo>
                  <a:pt x="8571792" y="5305031"/>
                </a:lnTo>
                <a:lnTo>
                  <a:pt x="8571781" y="5291061"/>
                </a:lnTo>
                <a:lnTo>
                  <a:pt x="8567912" y="5249151"/>
                </a:lnTo>
                <a:lnTo>
                  <a:pt x="8548802" y="5205971"/>
                </a:lnTo>
                <a:lnTo>
                  <a:pt x="8529246" y="5194541"/>
                </a:lnTo>
                <a:lnTo>
                  <a:pt x="8517508" y="5193271"/>
                </a:lnTo>
                <a:close/>
              </a:path>
              <a:path w="12185651" h="6857998">
                <a:moveTo>
                  <a:pt x="9555093" y="6814282"/>
                </a:moveTo>
                <a:lnTo>
                  <a:pt x="9518657" y="6842500"/>
                </a:lnTo>
                <a:lnTo>
                  <a:pt x="9516205" y="6855133"/>
                </a:lnTo>
                <a:lnTo>
                  <a:pt x="9611208" y="6857998"/>
                </a:lnTo>
                <a:lnTo>
                  <a:pt x="9608059" y="6854822"/>
                </a:lnTo>
                <a:lnTo>
                  <a:pt x="9605011" y="6851646"/>
                </a:lnTo>
                <a:lnTo>
                  <a:pt x="9578777" y="6822978"/>
                </a:lnTo>
                <a:lnTo>
                  <a:pt x="9566911" y="6816705"/>
                </a:lnTo>
                <a:lnTo>
                  <a:pt x="9555093" y="6814282"/>
                </a:lnTo>
                <a:close/>
              </a:path>
              <a:path w="12185651" h="6857998">
                <a:moveTo>
                  <a:pt x="9918594" y="6551588"/>
                </a:moveTo>
                <a:lnTo>
                  <a:pt x="9884192" y="6572378"/>
                </a:lnTo>
                <a:lnTo>
                  <a:pt x="9853859" y="6615582"/>
                </a:lnTo>
                <a:lnTo>
                  <a:pt x="9829853" y="6658515"/>
                </a:lnTo>
                <a:lnTo>
                  <a:pt x="9815895" y="6694793"/>
                </a:lnTo>
                <a:lnTo>
                  <a:pt x="9803381" y="6731480"/>
                </a:lnTo>
                <a:lnTo>
                  <a:pt x="9784692" y="6790857"/>
                </a:lnTo>
                <a:lnTo>
                  <a:pt x="9780954" y="6802589"/>
                </a:lnTo>
                <a:lnTo>
                  <a:pt x="9777131" y="6814305"/>
                </a:lnTo>
                <a:lnTo>
                  <a:pt x="9773837" y="6826751"/>
                </a:lnTo>
                <a:lnTo>
                  <a:pt x="9770570" y="6838210"/>
                </a:lnTo>
                <a:lnTo>
                  <a:pt x="9766566" y="6850288"/>
                </a:lnTo>
                <a:lnTo>
                  <a:pt x="9836597" y="6857981"/>
                </a:lnTo>
                <a:lnTo>
                  <a:pt x="9845082" y="6846430"/>
                </a:lnTo>
                <a:lnTo>
                  <a:pt x="9871402" y="6804144"/>
                </a:lnTo>
                <a:lnTo>
                  <a:pt x="9889526" y="6770405"/>
                </a:lnTo>
                <a:lnTo>
                  <a:pt x="9917932" y="6714441"/>
                </a:lnTo>
                <a:lnTo>
                  <a:pt x="9922750" y="6702330"/>
                </a:lnTo>
                <a:lnTo>
                  <a:pt x="9927534" y="6690444"/>
                </a:lnTo>
                <a:lnTo>
                  <a:pt x="9943693" y="6643667"/>
                </a:lnTo>
                <a:lnTo>
                  <a:pt x="9948986" y="6607318"/>
                </a:lnTo>
                <a:lnTo>
                  <a:pt x="9948746" y="6594566"/>
                </a:lnTo>
                <a:lnTo>
                  <a:pt x="9947784" y="6584823"/>
                </a:lnTo>
                <a:lnTo>
                  <a:pt x="9945907" y="6571324"/>
                </a:lnTo>
                <a:lnTo>
                  <a:pt x="9941723" y="6559996"/>
                </a:lnTo>
                <a:lnTo>
                  <a:pt x="9930076" y="6552275"/>
                </a:lnTo>
                <a:lnTo>
                  <a:pt x="9918594" y="6551588"/>
                </a:lnTo>
                <a:close/>
              </a:path>
              <a:path w="12185651" h="6857998">
                <a:moveTo>
                  <a:pt x="9583370" y="6550638"/>
                </a:moveTo>
                <a:lnTo>
                  <a:pt x="9548106" y="6581288"/>
                </a:lnTo>
                <a:lnTo>
                  <a:pt x="9544114" y="6606042"/>
                </a:lnTo>
                <a:lnTo>
                  <a:pt x="9544857" y="6617947"/>
                </a:lnTo>
                <a:lnTo>
                  <a:pt x="9558500" y="6667050"/>
                </a:lnTo>
                <a:lnTo>
                  <a:pt x="9571055" y="6703479"/>
                </a:lnTo>
                <a:lnTo>
                  <a:pt x="9589645" y="6750600"/>
                </a:lnTo>
                <a:lnTo>
                  <a:pt x="9610346" y="6796136"/>
                </a:lnTo>
                <a:lnTo>
                  <a:pt x="9628406" y="6830078"/>
                </a:lnTo>
                <a:lnTo>
                  <a:pt x="9634474" y="6841250"/>
                </a:lnTo>
                <a:lnTo>
                  <a:pt x="9640037" y="6852114"/>
                </a:lnTo>
                <a:lnTo>
                  <a:pt x="9712672" y="6857986"/>
                </a:lnTo>
                <a:lnTo>
                  <a:pt x="9709659" y="6854822"/>
                </a:lnTo>
                <a:lnTo>
                  <a:pt x="9709575" y="6851165"/>
                </a:lnTo>
                <a:lnTo>
                  <a:pt x="9702232" y="6813048"/>
                </a:lnTo>
                <a:lnTo>
                  <a:pt x="9693278" y="6775440"/>
                </a:lnTo>
                <a:lnTo>
                  <a:pt x="9679741" y="6726837"/>
                </a:lnTo>
                <a:lnTo>
                  <a:pt x="9668384" y="6689648"/>
                </a:lnTo>
                <a:lnTo>
                  <a:pt x="9664500" y="6677577"/>
                </a:lnTo>
                <a:lnTo>
                  <a:pt x="9660525" y="6664766"/>
                </a:lnTo>
                <a:lnTo>
                  <a:pt x="9647135" y="6624546"/>
                </a:lnTo>
                <a:lnTo>
                  <a:pt x="9629628" y="6587225"/>
                </a:lnTo>
                <a:lnTo>
                  <a:pt x="9595612" y="6554369"/>
                </a:lnTo>
                <a:lnTo>
                  <a:pt x="9583370" y="6550638"/>
                </a:lnTo>
                <a:close/>
              </a:path>
              <a:path w="12185651" h="6857998">
                <a:moveTo>
                  <a:pt x="9949365" y="6820678"/>
                </a:moveTo>
                <a:lnTo>
                  <a:pt x="9904843" y="6842855"/>
                </a:lnTo>
                <a:lnTo>
                  <a:pt x="9894711" y="6851165"/>
                </a:lnTo>
                <a:lnTo>
                  <a:pt x="9982485" y="6857981"/>
                </a:lnTo>
                <a:lnTo>
                  <a:pt x="9979534" y="6851646"/>
                </a:lnTo>
                <a:lnTo>
                  <a:pt x="9979534" y="6845293"/>
                </a:lnTo>
                <a:lnTo>
                  <a:pt x="9976359" y="6838941"/>
                </a:lnTo>
                <a:lnTo>
                  <a:pt x="9973184" y="6835763"/>
                </a:lnTo>
                <a:lnTo>
                  <a:pt x="9970009" y="6829412"/>
                </a:lnTo>
                <a:lnTo>
                  <a:pt x="9963659" y="6826234"/>
                </a:lnTo>
                <a:lnTo>
                  <a:pt x="9960484" y="6826234"/>
                </a:lnTo>
                <a:lnTo>
                  <a:pt x="9960484" y="6823058"/>
                </a:lnTo>
                <a:lnTo>
                  <a:pt x="9949365" y="6820678"/>
                </a:lnTo>
                <a:close/>
              </a:path>
              <a:path w="12185651" h="6857998">
                <a:moveTo>
                  <a:pt x="9738292" y="6320856"/>
                </a:moveTo>
                <a:lnTo>
                  <a:pt x="9700988" y="6345645"/>
                </a:lnTo>
                <a:lnTo>
                  <a:pt x="9687618" y="6382098"/>
                </a:lnTo>
                <a:lnTo>
                  <a:pt x="9685168" y="6394688"/>
                </a:lnTo>
                <a:lnTo>
                  <a:pt x="9685578" y="6407904"/>
                </a:lnTo>
                <a:lnTo>
                  <a:pt x="9687448" y="6447032"/>
                </a:lnTo>
                <a:lnTo>
                  <a:pt x="9690153" y="6485482"/>
                </a:lnTo>
                <a:lnTo>
                  <a:pt x="9694775" y="6535925"/>
                </a:lnTo>
                <a:lnTo>
                  <a:pt x="9700202" y="6585713"/>
                </a:lnTo>
                <a:lnTo>
                  <a:pt x="9706045" y="6635164"/>
                </a:lnTo>
                <a:lnTo>
                  <a:pt x="9708538" y="6648727"/>
                </a:lnTo>
                <a:lnTo>
                  <a:pt x="9710750" y="6661724"/>
                </a:lnTo>
                <a:lnTo>
                  <a:pt x="9713556" y="6679237"/>
                </a:lnTo>
                <a:lnTo>
                  <a:pt x="9716621" y="6698657"/>
                </a:lnTo>
                <a:lnTo>
                  <a:pt x="9718626" y="6710729"/>
                </a:lnTo>
                <a:lnTo>
                  <a:pt x="9720806" y="6722905"/>
                </a:lnTo>
                <a:lnTo>
                  <a:pt x="9722694" y="6730771"/>
                </a:lnTo>
                <a:lnTo>
                  <a:pt x="9724972" y="6740971"/>
                </a:lnTo>
                <a:lnTo>
                  <a:pt x="9737666" y="6779158"/>
                </a:lnTo>
                <a:lnTo>
                  <a:pt x="9741652" y="6781565"/>
                </a:lnTo>
                <a:lnTo>
                  <a:pt x="9745931" y="6778521"/>
                </a:lnTo>
                <a:lnTo>
                  <a:pt x="9757270" y="6740594"/>
                </a:lnTo>
                <a:lnTo>
                  <a:pt x="9764226" y="6703101"/>
                </a:lnTo>
                <a:lnTo>
                  <a:pt x="9769338" y="6664766"/>
                </a:lnTo>
                <a:lnTo>
                  <a:pt x="9772962" y="6628285"/>
                </a:lnTo>
                <a:lnTo>
                  <a:pt x="9775094" y="6615350"/>
                </a:lnTo>
                <a:lnTo>
                  <a:pt x="9780303" y="6576668"/>
                </a:lnTo>
                <a:lnTo>
                  <a:pt x="9785005" y="6526461"/>
                </a:lnTo>
                <a:lnTo>
                  <a:pt x="9789034" y="6464122"/>
                </a:lnTo>
                <a:lnTo>
                  <a:pt x="9789832" y="6451977"/>
                </a:lnTo>
                <a:lnTo>
                  <a:pt x="9790469" y="6438856"/>
                </a:lnTo>
                <a:lnTo>
                  <a:pt x="9790785" y="6425068"/>
                </a:lnTo>
                <a:lnTo>
                  <a:pt x="9790618" y="6410921"/>
                </a:lnTo>
                <a:lnTo>
                  <a:pt x="9785617" y="6369427"/>
                </a:lnTo>
                <a:lnTo>
                  <a:pt x="9762443" y="6327854"/>
                </a:lnTo>
                <a:lnTo>
                  <a:pt x="9750272" y="6322421"/>
                </a:lnTo>
                <a:lnTo>
                  <a:pt x="9738292" y="6320856"/>
                </a:lnTo>
                <a:close/>
              </a:path>
              <a:path w="12185651" h="6857998">
                <a:moveTo>
                  <a:pt x="7117328" y="6814282"/>
                </a:moveTo>
                <a:lnTo>
                  <a:pt x="7080892" y="6842500"/>
                </a:lnTo>
                <a:lnTo>
                  <a:pt x="7078440" y="6855133"/>
                </a:lnTo>
                <a:lnTo>
                  <a:pt x="7173569" y="6857998"/>
                </a:lnTo>
                <a:lnTo>
                  <a:pt x="7167246" y="6851646"/>
                </a:lnTo>
                <a:lnTo>
                  <a:pt x="7159651" y="6840562"/>
                </a:lnTo>
                <a:lnTo>
                  <a:pt x="7150907" y="6830912"/>
                </a:lnTo>
                <a:lnTo>
                  <a:pt x="7141012" y="6822978"/>
                </a:lnTo>
                <a:lnTo>
                  <a:pt x="7129968" y="6817041"/>
                </a:lnTo>
                <a:lnTo>
                  <a:pt x="7129146" y="6816705"/>
                </a:lnTo>
                <a:lnTo>
                  <a:pt x="7117328" y="6814282"/>
                </a:lnTo>
                <a:close/>
              </a:path>
              <a:path w="12185651" h="6857998">
                <a:moveTo>
                  <a:pt x="7480829" y="6551588"/>
                </a:moveTo>
                <a:lnTo>
                  <a:pt x="7446427" y="6572378"/>
                </a:lnTo>
                <a:lnTo>
                  <a:pt x="7416094" y="6615582"/>
                </a:lnTo>
                <a:lnTo>
                  <a:pt x="7392088" y="6658515"/>
                </a:lnTo>
                <a:lnTo>
                  <a:pt x="7378130" y="6694793"/>
                </a:lnTo>
                <a:lnTo>
                  <a:pt x="7365616" y="6731480"/>
                </a:lnTo>
                <a:lnTo>
                  <a:pt x="7346927" y="6790857"/>
                </a:lnTo>
                <a:lnTo>
                  <a:pt x="7343189" y="6802589"/>
                </a:lnTo>
                <a:lnTo>
                  <a:pt x="7339366" y="6814305"/>
                </a:lnTo>
                <a:lnTo>
                  <a:pt x="7336072" y="6826751"/>
                </a:lnTo>
                <a:lnTo>
                  <a:pt x="7332805" y="6838210"/>
                </a:lnTo>
                <a:lnTo>
                  <a:pt x="7328801" y="6850288"/>
                </a:lnTo>
                <a:lnTo>
                  <a:pt x="7398832" y="6857981"/>
                </a:lnTo>
                <a:lnTo>
                  <a:pt x="7407317" y="6846430"/>
                </a:lnTo>
                <a:lnTo>
                  <a:pt x="7433637" y="6804144"/>
                </a:lnTo>
                <a:lnTo>
                  <a:pt x="7451761" y="6770405"/>
                </a:lnTo>
                <a:lnTo>
                  <a:pt x="7480167" y="6714441"/>
                </a:lnTo>
                <a:lnTo>
                  <a:pt x="7484985" y="6702330"/>
                </a:lnTo>
                <a:lnTo>
                  <a:pt x="7489769" y="6690444"/>
                </a:lnTo>
                <a:lnTo>
                  <a:pt x="7505928" y="6643667"/>
                </a:lnTo>
                <a:lnTo>
                  <a:pt x="7511221" y="6607318"/>
                </a:lnTo>
                <a:lnTo>
                  <a:pt x="7510981" y="6594566"/>
                </a:lnTo>
                <a:lnTo>
                  <a:pt x="7510019" y="6584823"/>
                </a:lnTo>
                <a:lnTo>
                  <a:pt x="7508142" y="6571324"/>
                </a:lnTo>
                <a:lnTo>
                  <a:pt x="7503958" y="6559996"/>
                </a:lnTo>
                <a:lnTo>
                  <a:pt x="7492311" y="6552275"/>
                </a:lnTo>
                <a:lnTo>
                  <a:pt x="7480829" y="6551588"/>
                </a:lnTo>
                <a:close/>
              </a:path>
              <a:path w="12185651" h="6857998">
                <a:moveTo>
                  <a:pt x="7145644" y="6550648"/>
                </a:moveTo>
                <a:lnTo>
                  <a:pt x="7110356" y="6581266"/>
                </a:lnTo>
                <a:lnTo>
                  <a:pt x="7106351" y="6606017"/>
                </a:lnTo>
                <a:lnTo>
                  <a:pt x="7107089" y="6617918"/>
                </a:lnTo>
                <a:lnTo>
                  <a:pt x="7120737" y="6667050"/>
                </a:lnTo>
                <a:lnTo>
                  <a:pt x="7133284" y="6703443"/>
                </a:lnTo>
                <a:lnTo>
                  <a:pt x="7151889" y="6750554"/>
                </a:lnTo>
                <a:lnTo>
                  <a:pt x="7172630" y="6796076"/>
                </a:lnTo>
                <a:lnTo>
                  <a:pt x="7190740" y="6830033"/>
                </a:lnTo>
                <a:lnTo>
                  <a:pt x="7196812" y="6841205"/>
                </a:lnTo>
                <a:lnTo>
                  <a:pt x="7202370" y="6852056"/>
                </a:lnTo>
                <a:lnTo>
                  <a:pt x="7274912" y="6857986"/>
                </a:lnTo>
                <a:lnTo>
                  <a:pt x="7271894" y="6854822"/>
                </a:lnTo>
                <a:lnTo>
                  <a:pt x="7271810" y="6851165"/>
                </a:lnTo>
                <a:lnTo>
                  <a:pt x="7264483" y="6813041"/>
                </a:lnTo>
                <a:lnTo>
                  <a:pt x="7255564" y="6775426"/>
                </a:lnTo>
                <a:lnTo>
                  <a:pt x="7242078" y="6726815"/>
                </a:lnTo>
                <a:lnTo>
                  <a:pt x="7230746" y="6689648"/>
                </a:lnTo>
                <a:lnTo>
                  <a:pt x="7226864" y="6677582"/>
                </a:lnTo>
                <a:lnTo>
                  <a:pt x="7222890" y="6664776"/>
                </a:lnTo>
                <a:lnTo>
                  <a:pt x="7209499" y="6624572"/>
                </a:lnTo>
                <a:lnTo>
                  <a:pt x="7191977" y="6587260"/>
                </a:lnTo>
                <a:lnTo>
                  <a:pt x="7157906" y="6554391"/>
                </a:lnTo>
                <a:lnTo>
                  <a:pt x="7145644" y="6550648"/>
                </a:lnTo>
                <a:close/>
              </a:path>
              <a:path w="12185651" h="6857998">
                <a:moveTo>
                  <a:pt x="7511600" y="6820678"/>
                </a:moveTo>
                <a:lnTo>
                  <a:pt x="7467078" y="6842855"/>
                </a:lnTo>
                <a:lnTo>
                  <a:pt x="7456946" y="6851165"/>
                </a:lnTo>
                <a:lnTo>
                  <a:pt x="7544720" y="6857981"/>
                </a:lnTo>
                <a:lnTo>
                  <a:pt x="7541769" y="6851646"/>
                </a:lnTo>
                <a:lnTo>
                  <a:pt x="7541769" y="6845293"/>
                </a:lnTo>
                <a:lnTo>
                  <a:pt x="7538594" y="6838941"/>
                </a:lnTo>
                <a:lnTo>
                  <a:pt x="7535419" y="6835763"/>
                </a:lnTo>
                <a:lnTo>
                  <a:pt x="7532244" y="6829412"/>
                </a:lnTo>
                <a:lnTo>
                  <a:pt x="7525894" y="6826234"/>
                </a:lnTo>
                <a:lnTo>
                  <a:pt x="7522719" y="6826234"/>
                </a:lnTo>
                <a:lnTo>
                  <a:pt x="7522719" y="6823058"/>
                </a:lnTo>
                <a:lnTo>
                  <a:pt x="7511600" y="6820678"/>
                </a:lnTo>
                <a:close/>
              </a:path>
              <a:path w="12185651" h="6857998">
                <a:moveTo>
                  <a:pt x="7300527" y="6320856"/>
                </a:moveTo>
                <a:lnTo>
                  <a:pt x="7263281" y="6345645"/>
                </a:lnTo>
                <a:lnTo>
                  <a:pt x="7249970" y="6382130"/>
                </a:lnTo>
                <a:lnTo>
                  <a:pt x="7247523" y="6394726"/>
                </a:lnTo>
                <a:lnTo>
                  <a:pt x="7247934" y="6407940"/>
                </a:lnTo>
                <a:lnTo>
                  <a:pt x="7249807" y="6447062"/>
                </a:lnTo>
                <a:lnTo>
                  <a:pt x="7252509" y="6485510"/>
                </a:lnTo>
                <a:lnTo>
                  <a:pt x="7257116" y="6535955"/>
                </a:lnTo>
                <a:lnTo>
                  <a:pt x="7262509" y="6585751"/>
                </a:lnTo>
                <a:lnTo>
                  <a:pt x="7268292" y="6635211"/>
                </a:lnTo>
                <a:lnTo>
                  <a:pt x="7270781" y="6648764"/>
                </a:lnTo>
                <a:lnTo>
                  <a:pt x="7272992" y="6661755"/>
                </a:lnTo>
                <a:lnTo>
                  <a:pt x="7275786" y="6679204"/>
                </a:lnTo>
                <a:lnTo>
                  <a:pt x="7278862" y="6698688"/>
                </a:lnTo>
                <a:lnTo>
                  <a:pt x="7280867" y="6710765"/>
                </a:lnTo>
                <a:lnTo>
                  <a:pt x="7283049" y="6722948"/>
                </a:lnTo>
                <a:lnTo>
                  <a:pt x="7284935" y="6730804"/>
                </a:lnTo>
                <a:lnTo>
                  <a:pt x="7287213" y="6740999"/>
                </a:lnTo>
                <a:lnTo>
                  <a:pt x="7299910" y="6779171"/>
                </a:lnTo>
                <a:lnTo>
                  <a:pt x="7303899" y="6781565"/>
                </a:lnTo>
                <a:lnTo>
                  <a:pt x="7308180" y="6778501"/>
                </a:lnTo>
                <a:lnTo>
                  <a:pt x="7319509" y="6740578"/>
                </a:lnTo>
                <a:lnTo>
                  <a:pt x="7326463" y="6703088"/>
                </a:lnTo>
                <a:lnTo>
                  <a:pt x="7331572" y="6664776"/>
                </a:lnTo>
                <a:lnTo>
                  <a:pt x="7335199" y="6628267"/>
                </a:lnTo>
                <a:lnTo>
                  <a:pt x="7337331" y="6615334"/>
                </a:lnTo>
                <a:lnTo>
                  <a:pt x="7342534" y="6576703"/>
                </a:lnTo>
                <a:lnTo>
                  <a:pt x="7347241" y="6526448"/>
                </a:lnTo>
                <a:lnTo>
                  <a:pt x="7351269" y="6464122"/>
                </a:lnTo>
                <a:lnTo>
                  <a:pt x="7352067" y="6451977"/>
                </a:lnTo>
                <a:lnTo>
                  <a:pt x="7352704" y="6438856"/>
                </a:lnTo>
                <a:lnTo>
                  <a:pt x="7353020" y="6425068"/>
                </a:lnTo>
                <a:lnTo>
                  <a:pt x="7352853" y="6410921"/>
                </a:lnTo>
                <a:lnTo>
                  <a:pt x="7347852" y="6369427"/>
                </a:lnTo>
                <a:lnTo>
                  <a:pt x="7324678" y="6327854"/>
                </a:lnTo>
                <a:lnTo>
                  <a:pt x="7312507" y="6322421"/>
                </a:lnTo>
                <a:lnTo>
                  <a:pt x="7300527" y="6320856"/>
                </a:lnTo>
                <a:close/>
              </a:path>
              <a:path w="12185651" h="6857998">
                <a:moveTo>
                  <a:pt x="11992731" y="6814282"/>
                </a:moveTo>
                <a:lnTo>
                  <a:pt x="11956345" y="6842514"/>
                </a:lnTo>
                <a:lnTo>
                  <a:pt x="11953965" y="6855163"/>
                </a:lnTo>
                <a:lnTo>
                  <a:pt x="12048973" y="6857998"/>
                </a:lnTo>
                <a:lnTo>
                  <a:pt x="12042649" y="6851646"/>
                </a:lnTo>
                <a:lnTo>
                  <a:pt x="12035054" y="6840562"/>
                </a:lnTo>
                <a:lnTo>
                  <a:pt x="12026310" y="6830912"/>
                </a:lnTo>
                <a:lnTo>
                  <a:pt x="12016415" y="6822978"/>
                </a:lnTo>
                <a:lnTo>
                  <a:pt x="12005371" y="6817041"/>
                </a:lnTo>
                <a:lnTo>
                  <a:pt x="12004549" y="6816705"/>
                </a:lnTo>
                <a:lnTo>
                  <a:pt x="11992731" y="6814282"/>
                </a:lnTo>
                <a:close/>
              </a:path>
              <a:path w="12185651" h="6857998">
                <a:moveTo>
                  <a:pt x="12021047" y="6550648"/>
                </a:moveTo>
                <a:lnTo>
                  <a:pt x="11985759" y="6581266"/>
                </a:lnTo>
                <a:lnTo>
                  <a:pt x="11981754" y="6606017"/>
                </a:lnTo>
                <a:lnTo>
                  <a:pt x="11982492" y="6617918"/>
                </a:lnTo>
                <a:lnTo>
                  <a:pt x="11996090" y="6666898"/>
                </a:lnTo>
                <a:lnTo>
                  <a:pt x="12008687" y="6703443"/>
                </a:lnTo>
                <a:lnTo>
                  <a:pt x="12027292" y="6750554"/>
                </a:lnTo>
                <a:lnTo>
                  <a:pt x="12048033" y="6796076"/>
                </a:lnTo>
                <a:lnTo>
                  <a:pt x="12066143" y="6830033"/>
                </a:lnTo>
                <a:lnTo>
                  <a:pt x="12072215" y="6841205"/>
                </a:lnTo>
                <a:lnTo>
                  <a:pt x="12077773" y="6852056"/>
                </a:lnTo>
                <a:lnTo>
                  <a:pt x="12150436" y="6857985"/>
                </a:lnTo>
                <a:lnTo>
                  <a:pt x="12147424" y="6854822"/>
                </a:lnTo>
                <a:lnTo>
                  <a:pt x="12147424" y="6851646"/>
                </a:lnTo>
                <a:lnTo>
                  <a:pt x="12139997" y="6813048"/>
                </a:lnTo>
                <a:lnTo>
                  <a:pt x="12131043" y="6775440"/>
                </a:lnTo>
                <a:lnTo>
                  <a:pt x="12117506" y="6726837"/>
                </a:lnTo>
                <a:lnTo>
                  <a:pt x="12106149" y="6689648"/>
                </a:lnTo>
                <a:lnTo>
                  <a:pt x="12102267" y="6677582"/>
                </a:lnTo>
                <a:lnTo>
                  <a:pt x="12098293" y="6664776"/>
                </a:lnTo>
                <a:lnTo>
                  <a:pt x="12084902" y="6624572"/>
                </a:lnTo>
                <a:lnTo>
                  <a:pt x="12067380" y="6587260"/>
                </a:lnTo>
                <a:lnTo>
                  <a:pt x="12033309" y="6554391"/>
                </a:lnTo>
                <a:lnTo>
                  <a:pt x="12021047" y="6550648"/>
                </a:lnTo>
                <a:close/>
              </a:path>
              <a:path w="12185651" h="6857998">
                <a:moveTo>
                  <a:pt x="12176589" y="6320572"/>
                </a:moveTo>
                <a:lnTo>
                  <a:pt x="12137717" y="6346983"/>
                </a:lnTo>
                <a:lnTo>
                  <a:pt x="12124979" y="6383843"/>
                </a:lnTo>
                <a:lnTo>
                  <a:pt x="12122593" y="6396788"/>
                </a:lnTo>
                <a:lnTo>
                  <a:pt x="12123057" y="6409803"/>
                </a:lnTo>
                <a:lnTo>
                  <a:pt x="12125072" y="6448510"/>
                </a:lnTo>
                <a:lnTo>
                  <a:pt x="12127893" y="6486773"/>
                </a:lnTo>
                <a:lnTo>
                  <a:pt x="12132633" y="6537254"/>
                </a:lnTo>
                <a:lnTo>
                  <a:pt x="12138145" y="6587312"/>
                </a:lnTo>
                <a:lnTo>
                  <a:pt x="12144049" y="6637154"/>
                </a:lnTo>
                <a:lnTo>
                  <a:pt x="12146507" y="6650301"/>
                </a:lnTo>
                <a:lnTo>
                  <a:pt x="12148698" y="6663045"/>
                </a:lnTo>
                <a:lnTo>
                  <a:pt x="12150715" y="6675499"/>
                </a:lnTo>
                <a:lnTo>
                  <a:pt x="12154600" y="6699999"/>
                </a:lnTo>
                <a:lnTo>
                  <a:pt x="12156656" y="6712273"/>
                </a:lnTo>
                <a:lnTo>
                  <a:pt x="12158912" y="6724716"/>
                </a:lnTo>
                <a:lnTo>
                  <a:pt x="12160727" y="6732164"/>
                </a:lnTo>
                <a:lnTo>
                  <a:pt x="12162973" y="6742143"/>
                </a:lnTo>
                <a:lnTo>
                  <a:pt x="12175842" y="6779667"/>
                </a:lnTo>
                <a:lnTo>
                  <a:pt x="12179928" y="6781518"/>
                </a:lnTo>
                <a:lnTo>
                  <a:pt x="12184318" y="6777585"/>
                </a:lnTo>
                <a:lnTo>
                  <a:pt x="12185524" y="6772234"/>
                </a:lnTo>
                <a:lnTo>
                  <a:pt x="12185651" y="6321062"/>
                </a:lnTo>
                <a:lnTo>
                  <a:pt x="12176589" y="6320572"/>
                </a:lnTo>
                <a:close/>
              </a:path>
              <a:path w="12185651" h="6857998">
                <a:moveTo>
                  <a:pt x="5900417" y="5687301"/>
                </a:moveTo>
                <a:lnTo>
                  <a:pt x="5862283" y="5715241"/>
                </a:lnTo>
                <a:lnTo>
                  <a:pt x="5858381" y="5738101"/>
                </a:lnTo>
                <a:lnTo>
                  <a:pt x="5859724" y="5752071"/>
                </a:lnTo>
                <a:lnTo>
                  <a:pt x="5870007" y="5790171"/>
                </a:lnTo>
                <a:lnTo>
                  <a:pt x="5889194" y="5830811"/>
                </a:lnTo>
                <a:lnTo>
                  <a:pt x="5911316" y="5867641"/>
                </a:lnTo>
                <a:lnTo>
                  <a:pt x="5927423" y="5889231"/>
                </a:lnTo>
                <a:lnTo>
                  <a:pt x="5935823" y="5900661"/>
                </a:lnTo>
                <a:lnTo>
                  <a:pt x="5944427" y="5910821"/>
                </a:lnTo>
                <a:lnTo>
                  <a:pt x="5953215" y="5920981"/>
                </a:lnTo>
                <a:lnTo>
                  <a:pt x="5962166" y="5929871"/>
                </a:lnTo>
                <a:lnTo>
                  <a:pt x="5971259" y="5940031"/>
                </a:lnTo>
                <a:lnTo>
                  <a:pt x="5980475" y="5948921"/>
                </a:lnTo>
                <a:lnTo>
                  <a:pt x="5999192" y="5966701"/>
                </a:lnTo>
                <a:lnTo>
                  <a:pt x="6008652" y="5974321"/>
                </a:lnTo>
                <a:lnTo>
                  <a:pt x="6018154" y="5983211"/>
                </a:lnTo>
                <a:lnTo>
                  <a:pt x="6027675" y="5990831"/>
                </a:lnTo>
                <a:lnTo>
                  <a:pt x="6034025" y="5994641"/>
                </a:lnTo>
                <a:lnTo>
                  <a:pt x="6040375" y="6000991"/>
                </a:lnTo>
                <a:lnTo>
                  <a:pt x="6046725" y="6003531"/>
                </a:lnTo>
                <a:lnTo>
                  <a:pt x="6059425" y="6003531"/>
                </a:lnTo>
                <a:lnTo>
                  <a:pt x="6065775" y="5997181"/>
                </a:lnTo>
                <a:lnTo>
                  <a:pt x="6069591" y="5988291"/>
                </a:lnTo>
                <a:lnTo>
                  <a:pt x="6069824" y="5976861"/>
                </a:lnTo>
                <a:lnTo>
                  <a:pt x="6067577" y="5962891"/>
                </a:lnTo>
                <a:lnTo>
                  <a:pt x="6063950" y="5948921"/>
                </a:lnTo>
                <a:lnTo>
                  <a:pt x="6060047" y="5936221"/>
                </a:lnTo>
                <a:lnTo>
                  <a:pt x="6056969" y="5927331"/>
                </a:lnTo>
                <a:lnTo>
                  <a:pt x="6051192" y="5914631"/>
                </a:lnTo>
                <a:lnTo>
                  <a:pt x="6045493" y="5901931"/>
                </a:lnTo>
                <a:lnTo>
                  <a:pt x="6039857" y="5890501"/>
                </a:lnTo>
                <a:lnTo>
                  <a:pt x="6034272" y="5880341"/>
                </a:lnTo>
                <a:lnTo>
                  <a:pt x="6023204" y="5858751"/>
                </a:lnTo>
                <a:lnTo>
                  <a:pt x="6018150" y="5848591"/>
                </a:lnTo>
                <a:lnTo>
                  <a:pt x="6012968" y="5837161"/>
                </a:lnTo>
                <a:lnTo>
                  <a:pt x="6007621" y="5824461"/>
                </a:lnTo>
                <a:lnTo>
                  <a:pt x="6002095" y="5813031"/>
                </a:lnTo>
                <a:lnTo>
                  <a:pt x="5996375" y="5801601"/>
                </a:lnTo>
                <a:lnTo>
                  <a:pt x="5990450" y="5791441"/>
                </a:lnTo>
                <a:lnTo>
                  <a:pt x="5984305" y="5780011"/>
                </a:lnTo>
                <a:lnTo>
                  <a:pt x="5977927" y="5768581"/>
                </a:lnTo>
                <a:lnTo>
                  <a:pt x="5971301" y="5758421"/>
                </a:lnTo>
                <a:lnTo>
                  <a:pt x="5964416" y="5746991"/>
                </a:lnTo>
                <a:lnTo>
                  <a:pt x="5957256" y="5736831"/>
                </a:lnTo>
                <a:lnTo>
                  <a:pt x="5949809" y="5726671"/>
                </a:lnTo>
                <a:lnTo>
                  <a:pt x="5941756" y="5715241"/>
                </a:lnTo>
                <a:lnTo>
                  <a:pt x="5933038" y="5705081"/>
                </a:lnTo>
                <a:lnTo>
                  <a:pt x="5923537" y="5697461"/>
                </a:lnTo>
                <a:lnTo>
                  <a:pt x="5913137" y="5691111"/>
                </a:lnTo>
                <a:lnTo>
                  <a:pt x="5900417" y="5687301"/>
                </a:lnTo>
                <a:close/>
              </a:path>
              <a:path w="12185651" h="6857998">
                <a:moveTo>
                  <a:pt x="6292781" y="5697461"/>
                </a:moveTo>
                <a:lnTo>
                  <a:pt x="6248437" y="5716511"/>
                </a:lnTo>
                <a:lnTo>
                  <a:pt x="6220260" y="5743181"/>
                </a:lnTo>
                <a:lnTo>
                  <a:pt x="6194738" y="5774931"/>
                </a:lnTo>
                <a:lnTo>
                  <a:pt x="6186805" y="5785091"/>
                </a:lnTo>
                <a:lnTo>
                  <a:pt x="6163984" y="5819381"/>
                </a:lnTo>
                <a:lnTo>
                  <a:pt x="6141854" y="5860021"/>
                </a:lnTo>
                <a:lnTo>
                  <a:pt x="6134928" y="5873991"/>
                </a:lnTo>
                <a:lnTo>
                  <a:pt x="6128347" y="5886691"/>
                </a:lnTo>
                <a:lnTo>
                  <a:pt x="6111378" y="5927331"/>
                </a:lnTo>
                <a:lnTo>
                  <a:pt x="6097880" y="5971781"/>
                </a:lnTo>
                <a:lnTo>
                  <a:pt x="6096321" y="5985751"/>
                </a:lnTo>
                <a:lnTo>
                  <a:pt x="6097088" y="5990831"/>
                </a:lnTo>
                <a:lnTo>
                  <a:pt x="6099492" y="5993371"/>
                </a:lnTo>
                <a:lnTo>
                  <a:pt x="6103516" y="5994641"/>
                </a:lnTo>
                <a:lnTo>
                  <a:pt x="6109007" y="5994641"/>
                </a:lnTo>
                <a:lnTo>
                  <a:pt x="6115814" y="5992101"/>
                </a:lnTo>
                <a:lnTo>
                  <a:pt x="6123786" y="5989561"/>
                </a:lnTo>
                <a:lnTo>
                  <a:pt x="6132769" y="5985751"/>
                </a:lnTo>
                <a:lnTo>
                  <a:pt x="6142614" y="5980671"/>
                </a:lnTo>
                <a:lnTo>
                  <a:pt x="6153166" y="5974321"/>
                </a:lnTo>
                <a:lnTo>
                  <a:pt x="6164275" y="5967971"/>
                </a:lnTo>
                <a:lnTo>
                  <a:pt x="6211242" y="5933681"/>
                </a:lnTo>
                <a:lnTo>
                  <a:pt x="6244871" y="5903201"/>
                </a:lnTo>
                <a:lnTo>
                  <a:pt x="6254967" y="5891771"/>
                </a:lnTo>
                <a:lnTo>
                  <a:pt x="6264253" y="5881611"/>
                </a:lnTo>
                <a:lnTo>
                  <a:pt x="6272577" y="5871451"/>
                </a:lnTo>
                <a:lnTo>
                  <a:pt x="6278525" y="5862561"/>
                </a:lnTo>
                <a:lnTo>
                  <a:pt x="6284829" y="5853671"/>
                </a:lnTo>
                <a:lnTo>
                  <a:pt x="6310043" y="5813031"/>
                </a:lnTo>
                <a:lnTo>
                  <a:pt x="6326766" y="5767311"/>
                </a:lnTo>
                <a:lnTo>
                  <a:pt x="6328403" y="5745721"/>
                </a:lnTo>
                <a:lnTo>
                  <a:pt x="6326920" y="5734291"/>
                </a:lnTo>
                <a:lnTo>
                  <a:pt x="6323668" y="5722861"/>
                </a:lnTo>
                <a:lnTo>
                  <a:pt x="6316082" y="5710161"/>
                </a:lnTo>
                <a:lnTo>
                  <a:pt x="6309427" y="5701271"/>
                </a:lnTo>
                <a:lnTo>
                  <a:pt x="6307075" y="5698731"/>
                </a:lnTo>
                <a:lnTo>
                  <a:pt x="6303900" y="5698731"/>
                </a:lnTo>
                <a:lnTo>
                  <a:pt x="6292781" y="5697461"/>
                </a:lnTo>
                <a:close/>
              </a:path>
              <a:path w="12185651" h="6857998">
                <a:moveTo>
                  <a:pt x="5926672" y="5424411"/>
                </a:moveTo>
                <a:lnTo>
                  <a:pt x="5891269" y="5456161"/>
                </a:lnTo>
                <a:lnTo>
                  <a:pt x="5887403" y="5480291"/>
                </a:lnTo>
                <a:lnTo>
                  <a:pt x="5888268" y="5491721"/>
                </a:lnTo>
                <a:lnTo>
                  <a:pt x="5901950" y="5541251"/>
                </a:lnTo>
                <a:lnTo>
                  <a:pt x="5906015" y="5552681"/>
                </a:lnTo>
                <a:lnTo>
                  <a:pt x="5910213" y="5565381"/>
                </a:lnTo>
                <a:lnTo>
                  <a:pt x="5914543" y="5576811"/>
                </a:lnTo>
                <a:lnTo>
                  <a:pt x="5919008" y="5589511"/>
                </a:lnTo>
                <a:lnTo>
                  <a:pt x="5923607" y="5600941"/>
                </a:lnTo>
                <a:lnTo>
                  <a:pt x="5943370" y="5646661"/>
                </a:lnTo>
                <a:lnTo>
                  <a:pt x="5965356" y="5692381"/>
                </a:lnTo>
                <a:lnTo>
                  <a:pt x="5971824" y="5703811"/>
                </a:lnTo>
                <a:lnTo>
                  <a:pt x="5978170" y="5715241"/>
                </a:lnTo>
                <a:lnTo>
                  <a:pt x="5984451" y="5726671"/>
                </a:lnTo>
                <a:lnTo>
                  <a:pt x="5990722" y="5736831"/>
                </a:lnTo>
                <a:lnTo>
                  <a:pt x="5997041" y="5748261"/>
                </a:lnTo>
                <a:lnTo>
                  <a:pt x="6003465" y="5758421"/>
                </a:lnTo>
                <a:lnTo>
                  <a:pt x="6010048" y="5769851"/>
                </a:lnTo>
                <a:lnTo>
                  <a:pt x="6016849" y="5780011"/>
                </a:lnTo>
                <a:lnTo>
                  <a:pt x="6020748" y="5785091"/>
                </a:lnTo>
                <a:lnTo>
                  <a:pt x="6032363" y="5802871"/>
                </a:lnTo>
                <a:lnTo>
                  <a:pt x="6039291" y="5814301"/>
                </a:lnTo>
                <a:lnTo>
                  <a:pt x="6046440" y="5824461"/>
                </a:lnTo>
                <a:lnTo>
                  <a:pt x="6053417" y="5833351"/>
                </a:lnTo>
                <a:lnTo>
                  <a:pt x="6059828" y="5840971"/>
                </a:lnTo>
                <a:lnTo>
                  <a:pt x="6065278" y="5844781"/>
                </a:lnTo>
                <a:lnTo>
                  <a:pt x="6069373" y="5846051"/>
                </a:lnTo>
                <a:lnTo>
                  <a:pt x="6071720" y="5843511"/>
                </a:lnTo>
                <a:lnTo>
                  <a:pt x="6069432" y="5802871"/>
                </a:lnTo>
                <a:lnTo>
                  <a:pt x="6063060" y="5764771"/>
                </a:lnTo>
                <a:lnTo>
                  <a:pt x="6054496" y="5730481"/>
                </a:lnTo>
                <a:lnTo>
                  <a:pt x="6052003" y="5716511"/>
                </a:lnTo>
                <a:lnTo>
                  <a:pt x="6049361" y="5703811"/>
                </a:lnTo>
                <a:lnTo>
                  <a:pt x="6046583" y="5691111"/>
                </a:lnTo>
                <a:lnTo>
                  <a:pt x="6043681" y="5678411"/>
                </a:lnTo>
                <a:lnTo>
                  <a:pt x="6040665" y="5666981"/>
                </a:lnTo>
                <a:lnTo>
                  <a:pt x="6037548" y="5654281"/>
                </a:lnTo>
                <a:lnTo>
                  <a:pt x="6034342" y="5641581"/>
                </a:lnTo>
                <a:lnTo>
                  <a:pt x="6031058" y="5630151"/>
                </a:lnTo>
                <a:lnTo>
                  <a:pt x="6027708" y="5617451"/>
                </a:lnTo>
                <a:lnTo>
                  <a:pt x="6024305" y="5606021"/>
                </a:lnTo>
                <a:lnTo>
                  <a:pt x="6020858" y="5593321"/>
                </a:lnTo>
                <a:lnTo>
                  <a:pt x="6011800" y="5562841"/>
                </a:lnTo>
                <a:lnTo>
                  <a:pt x="6001109" y="5524741"/>
                </a:lnTo>
                <a:lnTo>
                  <a:pt x="5986501" y="5484101"/>
                </a:lnTo>
                <a:lnTo>
                  <a:pt x="5966324" y="5449811"/>
                </a:lnTo>
                <a:lnTo>
                  <a:pt x="5938921" y="5426951"/>
                </a:lnTo>
                <a:lnTo>
                  <a:pt x="5926672" y="5424411"/>
                </a:lnTo>
                <a:close/>
              </a:path>
              <a:path w="12185651" h="6857998">
                <a:moveTo>
                  <a:pt x="6263318" y="5424411"/>
                </a:moveTo>
                <a:lnTo>
                  <a:pt x="6228881" y="5444731"/>
                </a:lnTo>
                <a:lnTo>
                  <a:pt x="6213914" y="5465051"/>
                </a:lnTo>
                <a:lnTo>
                  <a:pt x="6205887" y="5476481"/>
                </a:lnTo>
                <a:lnTo>
                  <a:pt x="6198415" y="5487911"/>
                </a:lnTo>
                <a:lnTo>
                  <a:pt x="6191513" y="5499341"/>
                </a:lnTo>
                <a:lnTo>
                  <a:pt x="6185196" y="5510771"/>
                </a:lnTo>
                <a:lnTo>
                  <a:pt x="6179479" y="5520931"/>
                </a:lnTo>
                <a:lnTo>
                  <a:pt x="6174376" y="5532361"/>
                </a:lnTo>
                <a:lnTo>
                  <a:pt x="6169902" y="5542521"/>
                </a:lnTo>
                <a:lnTo>
                  <a:pt x="6164872" y="5555221"/>
                </a:lnTo>
                <a:lnTo>
                  <a:pt x="6160148" y="5567921"/>
                </a:lnTo>
                <a:lnTo>
                  <a:pt x="6155692" y="5579351"/>
                </a:lnTo>
                <a:lnTo>
                  <a:pt x="6151467" y="5592051"/>
                </a:lnTo>
                <a:lnTo>
                  <a:pt x="6147436" y="5604751"/>
                </a:lnTo>
                <a:lnTo>
                  <a:pt x="6143561" y="5616181"/>
                </a:lnTo>
                <a:lnTo>
                  <a:pt x="6139805" y="5628881"/>
                </a:lnTo>
                <a:lnTo>
                  <a:pt x="6128874" y="5664441"/>
                </a:lnTo>
                <a:lnTo>
                  <a:pt x="6125219" y="5675871"/>
                </a:lnTo>
                <a:lnTo>
                  <a:pt x="6121496" y="5687301"/>
                </a:lnTo>
                <a:lnTo>
                  <a:pt x="6117776" y="5701271"/>
                </a:lnTo>
                <a:lnTo>
                  <a:pt x="6113683" y="5715241"/>
                </a:lnTo>
                <a:lnTo>
                  <a:pt x="6109388" y="5729211"/>
                </a:lnTo>
                <a:lnTo>
                  <a:pt x="6105061" y="5744451"/>
                </a:lnTo>
                <a:lnTo>
                  <a:pt x="6100876" y="5759691"/>
                </a:lnTo>
                <a:lnTo>
                  <a:pt x="6097002" y="5773661"/>
                </a:lnTo>
                <a:lnTo>
                  <a:pt x="6093612" y="5787631"/>
                </a:lnTo>
                <a:lnTo>
                  <a:pt x="6090876" y="5800331"/>
                </a:lnTo>
                <a:lnTo>
                  <a:pt x="6088967" y="5810491"/>
                </a:lnTo>
                <a:lnTo>
                  <a:pt x="6088056" y="5820651"/>
                </a:lnTo>
                <a:lnTo>
                  <a:pt x="6088314" y="5828271"/>
                </a:lnTo>
                <a:lnTo>
                  <a:pt x="6089913" y="5834621"/>
                </a:lnTo>
                <a:lnTo>
                  <a:pt x="6094814" y="5837161"/>
                </a:lnTo>
                <a:lnTo>
                  <a:pt x="6101225" y="5834621"/>
                </a:lnTo>
                <a:lnTo>
                  <a:pt x="6108725" y="5829541"/>
                </a:lnTo>
                <a:lnTo>
                  <a:pt x="6116894" y="5820651"/>
                </a:lnTo>
                <a:lnTo>
                  <a:pt x="6125313" y="5810491"/>
                </a:lnTo>
                <a:lnTo>
                  <a:pt x="6133563" y="5799061"/>
                </a:lnTo>
                <a:lnTo>
                  <a:pt x="6141223" y="5788901"/>
                </a:lnTo>
                <a:lnTo>
                  <a:pt x="6148325" y="5778741"/>
                </a:lnTo>
                <a:lnTo>
                  <a:pt x="6163384" y="5758421"/>
                </a:lnTo>
                <a:lnTo>
                  <a:pt x="6170804" y="5748261"/>
                </a:lnTo>
                <a:lnTo>
                  <a:pt x="6178091" y="5738101"/>
                </a:lnTo>
                <a:lnTo>
                  <a:pt x="6185202" y="5726671"/>
                </a:lnTo>
                <a:lnTo>
                  <a:pt x="6192092" y="5716511"/>
                </a:lnTo>
                <a:lnTo>
                  <a:pt x="6198718" y="5705081"/>
                </a:lnTo>
                <a:lnTo>
                  <a:pt x="6205747" y="5693651"/>
                </a:lnTo>
                <a:lnTo>
                  <a:pt x="6212458" y="5682221"/>
                </a:lnTo>
                <a:lnTo>
                  <a:pt x="6218884" y="5672061"/>
                </a:lnTo>
                <a:lnTo>
                  <a:pt x="6225057" y="5660631"/>
                </a:lnTo>
                <a:lnTo>
                  <a:pt x="6231010" y="5649201"/>
                </a:lnTo>
                <a:lnTo>
                  <a:pt x="6236776" y="5637771"/>
                </a:lnTo>
                <a:lnTo>
                  <a:pt x="6242386" y="5627611"/>
                </a:lnTo>
                <a:lnTo>
                  <a:pt x="6247874" y="5616181"/>
                </a:lnTo>
                <a:lnTo>
                  <a:pt x="6253272" y="5604751"/>
                </a:lnTo>
                <a:lnTo>
                  <a:pt x="6258613" y="5593321"/>
                </a:lnTo>
                <a:lnTo>
                  <a:pt x="6263874" y="5580621"/>
                </a:lnTo>
                <a:lnTo>
                  <a:pt x="6268992" y="5569191"/>
                </a:lnTo>
                <a:lnTo>
                  <a:pt x="6273865" y="5556491"/>
                </a:lnTo>
                <a:lnTo>
                  <a:pt x="6278388" y="5545061"/>
                </a:lnTo>
                <a:lnTo>
                  <a:pt x="6282458" y="5533631"/>
                </a:lnTo>
                <a:lnTo>
                  <a:pt x="6292152" y="5485371"/>
                </a:lnTo>
                <a:lnTo>
                  <a:pt x="6292412" y="5473941"/>
                </a:lnTo>
                <a:lnTo>
                  <a:pt x="6291601" y="5461241"/>
                </a:lnTo>
                <a:lnTo>
                  <a:pt x="6289761" y="5446001"/>
                </a:lnTo>
                <a:lnTo>
                  <a:pt x="6286163" y="5435841"/>
                </a:lnTo>
                <a:lnTo>
                  <a:pt x="6274392" y="5425681"/>
                </a:lnTo>
                <a:lnTo>
                  <a:pt x="6263318" y="5424411"/>
                </a:lnTo>
                <a:close/>
              </a:path>
              <a:path w="12185651" h="6857998">
                <a:moveTo>
                  <a:pt x="6079743" y="5193271"/>
                </a:moveTo>
                <a:lnTo>
                  <a:pt x="6041812" y="5226291"/>
                </a:lnTo>
                <a:lnTo>
                  <a:pt x="6027845" y="5272011"/>
                </a:lnTo>
                <a:lnTo>
                  <a:pt x="6028375" y="5284711"/>
                </a:lnTo>
                <a:lnTo>
                  <a:pt x="6030562" y="5322811"/>
                </a:lnTo>
                <a:lnTo>
                  <a:pt x="6033523" y="5360911"/>
                </a:lnTo>
                <a:lnTo>
                  <a:pt x="6037103" y="5399011"/>
                </a:lnTo>
                <a:lnTo>
                  <a:pt x="6041147" y="5437111"/>
                </a:lnTo>
                <a:lnTo>
                  <a:pt x="6045499" y="5475211"/>
                </a:lnTo>
                <a:lnTo>
                  <a:pt x="6051044" y="5514581"/>
                </a:lnTo>
                <a:lnTo>
                  <a:pt x="6053291" y="5528551"/>
                </a:lnTo>
                <a:lnTo>
                  <a:pt x="6058967" y="5566651"/>
                </a:lnTo>
                <a:lnTo>
                  <a:pt x="6066479" y="5608561"/>
                </a:lnTo>
                <a:lnTo>
                  <a:pt x="6068805" y="5618721"/>
                </a:lnTo>
                <a:lnTo>
                  <a:pt x="6071571" y="5630151"/>
                </a:lnTo>
                <a:lnTo>
                  <a:pt x="6074751" y="5640311"/>
                </a:lnTo>
                <a:lnTo>
                  <a:pt x="6078324" y="5649201"/>
                </a:lnTo>
                <a:lnTo>
                  <a:pt x="6082264" y="5654281"/>
                </a:lnTo>
                <a:lnTo>
                  <a:pt x="6086550" y="5654281"/>
                </a:lnTo>
                <a:lnTo>
                  <a:pt x="6101213" y="5611101"/>
                </a:lnTo>
                <a:lnTo>
                  <a:pt x="6103586" y="5598401"/>
                </a:lnTo>
                <a:lnTo>
                  <a:pt x="6106009" y="5585701"/>
                </a:lnTo>
                <a:lnTo>
                  <a:pt x="6113098" y="5536171"/>
                </a:lnTo>
                <a:lnTo>
                  <a:pt x="6115722" y="5510771"/>
                </a:lnTo>
                <a:lnTo>
                  <a:pt x="6119885" y="5484101"/>
                </a:lnTo>
                <a:lnTo>
                  <a:pt x="6124658" y="5444731"/>
                </a:lnTo>
                <a:lnTo>
                  <a:pt x="6128086" y="5406631"/>
                </a:lnTo>
                <a:lnTo>
                  <a:pt x="6132101" y="5345671"/>
                </a:lnTo>
                <a:lnTo>
                  <a:pt x="6132935" y="5332971"/>
                </a:lnTo>
                <a:lnTo>
                  <a:pt x="6133622" y="5319001"/>
                </a:lnTo>
                <a:lnTo>
                  <a:pt x="6134027" y="5305031"/>
                </a:lnTo>
                <a:lnTo>
                  <a:pt x="6134016" y="5291061"/>
                </a:lnTo>
                <a:lnTo>
                  <a:pt x="6130147" y="5249151"/>
                </a:lnTo>
                <a:lnTo>
                  <a:pt x="6111037" y="5205971"/>
                </a:lnTo>
                <a:lnTo>
                  <a:pt x="6091481" y="5194541"/>
                </a:lnTo>
                <a:lnTo>
                  <a:pt x="6079743" y="5193271"/>
                </a:lnTo>
                <a:close/>
              </a:path>
              <a:path w="12185651" h="6857998">
                <a:moveTo>
                  <a:pt x="10775947" y="5687301"/>
                </a:moveTo>
                <a:lnTo>
                  <a:pt x="10737813" y="5715241"/>
                </a:lnTo>
                <a:lnTo>
                  <a:pt x="10733911" y="5738101"/>
                </a:lnTo>
                <a:lnTo>
                  <a:pt x="10735254" y="5752071"/>
                </a:lnTo>
                <a:lnTo>
                  <a:pt x="10745537" y="5790171"/>
                </a:lnTo>
                <a:lnTo>
                  <a:pt x="10764724" y="5830811"/>
                </a:lnTo>
                <a:lnTo>
                  <a:pt x="10786846" y="5867641"/>
                </a:lnTo>
                <a:lnTo>
                  <a:pt x="10802953" y="5889231"/>
                </a:lnTo>
                <a:lnTo>
                  <a:pt x="10811353" y="5900661"/>
                </a:lnTo>
                <a:lnTo>
                  <a:pt x="10819957" y="5910821"/>
                </a:lnTo>
                <a:lnTo>
                  <a:pt x="10828745" y="5920981"/>
                </a:lnTo>
                <a:lnTo>
                  <a:pt x="10837696" y="5929871"/>
                </a:lnTo>
                <a:lnTo>
                  <a:pt x="10846789" y="5940031"/>
                </a:lnTo>
                <a:lnTo>
                  <a:pt x="10856005" y="5948921"/>
                </a:lnTo>
                <a:lnTo>
                  <a:pt x="10874722" y="5966701"/>
                </a:lnTo>
                <a:lnTo>
                  <a:pt x="10884182" y="5974321"/>
                </a:lnTo>
                <a:lnTo>
                  <a:pt x="10893684" y="5983211"/>
                </a:lnTo>
                <a:lnTo>
                  <a:pt x="10903205" y="5990831"/>
                </a:lnTo>
                <a:lnTo>
                  <a:pt x="10909555" y="5994641"/>
                </a:lnTo>
                <a:lnTo>
                  <a:pt x="10915905" y="6000991"/>
                </a:lnTo>
                <a:lnTo>
                  <a:pt x="10922255" y="6003531"/>
                </a:lnTo>
                <a:lnTo>
                  <a:pt x="10934955" y="6003531"/>
                </a:lnTo>
                <a:lnTo>
                  <a:pt x="10941305" y="5997181"/>
                </a:lnTo>
                <a:lnTo>
                  <a:pt x="10945121" y="5988291"/>
                </a:lnTo>
                <a:lnTo>
                  <a:pt x="10945354" y="5976861"/>
                </a:lnTo>
                <a:lnTo>
                  <a:pt x="10943107" y="5962891"/>
                </a:lnTo>
                <a:lnTo>
                  <a:pt x="10939480" y="5948921"/>
                </a:lnTo>
                <a:lnTo>
                  <a:pt x="10935577" y="5936221"/>
                </a:lnTo>
                <a:lnTo>
                  <a:pt x="10932499" y="5927331"/>
                </a:lnTo>
                <a:lnTo>
                  <a:pt x="10926722" y="5914631"/>
                </a:lnTo>
                <a:lnTo>
                  <a:pt x="10921023" y="5901931"/>
                </a:lnTo>
                <a:lnTo>
                  <a:pt x="10915387" y="5890501"/>
                </a:lnTo>
                <a:lnTo>
                  <a:pt x="10909802" y="5880341"/>
                </a:lnTo>
                <a:lnTo>
                  <a:pt x="10898734" y="5858751"/>
                </a:lnTo>
                <a:lnTo>
                  <a:pt x="10893680" y="5848591"/>
                </a:lnTo>
                <a:lnTo>
                  <a:pt x="10888498" y="5837161"/>
                </a:lnTo>
                <a:lnTo>
                  <a:pt x="10883151" y="5824461"/>
                </a:lnTo>
                <a:lnTo>
                  <a:pt x="10877625" y="5813031"/>
                </a:lnTo>
                <a:lnTo>
                  <a:pt x="10871905" y="5801601"/>
                </a:lnTo>
                <a:lnTo>
                  <a:pt x="10865980" y="5791441"/>
                </a:lnTo>
                <a:lnTo>
                  <a:pt x="10859835" y="5780011"/>
                </a:lnTo>
                <a:lnTo>
                  <a:pt x="10853457" y="5768581"/>
                </a:lnTo>
                <a:lnTo>
                  <a:pt x="10846831" y="5758421"/>
                </a:lnTo>
                <a:lnTo>
                  <a:pt x="10839946" y="5746991"/>
                </a:lnTo>
                <a:lnTo>
                  <a:pt x="10832786" y="5736831"/>
                </a:lnTo>
                <a:lnTo>
                  <a:pt x="10825339" y="5726671"/>
                </a:lnTo>
                <a:lnTo>
                  <a:pt x="10817286" y="5715241"/>
                </a:lnTo>
                <a:lnTo>
                  <a:pt x="10808568" y="5705081"/>
                </a:lnTo>
                <a:lnTo>
                  <a:pt x="10799067" y="5697461"/>
                </a:lnTo>
                <a:lnTo>
                  <a:pt x="10788667" y="5691111"/>
                </a:lnTo>
                <a:lnTo>
                  <a:pt x="10775947" y="5687301"/>
                </a:lnTo>
                <a:close/>
              </a:path>
              <a:path w="12185651" h="6857998">
                <a:moveTo>
                  <a:pt x="11168184" y="5697461"/>
                </a:moveTo>
                <a:lnTo>
                  <a:pt x="11123840" y="5716511"/>
                </a:lnTo>
                <a:lnTo>
                  <a:pt x="11095663" y="5743181"/>
                </a:lnTo>
                <a:lnTo>
                  <a:pt x="11070141" y="5774931"/>
                </a:lnTo>
                <a:lnTo>
                  <a:pt x="11062208" y="5785091"/>
                </a:lnTo>
                <a:lnTo>
                  <a:pt x="11039422" y="5819381"/>
                </a:lnTo>
                <a:lnTo>
                  <a:pt x="11017329" y="5860021"/>
                </a:lnTo>
                <a:lnTo>
                  <a:pt x="11003839" y="5887961"/>
                </a:lnTo>
                <a:lnTo>
                  <a:pt x="10997679" y="5900661"/>
                </a:lnTo>
                <a:lnTo>
                  <a:pt x="10982396" y="5940031"/>
                </a:lnTo>
                <a:lnTo>
                  <a:pt x="10972136" y="5979401"/>
                </a:lnTo>
                <a:lnTo>
                  <a:pt x="10971852" y="5985751"/>
                </a:lnTo>
                <a:lnTo>
                  <a:pt x="10972624" y="5990831"/>
                </a:lnTo>
                <a:lnTo>
                  <a:pt x="10975028" y="5993371"/>
                </a:lnTo>
                <a:lnTo>
                  <a:pt x="10979050" y="5994641"/>
                </a:lnTo>
                <a:lnTo>
                  <a:pt x="10984541" y="5994641"/>
                </a:lnTo>
                <a:lnTo>
                  <a:pt x="10991346" y="5992101"/>
                </a:lnTo>
                <a:lnTo>
                  <a:pt x="10999316" y="5989561"/>
                </a:lnTo>
                <a:lnTo>
                  <a:pt x="11008297" y="5985751"/>
                </a:lnTo>
                <a:lnTo>
                  <a:pt x="11018139" y="5980671"/>
                </a:lnTo>
                <a:lnTo>
                  <a:pt x="11028688" y="5974321"/>
                </a:lnTo>
                <a:lnTo>
                  <a:pt x="11039794" y="5967971"/>
                </a:lnTo>
                <a:lnTo>
                  <a:pt x="11086744" y="5933681"/>
                </a:lnTo>
                <a:lnTo>
                  <a:pt x="11120358" y="5903201"/>
                </a:lnTo>
                <a:lnTo>
                  <a:pt x="11130448" y="5891771"/>
                </a:lnTo>
                <a:lnTo>
                  <a:pt x="11139727" y="5881611"/>
                </a:lnTo>
                <a:lnTo>
                  <a:pt x="11148045" y="5871451"/>
                </a:lnTo>
                <a:lnTo>
                  <a:pt x="11153982" y="5862561"/>
                </a:lnTo>
                <a:lnTo>
                  <a:pt x="11160278" y="5853671"/>
                </a:lnTo>
                <a:lnTo>
                  <a:pt x="11185492" y="5813031"/>
                </a:lnTo>
                <a:lnTo>
                  <a:pt x="11202224" y="5768581"/>
                </a:lnTo>
                <a:lnTo>
                  <a:pt x="11203855" y="5745721"/>
                </a:lnTo>
                <a:lnTo>
                  <a:pt x="11202364" y="5734291"/>
                </a:lnTo>
                <a:lnTo>
                  <a:pt x="11199099" y="5722861"/>
                </a:lnTo>
                <a:lnTo>
                  <a:pt x="11191498" y="5710161"/>
                </a:lnTo>
                <a:lnTo>
                  <a:pt x="11184848" y="5701271"/>
                </a:lnTo>
                <a:lnTo>
                  <a:pt x="11182478" y="5698731"/>
                </a:lnTo>
                <a:lnTo>
                  <a:pt x="11179303" y="5698731"/>
                </a:lnTo>
                <a:lnTo>
                  <a:pt x="11168184" y="5697461"/>
                </a:lnTo>
                <a:close/>
              </a:path>
              <a:path w="12185651" h="6857998">
                <a:moveTo>
                  <a:pt x="10802198" y="5424411"/>
                </a:moveTo>
                <a:lnTo>
                  <a:pt x="10766797" y="5456161"/>
                </a:lnTo>
                <a:lnTo>
                  <a:pt x="10762933" y="5480291"/>
                </a:lnTo>
                <a:lnTo>
                  <a:pt x="10763798" y="5491721"/>
                </a:lnTo>
                <a:lnTo>
                  <a:pt x="10777480" y="5541251"/>
                </a:lnTo>
                <a:lnTo>
                  <a:pt x="10781545" y="5552681"/>
                </a:lnTo>
                <a:lnTo>
                  <a:pt x="10785743" y="5565381"/>
                </a:lnTo>
                <a:lnTo>
                  <a:pt x="10790074" y="5576811"/>
                </a:lnTo>
                <a:lnTo>
                  <a:pt x="10794538" y="5589511"/>
                </a:lnTo>
                <a:lnTo>
                  <a:pt x="10799138" y="5600941"/>
                </a:lnTo>
                <a:lnTo>
                  <a:pt x="10818901" y="5646661"/>
                </a:lnTo>
                <a:lnTo>
                  <a:pt x="10840887" y="5692381"/>
                </a:lnTo>
                <a:lnTo>
                  <a:pt x="10847355" y="5703811"/>
                </a:lnTo>
                <a:lnTo>
                  <a:pt x="10853701" y="5715241"/>
                </a:lnTo>
                <a:lnTo>
                  <a:pt x="10859981" y="5726671"/>
                </a:lnTo>
                <a:lnTo>
                  <a:pt x="10866253" y="5736831"/>
                </a:lnTo>
                <a:lnTo>
                  <a:pt x="10872572" y="5748261"/>
                </a:lnTo>
                <a:lnTo>
                  <a:pt x="10878996" y="5758421"/>
                </a:lnTo>
                <a:lnTo>
                  <a:pt x="10885580" y="5769851"/>
                </a:lnTo>
                <a:lnTo>
                  <a:pt x="10892381" y="5780011"/>
                </a:lnTo>
                <a:lnTo>
                  <a:pt x="10896279" y="5785091"/>
                </a:lnTo>
                <a:lnTo>
                  <a:pt x="10907894" y="5802871"/>
                </a:lnTo>
                <a:lnTo>
                  <a:pt x="10914822" y="5814301"/>
                </a:lnTo>
                <a:lnTo>
                  <a:pt x="10921971" y="5824461"/>
                </a:lnTo>
                <a:lnTo>
                  <a:pt x="10928948" y="5833351"/>
                </a:lnTo>
                <a:lnTo>
                  <a:pt x="10935358" y="5840971"/>
                </a:lnTo>
                <a:lnTo>
                  <a:pt x="10940808" y="5844781"/>
                </a:lnTo>
                <a:lnTo>
                  <a:pt x="10944904" y="5846051"/>
                </a:lnTo>
                <a:lnTo>
                  <a:pt x="10947250" y="5843511"/>
                </a:lnTo>
                <a:lnTo>
                  <a:pt x="10944962" y="5802871"/>
                </a:lnTo>
                <a:lnTo>
                  <a:pt x="10938589" y="5764771"/>
                </a:lnTo>
                <a:lnTo>
                  <a:pt x="10930026" y="5730481"/>
                </a:lnTo>
                <a:lnTo>
                  <a:pt x="10927533" y="5716511"/>
                </a:lnTo>
                <a:lnTo>
                  <a:pt x="10924891" y="5703811"/>
                </a:lnTo>
                <a:lnTo>
                  <a:pt x="10922113" y="5691111"/>
                </a:lnTo>
                <a:lnTo>
                  <a:pt x="10919210" y="5678411"/>
                </a:lnTo>
                <a:lnTo>
                  <a:pt x="10916195" y="5666981"/>
                </a:lnTo>
                <a:lnTo>
                  <a:pt x="10913078" y="5654281"/>
                </a:lnTo>
                <a:lnTo>
                  <a:pt x="10909872" y="5641581"/>
                </a:lnTo>
                <a:lnTo>
                  <a:pt x="10906588" y="5630151"/>
                </a:lnTo>
                <a:lnTo>
                  <a:pt x="10903238" y="5617451"/>
                </a:lnTo>
                <a:lnTo>
                  <a:pt x="10899834" y="5606021"/>
                </a:lnTo>
                <a:lnTo>
                  <a:pt x="10896388" y="5593321"/>
                </a:lnTo>
                <a:lnTo>
                  <a:pt x="10887330" y="5562841"/>
                </a:lnTo>
                <a:lnTo>
                  <a:pt x="10883446" y="5550141"/>
                </a:lnTo>
                <a:lnTo>
                  <a:pt x="10879471" y="5537441"/>
                </a:lnTo>
                <a:lnTo>
                  <a:pt x="10875311" y="5524741"/>
                </a:lnTo>
                <a:lnTo>
                  <a:pt x="10870876" y="5510771"/>
                </a:lnTo>
                <a:lnTo>
                  <a:pt x="10854998" y="5471401"/>
                </a:lnTo>
                <a:lnTo>
                  <a:pt x="10824394" y="5433301"/>
                </a:lnTo>
                <a:lnTo>
                  <a:pt x="10814445" y="5426951"/>
                </a:lnTo>
                <a:lnTo>
                  <a:pt x="10802198" y="5424411"/>
                </a:lnTo>
                <a:close/>
              </a:path>
              <a:path w="12185651" h="6857998">
                <a:moveTo>
                  <a:pt x="11137928" y="5424411"/>
                </a:moveTo>
                <a:lnTo>
                  <a:pt x="11103966" y="5444731"/>
                </a:lnTo>
                <a:lnTo>
                  <a:pt x="11081043" y="5477751"/>
                </a:lnTo>
                <a:lnTo>
                  <a:pt x="11073609" y="5487911"/>
                </a:lnTo>
                <a:lnTo>
                  <a:pt x="11066729" y="5499341"/>
                </a:lnTo>
                <a:lnTo>
                  <a:pt x="11060422" y="5510771"/>
                </a:lnTo>
                <a:lnTo>
                  <a:pt x="11054707" y="5520931"/>
                </a:lnTo>
                <a:lnTo>
                  <a:pt x="11049603" y="5532361"/>
                </a:lnTo>
                <a:lnTo>
                  <a:pt x="11040125" y="5555221"/>
                </a:lnTo>
                <a:lnTo>
                  <a:pt x="11035425" y="5567921"/>
                </a:lnTo>
                <a:lnTo>
                  <a:pt x="11030993" y="5580621"/>
                </a:lnTo>
                <a:lnTo>
                  <a:pt x="11026791" y="5592051"/>
                </a:lnTo>
                <a:lnTo>
                  <a:pt x="11022780" y="5604751"/>
                </a:lnTo>
                <a:lnTo>
                  <a:pt x="11018922" y="5617451"/>
                </a:lnTo>
                <a:lnTo>
                  <a:pt x="11015180" y="5628881"/>
                </a:lnTo>
                <a:lnTo>
                  <a:pt x="11007890" y="5653011"/>
                </a:lnTo>
                <a:lnTo>
                  <a:pt x="11004266" y="5664441"/>
                </a:lnTo>
                <a:lnTo>
                  <a:pt x="11000606" y="5675871"/>
                </a:lnTo>
                <a:lnTo>
                  <a:pt x="10996871" y="5688571"/>
                </a:lnTo>
                <a:lnTo>
                  <a:pt x="10989095" y="5715241"/>
                </a:lnTo>
                <a:lnTo>
                  <a:pt x="10984809" y="5730481"/>
                </a:lnTo>
                <a:lnTo>
                  <a:pt x="10980489" y="5744451"/>
                </a:lnTo>
                <a:lnTo>
                  <a:pt x="10976309" y="5759691"/>
                </a:lnTo>
                <a:lnTo>
                  <a:pt x="10972442" y="5773661"/>
                </a:lnTo>
                <a:lnTo>
                  <a:pt x="10969061" y="5787631"/>
                </a:lnTo>
                <a:lnTo>
                  <a:pt x="10966341" y="5800331"/>
                </a:lnTo>
                <a:lnTo>
                  <a:pt x="10964454" y="5811761"/>
                </a:lnTo>
                <a:lnTo>
                  <a:pt x="10963574" y="5820651"/>
                </a:lnTo>
                <a:lnTo>
                  <a:pt x="10963876" y="5828271"/>
                </a:lnTo>
                <a:lnTo>
                  <a:pt x="10965532" y="5834621"/>
                </a:lnTo>
                <a:lnTo>
                  <a:pt x="10970418" y="5837161"/>
                </a:lnTo>
                <a:lnTo>
                  <a:pt x="10976826" y="5834621"/>
                </a:lnTo>
                <a:lnTo>
                  <a:pt x="10984329" y="5829541"/>
                </a:lnTo>
                <a:lnTo>
                  <a:pt x="10992503" y="5820651"/>
                </a:lnTo>
                <a:lnTo>
                  <a:pt x="11000922" y="5810491"/>
                </a:lnTo>
                <a:lnTo>
                  <a:pt x="11009161" y="5799061"/>
                </a:lnTo>
                <a:lnTo>
                  <a:pt x="11016795" y="5788901"/>
                </a:lnTo>
                <a:lnTo>
                  <a:pt x="11023728" y="5778741"/>
                </a:lnTo>
                <a:lnTo>
                  <a:pt x="11038787" y="5758421"/>
                </a:lnTo>
                <a:lnTo>
                  <a:pt x="11046207" y="5748261"/>
                </a:lnTo>
                <a:lnTo>
                  <a:pt x="11053494" y="5738101"/>
                </a:lnTo>
                <a:lnTo>
                  <a:pt x="11060605" y="5726671"/>
                </a:lnTo>
                <a:lnTo>
                  <a:pt x="11067495" y="5716511"/>
                </a:lnTo>
                <a:lnTo>
                  <a:pt x="11074121" y="5705081"/>
                </a:lnTo>
                <a:lnTo>
                  <a:pt x="11081150" y="5693651"/>
                </a:lnTo>
                <a:lnTo>
                  <a:pt x="11087861" y="5682221"/>
                </a:lnTo>
                <a:lnTo>
                  <a:pt x="11094287" y="5672061"/>
                </a:lnTo>
                <a:lnTo>
                  <a:pt x="11100460" y="5660631"/>
                </a:lnTo>
                <a:lnTo>
                  <a:pt x="11106413" y="5649201"/>
                </a:lnTo>
                <a:lnTo>
                  <a:pt x="11112179" y="5637771"/>
                </a:lnTo>
                <a:lnTo>
                  <a:pt x="11117789" y="5627611"/>
                </a:lnTo>
                <a:lnTo>
                  <a:pt x="11123277" y="5616181"/>
                </a:lnTo>
                <a:lnTo>
                  <a:pt x="11128675" y="5604751"/>
                </a:lnTo>
                <a:lnTo>
                  <a:pt x="11134016" y="5593321"/>
                </a:lnTo>
                <a:lnTo>
                  <a:pt x="11139277" y="5580621"/>
                </a:lnTo>
                <a:lnTo>
                  <a:pt x="11144395" y="5569191"/>
                </a:lnTo>
                <a:lnTo>
                  <a:pt x="11149268" y="5556491"/>
                </a:lnTo>
                <a:lnTo>
                  <a:pt x="11153791" y="5545061"/>
                </a:lnTo>
                <a:lnTo>
                  <a:pt x="11157861" y="5533631"/>
                </a:lnTo>
                <a:lnTo>
                  <a:pt x="11167555" y="5485371"/>
                </a:lnTo>
                <a:lnTo>
                  <a:pt x="11167815" y="5473941"/>
                </a:lnTo>
                <a:lnTo>
                  <a:pt x="11167004" y="5461241"/>
                </a:lnTo>
                <a:lnTo>
                  <a:pt x="11165017" y="5447271"/>
                </a:lnTo>
                <a:lnTo>
                  <a:pt x="11159942" y="5435841"/>
                </a:lnTo>
                <a:lnTo>
                  <a:pt x="11149022" y="5425681"/>
                </a:lnTo>
                <a:lnTo>
                  <a:pt x="11137928" y="5424411"/>
                </a:lnTo>
                <a:close/>
              </a:path>
              <a:path w="12185651" h="6857998">
                <a:moveTo>
                  <a:pt x="10955235" y="5193271"/>
                </a:moveTo>
                <a:lnTo>
                  <a:pt x="10917322" y="5226291"/>
                </a:lnTo>
                <a:lnTo>
                  <a:pt x="10903369" y="5272011"/>
                </a:lnTo>
                <a:lnTo>
                  <a:pt x="10903900" y="5284711"/>
                </a:lnTo>
                <a:lnTo>
                  <a:pt x="10906089" y="5322811"/>
                </a:lnTo>
                <a:lnTo>
                  <a:pt x="10909053" y="5360911"/>
                </a:lnTo>
                <a:lnTo>
                  <a:pt x="10912635" y="5399011"/>
                </a:lnTo>
                <a:lnTo>
                  <a:pt x="10916680" y="5437111"/>
                </a:lnTo>
                <a:lnTo>
                  <a:pt x="10921033" y="5475211"/>
                </a:lnTo>
                <a:lnTo>
                  <a:pt x="10926578" y="5514581"/>
                </a:lnTo>
                <a:lnTo>
                  <a:pt x="10928825" y="5528551"/>
                </a:lnTo>
                <a:lnTo>
                  <a:pt x="10934500" y="5566651"/>
                </a:lnTo>
                <a:lnTo>
                  <a:pt x="10942013" y="5608561"/>
                </a:lnTo>
                <a:lnTo>
                  <a:pt x="10944339" y="5618721"/>
                </a:lnTo>
                <a:lnTo>
                  <a:pt x="10947105" y="5630151"/>
                </a:lnTo>
                <a:lnTo>
                  <a:pt x="10950286" y="5640311"/>
                </a:lnTo>
                <a:lnTo>
                  <a:pt x="10953860" y="5649201"/>
                </a:lnTo>
                <a:lnTo>
                  <a:pt x="10957802" y="5654281"/>
                </a:lnTo>
                <a:lnTo>
                  <a:pt x="10962089" y="5654281"/>
                </a:lnTo>
                <a:lnTo>
                  <a:pt x="10976743" y="5611101"/>
                </a:lnTo>
                <a:lnTo>
                  <a:pt x="10979116" y="5598401"/>
                </a:lnTo>
                <a:lnTo>
                  <a:pt x="10981539" y="5585701"/>
                </a:lnTo>
                <a:lnTo>
                  <a:pt x="10988628" y="5536171"/>
                </a:lnTo>
                <a:lnTo>
                  <a:pt x="10991252" y="5510771"/>
                </a:lnTo>
                <a:lnTo>
                  <a:pt x="10995415" y="5484101"/>
                </a:lnTo>
                <a:lnTo>
                  <a:pt x="11000188" y="5444731"/>
                </a:lnTo>
                <a:lnTo>
                  <a:pt x="11003616" y="5406631"/>
                </a:lnTo>
                <a:lnTo>
                  <a:pt x="11007631" y="5345671"/>
                </a:lnTo>
                <a:lnTo>
                  <a:pt x="11008463" y="5332971"/>
                </a:lnTo>
                <a:lnTo>
                  <a:pt x="11009144" y="5319001"/>
                </a:lnTo>
                <a:lnTo>
                  <a:pt x="11009540" y="5305031"/>
                </a:lnTo>
                <a:lnTo>
                  <a:pt x="11009518" y="5291061"/>
                </a:lnTo>
                <a:lnTo>
                  <a:pt x="11005615" y="5249151"/>
                </a:lnTo>
                <a:lnTo>
                  <a:pt x="10986498" y="5205971"/>
                </a:lnTo>
                <a:lnTo>
                  <a:pt x="10966969" y="5194541"/>
                </a:lnTo>
                <a:lnTo>
                  <a:pt x="10955235" y="5193271"/>
                </a:lnTo>
                <a:close/>
              </a:path>
              <a:path w="12185651" h="6857998">
                <a:moveTo>
                  <a:pt x="198373" y="2338738"/>
                </a:moveTo>
                <a:lnTo>
                  <a:pt x="154027" y="2360133"/>
                </a:lnTo>
                <a:lnTo>
                  <a:pt x="125851" y="2386443"/>
                </a:lnTo>
                <a:lnTo>
                  <a:pt x="100327" y="2416934"/>
                </a:lnTo>
                <a:lnTo>
                  <a:pt x="77750" y="2449749"/>
                </a:lnTo>
                <a:lnTo>
                  <a:pt x="56327" y="2488657"/>
                </a:lnTo>
                <a:lnTo>
                  <a:pt x="35907" y="2530463"/>
                </a:lnTo>
                <a:lnTo>
                  <a:pt x="18624" y="2570795"/>
                </a:lnTo>
                <a:lnTo>
                  <a:pt x="4150" y="2614720"/>
                </a:lnTo>
                <a:lnTo>
                  <a:pt x="2010" y="2629546"/>
                </a:lnTo>
                <a:lnTo>
                  <a:pt x="2492" y="2634608"/>
                </a:lnTo>
                <a:lnTo>
                  <a:pt x="4979" y="2637093"/>
                </a:lnTo>
                <a:lnTo>
                  <a:pt x="9128" y="2638022"/>
                </a:lnTo>
                <a:lnTo>
                  <a:pt x="14780" y="2637497"/>
                </a:lnTo>
                <a:lnTo>
                  <a:pt x="60035" y="2616577"/>
                </a:lnTo>
                <a:lnTo>
                  <a:pt x="95083" y="2593009"/>
                </a:lnTo>
                <a:lnTo>
                  <a:pt x="130824" y="2564499"/>
                </a:lnTo>
                <a:lnTo>
                  <a:pt x="162981" y="2533763"/>
                </a:lnTo>
                <a:lnTo>
                  <a:pt x="191874" y="2497041"/>
                </a:lnTo>
                <a:lnTo>
                  <a:pt x="216282" y="2456225"/>
                </a:lnTo>
                <a:lnTo>
                  <a:pt x="232582" y="2409894"/>
                </a:lnTo>
                <a:lnTo>
                  <a:pt x="234007" y="2398201"/>
                </a:lnTo>
                <a:lnTo>
                  <a:pt x="233971" y="2386443"/>
                </a:lnTo>
                <a:lnTo>
                  <a:pt x="213055" y="2344495"/>
                </a:lnTo>
                <a:lnTo>
                  <a:pt x="209488" y="2344292"/>
                </a:lnTo>
                <a:lnTo>
                  <a:pt x="209488" y="2341117"/>
                </a:lnTo>
                <a:lnTo>
                  <a:pt x="198373" y="2338738"/>
                </a:lnTo>
                <a:close/>
              </a:path>
              <a:path w="12185651" h="6857998">
                <a:moveTo>
                  <a:pt x="167470" y="2068017"/>
                </a:moveTo>
                <a:lnTo>
                  <a:pt x="133549" y="2087533"/>
                </a:lnTo>
                <a:lnTo>
                  <a:pt x="110657" y="2120917"/>
                </a:lnTo>
                <a:lnTo>
                  <a:pt x="103317" y="2132604"/>
                </a:lnTo>
                <a:lnTo>
                  <a:pt x="79388" y="2175416"/>
                </a:lnTo>
                <a:lnTo>
                  <a:pt x="65316" y="2211765"/>
                </a:lnTo>
                <a:lnTo>
                  <a:pt x="52620" y="2248928"/>
                </a:lnTo>
                <a:lnTo>
                  <a:pt x="34100" y="2307757"/>
                </a:lnTo>
                <a:lnTo>
                  <a:pt x="30402" y="2319405"/>
                </a:lnTo>
                <a:lnTo>
                  <a:pt x="26627" y="2331034"/>
                </a:lnTo>
                <a:lnTo>
                  <a:pt x="23595" y="2343153"/>
                </a:lnTo>
                <a:lnTo>
                  <a:pt x="20223" y="2355446"/>
                </a:lnTo>
                <a:lnTo>
                  <a:pt x="16399" y="2368670"/>
                </a:lnTo>
                <a:lnTo>
                  <a:pt x="12980" y="2380293"/>
                </a:lnTo>
                <a:lnTo>
                  <a:pt x="9372" y="2392715"/>
                </a:lnTo>
                <a:lnTo>
                  <a:pt x="5947" y="2405047"/>
                </a:lnTo>
                <a:lnTo>
                  <a:pt x="2835" y="2417224"/>
                </a:lnTo>
                <a:lnTo>
                  <a:pt x="169" y="2429179"/>
                </a:lnTo>
                <a:lnTo>
                  <a:pt x="0" y="2480817"/>
                </a:lnTo>
                <a:lnTo>
                  <a:pt x="6402" y="2479510"/>
                </a:lnTo>
                <a:lnTo>
                  <a:pt x="40058" y="2440549"/>
                </a:lnTo>
                <a:lnTo>
                  <a:pt x="48320" y="2428559"/>
                </a:lnTo>
                <a:lnTo>
                  <a:pt x="53960" y="2420492"/>
                </a:lnTo>
                <a:lnTo>
                  <a:pt x="77058" y="2389399"/>
                </a:lnTo>
                <a:lnTo>
                  <a:pt x="105619" y="2347942"/>
                </a:lnTo>
                <a:lnTo>
                  <a:pt x="125382" y="2312961"/>
                </a:lnTo>
                <a:lnTo>
                  <a:pt x="143236" y="2279296"/>
                </a:lnTo>
                <a:lnTo>
                  <a:pt x="165384" y="2235551"/>
                </a:lnTo>
                <a:lnTo>
                  <a:pt x="170473" y="2222961"/>
                </a:lnTo>
                <a:lnTo>
                  <a:pt x="175463" y="2210726"/>
                </a:lnTo>
                <a:lnTo>
                  <a:pt x="192116" y="2163695"/>
                </a:lnTo>
                <a:lnTo>
                  <a:pt x="197927" y="2115746"/>
                </a:lnTo>
                <a:lnTo>
                  <a:pt x="196818" y="2102995"/>
                </a:lnTo>
                <a:lnTo>
                  <a:pt x="195282" y="2090547"/>
                </a:lnTo>
                <a:lnTo>
                  <a:pt x="191739" y="2078181"/>
                </a:lnTo>
                <a:lnTo>
                  <a:pt x="179231" y="2070127"/>
                </a:lnTo>
                <a:lnTo>
                  <a:pt x="167470" y="2068017"/>
                </a:lnTo>
                <a:close/>
              </a:path>
              <a:path w="12185651" h="6857998">
                <a:moveTo>
                  <a:pt x="3174" y="1839214"/>
                </a:moveTo>
                <a:lnTo>
                  <a:pt x="0" y="1839214"/>
                </a:lnTo>
                <a:lnTo>
                  <a:pt x="0" y="2286960"/>
                </a:lnTo>
                <a:lnTo>
                  <a:pt x="2663" y="2273743"/>
                </a:lnTo>
                <a:lnTo>
                  <a:pt x="5394" y="2260623"/>
                </a:lnTo>
                <a:lnTo>
                  <a:pt x="12919" y="2222016"/>
                </a:lnTo>
                <a:lnTo>
                  <a:pt x="18114" y="2183716"/>
                </a:lnTo>
                <a:lnTo>
                  <a:pt x="22219" y="2144141"/>
                </a:lnTo>
                <a:lnTo>
                  <a:pt x="24387" y="2131509"/>
                </a:lnTo>
                <a:lnTo>
                  <a:pt x="30108" y="2093593"/>
                </a:lnTo>
                <a:lnTo>
                  <a:pt x="34461" y="2055661"/>
                </a:lnTo>
                <a:lnTo>
                  <a:pt x="37715" y="2005095"/>
                </a:lnTo>
                <a:lnTo>
                  <a:pt x="38013" y="1992460"/>
                </a:lnTo>
                <a:lnTo>
                  <a:pt x="38780" y="1978794"/>
                </a:lnTo>
                <a:lnTo>
                  <a:pt x="39413" y="1964630"/>
                </a:lnTo>
                <a:lnTo>
                  <a:pt x="39779" y="1950189"/>
                </a:lnTo>
                <a:lnTo>
                  <a:pt x="39746" y="1935693"/>
                </a:lnTo>
                <a:lnTo>
                  <a:pt x="35932" y="1894082"/>
                </a:lnTo>
                <a:lnTo>
                  <a:pt x="17256" y="1851235"/>
                </a:lnTo>
                <a:lnTo>
                  <a:pt x="9280" y="1844254"/>
                </a:lnTo>
                <a:lnTo>
                  <a:pt x="3174" y="1839214"/>
                </a:lnTo>
                <a:close/>
              </a:path>
              <a:path w="12185651" h="6857998">
                <a:moveTo>
                  <a:pt x="1024974" y="5687301"/>
                </a:moveTo>
                <a:lnTo>
                  <a:pt x="986858" y="5715241"/>
                </a:lnTo>
                <a:lnTo>
                  <a:pt x="982967" y="5738101"/>
                </a:lnTo>
                <a:lnTo>
                  <a:pt x="984310" y="5752071"/>
                </a:lnTo>
                <a:lnTo>
                  <a:pt x="994593" y="5790171"/>
                </a:lnTo>
                <a:lnTo>
                  <a:pt x="1013772" y="5830811"/>
                </a:lnTo>
                <a:lnTo>
                  <a:pt x="1035887" y="5867641"/>
                </a:lnTo>
                <a:lnTo>
                  <a:pt x="1051990" y="5889231"/>
                </a:lnTo>
                <a:lnTo>
                  <a:pt x="1060387" y="5900661"/>
                </a:lnTo>
                <a:lnTo>
                  <a:pt x="1068989" y="5910821"/>
                </a:lnTo>
                <a:lnTo>
                  <a:pt x="1077774" y="5920981"/>
                </a:lnTo>
                <a:lnTo>
                  <a:pt x="1086722" y="5929871"/>
                </a:lnTo>
                <a:lnTo>
                  <a:pt x="1095813" y="5940031"/>
                </a:lnTo>
                <a:lnTo>
                  <a:pt x="1105025" y="5948921"/>
                </a:lnTo>
                <a:lnTo>
                  <a:pt x="1123736" y="5966701"/>
                </a:lnTo>
                <a:lnTo>
                  <a:pt x="1133193" y="5974321"/>
                </a:lnTo>
                <a:lnTo>
                  <a:pt x="1142691" y="5983211"/>
                </a:lnTo>
                <a:lnTo>
                  <a:pt x="1152209" y="5990831"/>
                </a:lnTo>
                <a:lnTo>
                  <a:pt x="1158559" y="5994641"/>
                </a:lnTo>
                <a:lnTo>
                  <a:pt x="1164909" y="6000991"/>
                </a:lnTo>
                <a:lnTo>
                  <a:pt x="1171259" y="6003531"/>
                </a:lnTo>
                <a:lnTo>
                  <a:pt x="1183959" y="6003531"/>
                </a:lnTo>
                <a:lnTo>
                  <a:pt x="1190296" y="5997181"/>
                </a:lnTo>
                <a:lnTo>
                  <a:pt x="1194113" y="5988291"/>
                </a:lnTo>
                <a:lnTo>
                  <a:pt x="1194348" y="5976861"/>
                </a:lnTo>
                <a:lnTo>
                  <a:pt x="1192103" y="5962891"/>
                </a:lnTo>
                <a:lnTo>
                  <a:pt x="1188478" y="5948921"/>
                </a:lnTo>
                <a:lnTo>
                  <a:pt x="1184577" y="5936221"/>
                </a:lnTo>
                <a:lnTo>
                  <a:pt x="1181501" y="5927331"/>
                </a:lnTo>
                <a:lnTo>
                  <a:pt x="1175725" y="5914631"/>
                </a:lnTo>
                <a:lnTo>
                  <a:pt x="1170025" y="5901931"/>
                </a:lnTo>
                <a:lnTo>
                  <a:pt x="1164390" y="5890501"/>
                </a:lnTo>
                <a:lnTo>
                  <a:pt x="1158805" y="5880341"/>
                </a:lnTo>
                <a:lnTo>
                  <a:pt x="1147737" y="5858751"/>
                </a:lnTo>
                <a:lnTo>
                  <a:pt x="1142684" y="5848591"/>
                </a:lnTo>
                <a:lnTo>
                  <a:pt x="1137505" y="5837161"/>
                </a:lnTo>
                <a:lnTo>
                  <a:pt x="1132159" y="5824461"/>
                </a:lnTo>
                <a:lnTo>
                  <a:pt x="1126634" y="5813031"/>
                </a:lnTo>
                <a:lnTo>
                  <a:pt x="1120917" y="5801601"/>
                </a:lnTo>
                <a:lnTo>
                  <a:pt x="1114993" y="5791441"/>
                </a:lnTo>
                <a:lnTo>
                  <a:pt x="1108849" y="5780011"/>
                </a:lnTo>
                <a:lnTo>
                  <a:pt x="1102471" y="5768581"/>
                </a:lnTo>
                <a:lnTo>
                  <a:pt x="1095847" y="5758421"/>
                </a:lnTo>
                <a:lnTo>
                  <a:pt x="1088963" y="5746991"/>
                </a:lnTo>
                <a:lnTo>
                  <a:pt x="1081805" y="5736831"/>
                </a:lnTo>
                <a:lnTo>
                  <a:pt x="1074359" y="5726671"/>
                </a:lnTo>
                <a:lnTo>
                  <a:pt x="1066308" y="5715241"/>
                </a:lnTo>
                <a:lnTo>
                  <a:pt x="1057589" y="5705081"/>
                </a:lnTo>
                <a:lnTo>
                  <a:pt x="1048088" y="5697461"/>
                </a:lnTo>
                <a:lnTo>
                  <a:pt x="1037689" y="5691111"/>
                </a:lnTo>
                <a:lnTo>
                  <a:pt x="1024974" y="5687301"/>
                </a:lnTo>
                <a:close/>
              </a:path>
              <a:path w="12185651" h="6857998">
                <a:moveTo>
                  <a:pt x="1417251" y="5697461"/>
                </a:moveTo>
                <a:lnTo>
                  <a:pt x="1372907" y="5716511"/>
                </a:lnTo>
                <a:lnTo>
                  <a:pt x="1344730" y="5743181"/>
                </a:lnTo>
                <a:lnTo>
                  <a:pt x="1319208" y="5774931"/>
                </a:lnTo>
                <a:lnTo>
                  <a:pt x="1311275" y="5785091"/>
                </a:lnTo>
                <a:lnTo>
                  <a:pt x="1303625" y="5796521"/>
                </a:lnTo>
                <a:lnTo>
                  <a:pt x="1296540" y="5807951"/>
                </a:lnTo>
                <a:lnTo>
                  <a:pt x="1289326" y="5819381"/>
                </a:lnTo>
                <a:lnTo>
                  <a:pt x="1282067" y="5832081"/>
                </a:lnTo>
                <a:lnTo>
                  <a:pt x="1274843" y="5846051"/>
                </a:lnTo>
                <a:lnTo>
                  <a:pt x="1267739" y="5860021"/>
                </a:lnTo>
                <a:lnTo>
                  <a:pt x="1260835" y="5873991"/>
                </a:lnTo>
                <a:lnTo>
                  <a:pt x="1254213" y="5886691"/>
                </a:lnTo>
                <a:lnTo>
                  <a:pt x="1236866" y="5927331"/>
                </a:lnTo>
                <a:lnTo>
                  <a:pt x="1222677" y="5971781"/>
                </a:lnTo>
                <a:lnTo>
                  <a:pt x="1220892" y="5985751"/>
                </a:lnTo>
                <a:lnTo>
                  <a:pt x="1221614" y="5990831"/>
                </a:lnTo>
                <a:lnTo>
                  <a:pt x="1224017" y="5993371"/>
                </a:lnTo>
                <a:lnTo>
                  <a:pt x="1228040" y="5994641"/>
                </a:lnTo>
                <a:lnTo>
                  <a:pt x="1233531" y="5994641"/>
                </a:lnTo>
                <a:lnTo>
                  <a:pt x="1240338" y="5992101"/>
                </a:lnTo>
                <a:lnTo>
                  <a:pt x="1248308" y="5989561"/>
                </a:lnTo>
                <a:lnTo>
                  <a:pt x="1257291" y="5985751"/>
                </a:lnTo>
                <a:lnTo>
                  <a:pt x="1267134" y="5980671"/>
                </a:lnTo>
                <a:lnTo>
                  <a:pt x="1277685" y="5974321"/>
                </a:lnTo>
                <a:lnTo>
                  <a:pt x="1288793" y="5967971"/>
                </a:lnTo>
                <a:lnTo>
                  <a:pt x="1335753" y="5933681"/>
                </a:lnTo>
                <a:lnTo>
                  <a:pt x="1369376" y="5903201"/>
                </a:lnTo>
                <a:lnTo>
                  <a:pt x="1379469" y="5891771"/>
                </a:lnTo>
                <a:lnTo>
                  <a:pt x="1388753" y="5881611"/>
                </a:lnTo>
                <a:lnTo>
                  <a:pt x="1397074" y="5871451"/>
                </a:lnTo>
                <a:lnTo>
                  <a:pt x="1403016" y="5862561"/>
                </a:lnTo>
                <a:lnTo>
                  <a:pt x="1409316" y="5853671"/>
                </a:lnTo>
                <a:lnTo>
                  <a:pt x="1434539" y="5813031"/>
                </a:lnTo>
                <a:lnTo>
                  <a:pt x="1451282" y="5768581"/>
                </a:lnTo>
                <a:lnTo>
                  <a:pt x="1452924" y="5745721"/>
                </a:lnTo>
                <a:lnTo>
                  <a:pt x="1451441" y="5734291"/>
                </a:lnTo>
                <a:lnTo>
                  <a:pt x="1448186" y="5722861"/>
                </a:lnTo>
                <a:lnTo>
                  <a:pt x="1440580" y="5710161"/>
                </a:lnTo>
                <a:lnTo>
                  <a:pt x="1433942" y="5701271"/>
                </a:lnTo>
                <a:lnTo>
                  <a:pt x="1431545" y="5698731"/>
                </a:lnTo>
                <a:lnTo>
                  <a:pt x="1428370" y="5698731"/>
                </a:lnTo>
                <a:lnTo>
                  <a:pt x="1417251" y="5697461"/>
                </a:lnTo>
                <a:close/>
              </a:path>
              <a:path w="12185651" h="6857998">
                <a:moveTo>
                  <a:pt x="1052271" y="5424411"/>
                </a:moveTo>
                <a:lnTo>
                  <a:pt x="1016140" y="5456161"/>
                </a:lnTo>
                <a:lnTo>
                  <a:pt x="1012007" y="5480291"/>
                </a:lnTo>
                <a:lnTo>
                  <a:pt x="1012772" y="5491721"/>
                </a:lnTo>
                <a:lnTo>
                  <a:pt x="1014954" y="5503151"/>
                </a:lnTo>
                <a:lnTo>
                  <a:pt x="1018643" y="5515851"/>
                </a:lnTo>
                <a:lnTo>
                  <a:pt x="1022458" y="5527281"/>
                </a:lnTo>
                <a:lnTo>
                  <a:pt x="1026400" y="5539981"/>
                </a:lnTo>
                <a:lnTo>
                  <a:pt x="1030469" y="5552681"/>
                </a:lnTo>
                <a:lnTo>
                  <a:pt x="1034666" y="5564111"/>
                </a:lnTo>
                <a:lnTo>
                  <a:pt x="1038994" y="5576811"/>
                </a:lnTo>
                <a:lnTo>
                  <a:pt x="1043452" y="5588241"/>
                </a:lnTo>
                <a:lnTo>
                  <a:pt x="1048042" y="5600941"/>
                </a:lnTo>
                <a:lnTo>
                  <a:pt x="1052766" y="5612371"/>
                </a:lnTo>
                <a:lnTo>
                  <a:pt x="1073010" y="5658091"/>
                </a:lnTo>
                <a:lnTo>
                  <a:pt x="1089644" y="5691111"/>
                </a:lnTo>
                <a:lnTo>
                  <a:pt x="1096283" y="5703811"/>
                </a:lnTo>
                <a:lnTo>
                  <a:pt x="1109631" y="5726671"/>
                </a:lnTo>
                <a:lnTo>
                  <a:pt x="1122774" y="5748261"/>
                </a:lnTo>
                <a:lnTo>
                  <a:pt x="1129159" y="5758421"/>
                </a:lnTo>
                <a:lnTo>
                  <a:pt x="1135360" y="5768581"/>
                </a:lnTo>
                <a:lnTo>
                  <a:pt x="1141334" y="5780011"/>
                </a:lnTo>
                <a:lnTo>
                  <a:pt x="1145230" y="5785091"/>
                </a:lnTo>
                <a:lnTo>
                  <a:pt x="1156811" y="5802871"/>
                </a:lnTo>
                <a:lnTo>
                  <a:pt x="1163717" y="5813031"/>
                </a:lnTo>
                <a:lnTo>
                  <a:pt x="1170846" y="5823191"/>
                </a:lnTo>
                <a:lnTo>
                  <a:pt x="1177808" y="5833351"/>
                </a:lnTo>
                <a:lnTo>
                  <a:pt x="1184215" y="5840971"/>
                </a:lnTo>
                <a:lnTo>
                  <a:pt x="1189675" y="5844781"/>
                </a:lnTo>
                <a:lnTo>
                  <a:pt x="1193799" y="5846051"/>
                </a:lnTo>
                <a:lnTo>
                  <a:pt x="1196197" y="5843511"/>
                </a:lnTo>
                <a:lnTo>
                  <a:pt x="1193949" y="5804141"/>
                </a:lnTo>
                <a:lnTo>
                  <a:pt x="1187611" y="5766041"/>
                </a:lnTo>
                <a:lnTo>
                  <a:pt x="1184916" y="5753341"/>
                </a:lnTo>
                <a:lnTo>
                  <a:pt x="1182046" y="5741911"/>
                </a:lnTo>
                <a:lnTo>
                  <a:pt x="1179071" y="5730481"/>
                </a:lnTo>
                <a:lnTo>
                  <a:pt x="1176572" y="5716511"/>
                </a:lnTo>
                <a:lnTo>
                  <a:pt x="1173925" y="5703811"/>
                </a:lnTo>
                <a:lnTo>
                  <a:pt x="1171144" y="5691111"/>
                </a:lnTo>
                <a:lnTo>
                  <a:pt x="1168240" y="5678411"/>
                </a:lnTo>
                <a:lnTo>
                  <a:pt x="1165223" y="5666981"/>
                </a:lnTo>
                <a:lnTo>
                  <a:pt x="1162107" y="5654281"/>
                </a:lnTo>
                <a:lnTo>
                  <a:pt x="1158902" y="5641581"/>
                </a:lnTo>
                <a:lnTo>
                  <a:pt x="1155621" y="5630151"/>
                </a:lnTo>
                <a:lnTo>
                  <a:pt x="1152275" y="5617451"/>
                </a:lnTo>
                <a:lnTo>
                  <a:pt x="1148875" y="5606021"/>
                </a:lnTo>
                <a:lnTo>
                  <a:pt x="1145434" y="5593321"/>
                </a:lnTo>
                <a:lnTo>
                  <a:pt x="1136346" y="5562841"/>
                </a:lnTo>
                <a:lnTo>
                  <a:pt x="1125580" y="5523471"/>
                </a:lnTo>
                <a:lnTo>
                  <a:pt x="1111089" y="5484101"/>
                </a:lnTo>
                <a:lnTo>
                  <a:pt x="1091453" y="5448541"/>
                </a:lnTo>
                <a:lnTo>
                  <a:pt x="1065254" y="5426951"/>
                </a:lnTo>
                <a:lnTo>
                  <a:pt x="1052271" y="5424411"/>
                </a:lnTo>
                <a:close/>
              </a:path>
              <a:path w="12185651" h="6857998">
                <a:moveTo>
                  <a:pt x="1387788" y="5424411"/>
                </a:moveTo>
                <a:lnTo>
                  <a:pt x="1353351" y="5444731"/>
                </a:lnTo>
                <a:lnTo>
                  <a:pt x="1338384" y="5465051"/>
                </a:lnTo>
                <a:lnTo>
                  <a:pt x="1330357" y="5476481"/>
                </a:lnTo>
                <a:lnTo>
                  <a:pt x="1322885" y="5487911"/>
                </a:lnTo>
                <a:lnTo>
                  <a:pt x="1315983" y="5499341"/>
                </a:lnTo>
                <a:lnTo>
                  <a:pt x="1309666" y="5510771"/>
                </a:lnTo>
                <a:lnTo>
                  <a:pt x="1303949" y="5520931"/>
                </a:lnTo>
                <a:lnTo>
                  <a:pt x="1298846" y="5532361"/>
                </a:lnTo>
                <a:lnTo>
                  <a:pt x="1294372" y="5542521"/>
                </a:lnTo>
                <a:lnTo>
                  <a:pt x="1289342" y="5555221"/>
                </a:lnTo>
                <a:lnTo>
                  <a:pt x="1284620" y="5567921"/>
                </a:lnTo>
                <a:lnTo>
                  <a:pt x="1280167" y="5579351"/>
                </a:lnTo>
                <a:lnTo>
                  <a:pt x="1275945" y="5592051"/>
                </a:lnTo>
                <a:lnTo>
                  <a:pt x="1271918" y="5604751"/>
                </a:lnTo>
                <a:lnTo>
                  <a:pt x="1268047" y="5616181"/>
                </a:lnTo>
                <a:lnTo>
                  <a:pt x="1264295" y="5628881"/>
                </a:lnTo>
                <a:lnTo>
                  <a:pt x="1253376" y="5664441"/>
                </a:lnTo>
                <a:lnTo>
                  <a:pt x="1249723" y="5675871"/>
                </a:lnTo>
                <a:lnTo>
                  <a:pt x="1246000" y="5687301"/>
                </a:lnTo>
                <a:lnTo>
                  <a:pt x="1242284" y="5701271"/>
                </a:lnTo>
                <a:lnTo>
                  <a:pt x="1238194" y="5715241"/>
                </a:lnTo>
                <a:lnTo>
                  <a:pt x="1233900" y="5729211"/>
                </a:lnTo>
                <a:lnTo>
                  <a:pt x="1229575" y="5744451"/>
                </a:lnTo>
                <a:lnTo>
                  <a:pt x="1225391" y="5759691"/>
                </a:lnTo>
                <a:lnTo>
                  <a:pt x="1221518" y="5773661"/>
                </a:lnTo>
                <a:lnTo>
                  <a:pt x="1218129" y="5787631"/>
                </a:lnTo>
                <a:lnTo>
                  <a:pt x="1215395" y="5800331"/>
                </a:lnTo>
                <a:lnTo>
                  <a:pt x="1213486" y="5811761"/>
                </a:lnTo>
                <a:lnTo>
                  <a:pt x="1212706" y="5819381"/>
                </a:lnTo>
                <a:lnTo>
                  <a:pt x="1212663" y="5823191"/>
                </a:lnTo>
                <a:lnTo>
                  <a:pt x="1212836" y="5828271"/>
                </a:lnTo>
                <a:lnTo>
                  <a:pt x="1214436" y="5834621"/>
                </a:lnTo>
                <a:lnTo>
                  <a:pt x="1219338" y="5837161"/>
                </a:lnTo>
                <a:lnTo>
                  <a:pt x="1225749" y="5834621"/>
                </a:lnTo>
                <a:lnTo>
                  <a:pt x="1233248" y="5829541"/>
                </a:lnTo>
                <a:lnTo>
                  <a:pt x="1241415" y="5820651"/>
                </a:lnTo>
                <a:lnTo>
                  <a:pt x="1249831" y="5810491"/>
                </a:lnTo>
                <a:lnTo>
                  <a:pt x="1258073" y="5799061"/>
                </a:lnTo>
                <a:lnTo>
                  <a:pt x="1265724" y="5788901"/>
                </a:lnTo>
                <a:lnTo>
                  <a:pt x="1272795" y="5778741"/>
                </a:lnTo>
                <a:lnTo>
                  <a:pt x="1287854" y="5758421"/>
                </a:lnTo>
                <a:lnTo>
                  <a:pt x="1295274" y="5748261"/>
                </a:lnTo>
                <a:lnTo>
                  <a:pt x="1302561" y="5738101"/>
                </a:lnTo>
                <a:lnTo>
                  <a:pt x="1309672" y="5726671"/>
                </a:lnTo>
                <a:lnTo>
                  <a:pt x="1316562" y="5716511"/>
                </a:lnTo>
                <a:lnTo>
                  <a:pt x="1323188" y="5705081"/>
                </a:lnTo>
                <a:lnTo>
                  <a:pt x="1330217" y="5693651"/>
                </a:lnTo>
                <a:lnTo>
                  <a:pt x="1336928" y="5682221"/>
                </a:lnTo>
                <a:lnTo>
                  <a:pt x="1343354" y="5672061"/>
                </a:lnTo>
                <a:lnTo>
                  <a:pt x="1349527" y="5660631"/>
                </a:lnTo>
                <a:lnTo>
                  <a:pt x="1355480" y="5649201"/>
                </a:lnTo>
                <a:lnTo>
                  <a:pt x="1361246" y="5637771"/>
                </a:lnTo>
                <a:lnTo>
                  <a:pt x="1366856" y="5627611"/>
                </a:lnTo>
                <a:lnTo>
                  <a:pt x="1372344" y="5616181"/>
                </a:lnTo>
                <a:lnTo>
                  <a:pt x="1377742" y="5604751"/>
                </a:lnTo>
                <a:lnTo>
                  <a:pt x="1383083" y="5593321"/>
                </a:lnTo>
                <a:lnTo>
                  <a:pt x="1388344" y="5580621"/>
                </a:lnTo>
                <a:lnTo>
                  <a:pt x="1393462" y="5569191"/>
                </a:lnTo>
                <a:lnTo>
                  <a:pt x="1398335" y="5556491"/>
                </a:lnTo>
                <a:lnTo>
                  <a:pt x="1402858" y="5545061"/>
                </a:lnTo>
                <a:lnTo>
                  <a:pt x="1406928" y="5533631"/>
                </a:lnTo>
                <a:lnTo>
                  <a:pt x="1416622" y="5485371"/>
                </a:lnTo>
                <a:lnTo>
                  <a:pt x="1416882" y="5473941"/>
                </a:lnTo>
                <a:lnTo>
                  <a:pt x="1416071" y="5461241"/>
                </a:lnTo>
                <a:lnTo>
                  <a:pt x="1414231" y="5446001"/>
                </a:lnTo>
                <a:lnTo>
                  <a:pt x="1410633" y="5435841"/>
                </a:lnTo>
                <a:lnTo>
                  <a:pt x="1398862" y="5425681"/>
                </a:lnTo>
                <a:lnTo>
                  <a:pt x="1387788" y="5424411"/>
                </a:lnTo>
                <a:close/>
              </a:path>
              <a:path w="12185651" h="6857998">
                <a:moveTo>
                  <a:pt x="1204218" y="5193271"/>
                </a:moveTo>
                <a:lnTo>
                  <a:pt x="1166317" y="5226291"/>
                </a:lnTo>
                <a:lnTo>
                  <a:pt x="1152370" y="5272011"/>
                </a:lnTo>
                <a:lnTo>
                  <a:pt x="1152902" y="5284711"/>
                </a:lnTo>
                <a:lnTo>
                  <a:pt x="1155092" y="5322811"/>
                </a:lnTo>
                <a:lnTo>
                  <a:pt x="1158056" y="5360911"/>
                </a:lnTo>
                <a:lnTo>
                  <a:pt x="1161639" y="5399011"/>
                </a:lnTo>
                <a:lnTo>
                  <a:pt x="1165685" y="5437111"/>
                </a:lnTo>
                <a:lnTo>
                  <a:pt x="1170038" y="5475211"/>
                </a:lnTo>
                <a:lnTo>
                  <a:pt x="1175583" y="5514581"/>
                </a:lnTo>
                <a:lnTo>
                  <a:pt x="1177829" y="5528551"/>
                </a:lnTo>
                <a:lnTo>
                  <a:pt x="1183503" y="5566651"/>
                </a:lnTo>
                <a:lnTo>
                  <a:pt x="1191007" y="5608561"/>
                </a:lnTo>
                <a:lnTo>
                  <a:pt x="1193333" y="5618721"/>
                </a:lnTo>
                <a:lnTo>
                  <a:pt x="1196098" y="5630151"/>
                </a:lnTo>
                <a:lnTo>
                  <a:pt x="1199280" y="5640311"/>
                </a:lnTo>
                <a:lnTo>
                  <a:pt x="1202854" y="5649201"/>
                </a:lnTo>
                <a:lnTo>
                  <a:pt x="1206796" y="5654281"/>
                </a:lnTo>
                <a:lnTo>
                  <a:pt x="1211084" y="5654281"/>
                </a:lnTo>
                <a:lnTo>
                  <a:pt x="1225734" y="5611101"/>
                </a:lnTo>
                <a:lnTo>
                  <a:pt x="1228107" y="5598401"/>
                </a:lnTo>
                <a:lnTo>
                  <a:pt x="1230529" y="5585701"/>
                </a:lnTo>
                <a:lnTo>
                  <a:pt x="1237610" y="5536171"/>
                </a:lnTo>
                <a:lnTo>
                  <a:pt x="1240230" y="5510771"/>
                </a:lnTo>
                <a:lnTo>
                  <a:pt x="1242470" y="5496801"/>
                </a:lnTo>
                <a:lnTo>
                  <a:pt x="1244572" y="5484101"/>
                </a:lnTo>
                <a:lnTo>
                  <a:pt x="1246529" y="5470131"/>
                </a:lnTo>
                <a:lnTo>
                  <a:pt x="1248337" y="5457431"/>
                </a:lnTo>
                <a:lnTo>
                  <a:pt x="1252805" y="5419331"/>
                </a:lnTo>
                <a:lnTo>
                  <a:pt x="1256322" y="5369801"/>
                </a:lnTo>
                <a:lnTo>
                  <a:pt x="1256933" y="5345671"/>
                </a:lnTo>
                <a:lnTo>
                  <a:pt x="1257695" y="5332971"/>
                </a:lnTo>
                <a:lnTo>
                  <a:pt x="1258321" y="5319001"/>
                </a:lnTo>
                <a:lnTo>
                  <a:pt x="1258675" y="5305031"/>
                </a:lnTo>
                <a:lnTo>
                  <a:pt x="1258622" y="5291061"/>
                </a:lnTo>
                <a:lnTo>
                  <a:pt x="1254671" y="5249151"/>
                </a:lnTo>
                <a:lnTo>
                  <a:pt x="1235503" y="5205971"/>
                </a:lnTo>
                <a:lnTo>
                  <a:pt x="1215951" y="5194541"/>
                </a:lnTo>
                <a:lnTo>
                  <a:pt x="1204218" y="5193271"/>
                </a:lnTo>
                <a:close/>
              </a:path>
              <a:path w="12185651" h="6857998">
                <a:moveTo>
                  <a:pt x="2241798" y="6814282"/>
                </a:moveTo>
                <a:lnTo>
                  <a:pt x="2205362" y="6842500"/>
                </a:lnTo>
                <a:lnTo>
                  <a:pt x="2202910" y="6855133"/>
                </a:lnTo>
                <a:lnTo>
                  <a:pt x="2298039" y="6857998"/>
                </a:lnTo>
                <a:lnTo>
                  <a:pt x="2291716" y="6851646"/>
                </a:lnTo>
                <a:lnTo>
                  <a:pt x="2284121" y="6840562"/>
                </a:lnTo>
                <a:lnTo>
                  <a:pt x="2275377" y="6830912"/>
                </a:lnTo>
                <a:lnTo>
                  <a:pt x="2265482" y="6822978"/>
                </a:lnTo>
                <a:lnTo>
                  <a:pt x="2254438" y="6817041"/>
                </a:lnTo>
                <a:lnTo>
                  <a:pt x="2253616" y="6816705"/>
                </a:lnTo>
                <a:lnTo>
                  <a:pt x="2241798" y="6814282"/>
                </a:lnTo>
                <a:close/>
              </a:path>
              <a:path w="12185651" h="6857998">
                <a:moveTo>
                  <a:pt x="2605299" y="6551588"/>
                </a:moveTo>
                <a:lnTo>
                  <a:pt x="2570933" y="6572415"/>
                </a:lnTo>
                <a:lnTo>
                  <a:pt x="2540659" y="6615629"/>
                </a:lnTo>
                <a:lnTo>
                  <a:pt x="2516658" y="6658576"/>
                </a:lnTo>
                <a:lnTo>
                  <a:pt x="2502707" y="6694848"/>
                </a:lnTo>
                <a:lnTo>
                  <a:pt x="2490198" y="6731525"/>
                </a:lnTo>
                <a:lnTo>
                  <a:pt x="2471505" y="6790917"/>
                </a:lnTo>
                <a:lnTo>
                  <a:pt x="2467765" y="6802655"/>
                </a:lnTo>
                <a:lnTo>
                  <a:pt x="2463940" y="6814376"/>
                </a:lnTo>
                <a:lnTo>
                  <a:pt x="2460668" y="6826751"/>
                </a:lnTo>
                <a:lnTo>
                  <a:pt x="2457388" y="6838255"/>
                </a:lnTo>
                <a:lnTo>
                  <a:pt x="2453376" y="6850350"/>
                </a:lnTo>
                <a:lnTo>
                  <a:pt x="2523429" y="6857981"/>
                </a:lnTo>
                <a:lnTo>
                  <a:pt x="2531914" y="6846430"/>
                </a:lnTo>
                <a:lnTo>
                  <a:pt x="2558227" y="6804133"/>
                </a:lnTo>
                <a:lnTo>
                  <a:pt x="2576310" y="6770379"/>
                </a:lnTo>
                <a:lnTo>
                  <a:pt x="2604663" y="6714390"/>
                </a:lnTo>
                <a:lnTo>
                  <a:pt x="2609476" y="6702287"/>
                </a:lnTo>
                <a:lnTo>
                  <a:pt x="2614256" y="6690407"/>
                </a:lnTo>
                <a:lnTo>
                  <a:pt x="2630407" y="6643633"/>
                </a:lnTo>
                <a:lnTo>
                  <a:pt x="2635692" y="6607271"/>
                </a:lnTo>
                <a:lnTo>
                  <a:pt x="2635447" y="6594513"/>
                </a:lnTo>
                <a:lnTo>
                  <a:pt x="2634489" y="6584823"/>
                </a:lnTo>
                <a:lnTo>
                  <a:pt x="2632612" y="6571324"/>
                </a:lnTo>
                <a:lnTo>
                  <a:pt x="2628428" y="6559996"/>
                </a:lnTo>
                <a:lnTo>
                  <a:pt x="2616781" y="6552275"/>
                </a:lnTo>
                <a:lnTo>
                  <a:pt x="2605299" y="6551588"/>
                </a:lnTo>
                <a:close/>
              </a:path>
              <a:path w="12185651" h="6857998">
                <a:moveTo>
                  <a:pt x="2270118" y="6550649"/>
                </a:moveTo>
                <a:lnTo>
                  <a:pt x="2234828" y="6581264"/>
                </a:lnTo>
                <a:lnTo>
                  <a:pt x="2230821" y="6606015"/>
                </a:lnTo>
                <a:lnTo>
                  <a:pt x="2231559" y="6617916"/>
                </a:lnTo>
                <a:lnTo>
                  <a:pt x="2245196" y="6667018"/>
                </a:lnTo>
                <a:lnTo>
                  <a:pt x="2257754" y="6703442"/>
                </a:lnTo>
                <a:lnTo>
                  <a:pt x="2276359" y="6750552"/>
                </a:lnTo>
                <a:lnTo>
                  <a:pt x="2297099" y="6796074"/>
                </a:lnTo>
                <a:lnTo>
                  <a:pt x="2315799" y="6830912"/>
                </a:lnTo>
                <a:lnTo>
                  <a:pt x="2321465" y="6840562"/>
                </a:lnTo>
                <a:lnTo>
                  <a:pt x="2328004" y="6850950"/>
                </a:lnTo>
                <a:lnTo>
                  <a:pt x="2399548" y="6857987"/>
                </a:lnTo>
                <a:lnTo>
                  <a:pt x="2399666" y="6854822"/>
                </a:lnTo>
                <a:lnTo>
                  <a:pt x="2396491" y="6851646"/>
                </a:lnTo>
                <a:lnTo>
                  <a:pt x="2394133" y="6838255"/>
                </a:lnTo>
                <a:lnTo>
                  <a:pt x="2386227" y="6800402"/>
                </a:lnTo>
                <a:lnTo>
                  <a:pt x="2376863" y="6763124"/>
                </a:lnTo>
                <a:lnTo>
                  <a:pt x="2363015" y="6714961"/>
                </a:lnTo>
                <a:lnTo>
                  <a:pt x="2355216" y="6689648"/>
                </a:lnTo>
                <a:lnTo>
                  <a:pt x="2351987" y="6677582"/>
                </a:lnTo>
                <a:lnTo>
                  <a:pt x="2340179" y="6638006"/>
                </a:lnTo>
                <a:lnTo>
                  <a:pt x="2323908" y="6598934"/>
                </a:lnTo>
                <a:lnTo>
                  <a:pt x="2301521" y="6567529"/>
                </a:lnTo>
                <a:lnTo>
                  <a:pt x="2282382" y="6554391"/>
                </a:lnTo>
                <a:lnTo>
                  <a:pt x="2270118" y="6550649"/>
                </a:lnTo>
                <a:close/>
              </a:path>
              <a:path w="12185651" h="6857998">
                <a:moveTo>
                  <a:pt x="2636070" y="6820678"/>
                </a:moveTo>
                <a:lnTo>
                  <a:pt x="2591548" y="6842855"/>
                </a:lnTo>
                <a:lnTo>
                  <a:pt x="2581416" y="6851165"/>
                </a:lnTo>
                <a:lnTo>
                  <a:pt x="2669190" y="6857981"/>
                </a:lnTo>
                <a:lnTo>
                  <a:pt x="2666239" y="6851646"/>
                </a:lnTo>
                <a:lnTo>
                  <a:pt x="2666239" y="6845293"/>
                </a:lnTo>
                <a:lnTo>
                  <a:pt x="2663064" y="6838941"/>
                </a:lnTo>
                <a:lnTo>
                  <a:pt x="2659889" y="6835763"/>
                </a:lnTo>
                <a:lnTo>
                  <a:pt x="2656714" y="6829412"/>
                </a:lnTo>
                <a:lnTo>
                  <a:pt x="2650364" y="6826234"/>
                </a:lnTo>
                <a:lnTo>
                  <a:pt x="2647189" y="6826234"/>
                </a:lnTo>
                <a:lnTo>
                  <a:pt x="2647189" y="6823058"/>
                </a:lnTo>
                <a:lnTo>
                  <a:pt x="2636070" y="6820678"/>
                </a:lnTo>
                <a:close/>
              </a:path>
              <a:path w="12185651" h="6857998">
                <a:moveTo>
                  <a:pt x="2425124" y="6320856"/>
                </a:moveTo>
                <a:lnTo>
                  <a:pt x="2387820" y="6345645"/>
                </a:lnTo>
                <a:lnTo>
                  <a:pt x="2374450" y="6382098"/>
                </a:lnTo>
                <a:lnTo>
                  <a:pt x="2372000" y="6394688"/>
                </a:lnTo>
                <a:lnTo>
                  <a:pt x="2372410" y="6407904"/>
                </a:lnTo>
                <a:lnTo>
                  <a:pt x="2374280" y="6447032"/>
                </a:lnTo>
                <a:lnTo>
                  <a:pt x="2376985" y="6485482"/>
                </a:lnTo>
                <a:lnTo>
                  <a:pt x="2381607" y="6535925"/>
                </a:lnTo>
                <a:lnTo>
                  <a:pt x="2387034" y="6585713"/>
                </a:lnTo>
                <a:lnTo>
                  <a:pt x="2392877" y="6635164"/>
                </a:lnTo>
                <a:lnTo>
                  <a:pt x="2395370" y="6648727"/>
                </a:lnTo>
                <a:lnTo>
                  <a:pt x="2397582" y="6661724"/>
                </a:lnTo>
                <a:lnTo>
                  <a:pt x="2400382" y="6679202"/>
                </a:lnTo>
                <a:lnTo>
                  <a:pt x="2403453" y="6698657"/>
                </a:lnTo>
                <a:lnTo>
                  <a:pt x="2405458" y="6710729"/>
                </a:lnTo>
                <a:lnTo>
                  <a:pt x="2407638" y="6722905"/>
                </a:lnTo>
                <a:lnTo>
                  <a:pt x="2409526" y="6730771"/>
                </a:lnTo>
                <a:lnTo>
                  <a:pt x="2411804" y="6740971"/>
                </a:lnTo>
                <a:lnTo>
                  <a:pt x="2424498" y="6779158"/>
                </a:lnTo>
                <a:lnTo>
                  <a:pt x="2428484" y="6781565"/>
                </a:lnTo>
                <a:lnTo>
                  <a:pt x="2432763" y="6778521"/>
                </a:lnTo>
                <a:lnTo>
                  <a:pt x="2444102" y="6740594"/>
                </a:lnTo>
                <a:lnTo>
                  <a:pt x="2451058" y="6703101"/>
                </a:lnTo>
                <a:lnTo>
                  <a:pt x="2456169" y="6664776"/>
                </a:lnTo>
                <a:lnTo>
                  <a:pt x="2459794" y="6628285"/>
                </a:lnTo>
                <a:lnTo>
                  <a:pt x="2461979" y="6615350"/>
                </a:lnTo>
                <a:lnTo>
                  <a:pt x="2467761" y="6576703"/>
                </a:lnTo>
                <a:lnTo>
                  <a:pt x="2473225" y="6526461"/>
                </a:lnTo>
                <a:lnTo>
                  <a:pt x="2475757" y="6476447"/>
                </a:lnTo>
                <a:lnTo>
                  <a:pt x="2475866" y="6464122"/>
                </a:lnTo>
                <a:lnTo>
                  <a:pt x="2476664" y="6451977"/>
                </a:lnTo>
                <a:lnTo>
                  <a:pt x="2477301" y="6438856"/>
                </a:lnTo>
                <a:lnTo>
                  <a:pt x="2477617" y="6425068"/>
                </a:lnTo>
                <a:lnTo>
                  <a:pt x="2477450" y="6410921"/>
                </a:lnTo>
                <a:lnTo>
                  <a:pt x="2472449" y="6369427"/>
                </a:lnTo>
                <a:lnTo>
                  <a:pt x="2449275" y="6327854"/>
                </a:lnTo>
                <a:lnTo>
                  <a:pt x="2437104" y="6322421"/>
                </a:lnTo>
                <a:lnTo>
                  <a:pt x="2425124" y="6320856"/>
                </a:lnTo>
                <a:close/>
              </a:path>
              <a:path w="12185651" h="6857998">
                <a:moveTo>
                  <a:pt x="198373" y="4581304"/>
                </a:moveTo>
                <a:lnTo>
                  <a:pt x="154027" y="4601349"/>
                </a:lnTo>
                <a:lnTo>
                  <a:pt x="125851" y="4627847"/>
                </a:lnTo>
                <a:lnTo>
                  <a:pt x="100327" y="4659104"/>
                </a:lnTo>
                <a:lnTo>
                  <a:pt x="77751" y="4691772"/>
                </a:lnTo>
                <a:lnTo>
                  <a:pt x="56331" y="4729522"/>
                </a:lnTo>
                <a:lnTo>
                  <a:pt x="35913" y="4770723"/>
                </a:lnTo>
                <a:lnTo>
                  <a:pt x="18630" y="4811008"/>
                </a:lnTo>
                <a:lnTo>
                  <a:pt x="4154" y="4855741"/>
                </a:lnTo>
                <a:lnTo>
                  <a:pt x="2011" y="4871347"/>
                </a:lnTo>
                <a:lnTo>
                  <a:pt x="2489" y="4876893"/>
                </a:lnTo>
                <a:lnTo>
                  <a:pt x="4975" y="4879419"/>
                </a:lnTo>
                <a:lnTo>
                  <a:pt x="9119" y="4880390"/>
                </a:lnTo>
                <a:lnTo>
                  <a:pt x="14763" y="4879906"/>
                </a:lnTo>
                <a:lnTo>
                  <a:pt x="59965" y="4859169"/>
                </a:lnTo>
                <a:lnTo>
                  <a:pt x="94978" y="4835684"/>
                </a:lnTo>
                <a:lnTo>
                  <a:pt x="130696" y="4807226"/>
                </a:lnTo>
                <a:lnTo>
                  <a:pt x="162851" y="4776501"/>
                </a:lnTo>
                <a:lnTo>
                  <a:pt x="191787" y="4738758"/>
                </a:lnTo>
                <a:lnTo>
                  <a:pt x="216225" y="4697528"/>
                </a:lnTo>
                <a:lnTo>
                  <a:pt x="232557" y="4651918"/>
                </a:lnTo>
                <a:lnTo>
                  <a:pt x="234012" y="4629106"/>
                </a:lnTo>
                <a:lnTo>
                  <a:pt x="232419" y="4617984"/>
                </a:lnTo>
                <a:lnTo>
                  <a:pt x="229034" y="4607160"/>
                </a:lnTo>
                <a:lnTo>
                  <a:pt x="220854" y="4593200"/>
                </a:lnTo>
                <a:lnTo>
                  <a:pt x="213153" y="4587107"/>
                </a:lnTo>
                <a:lnTo>
                  <a:pt x="212663" y="4586858"/>
                </a:lnTo>
                <a:lnTo>
                  <a:pt x="212663" y="4583683"/>
                </a:lnTo>
                <a:lnTo>
                  <a:pt x="209488" y="4583683"/>
                </a:lnTo>
                <a:lnTo>
                  <a:pt x="198373" y="4581304"/>
                </a:lnTo>
                <a:close/>
              </a:path>
              <a:path w="12185651" h="6857998">
                <a:moveTo>
                  <a:pt x="168935" y="4308876"/>
                </a:moveTo>
                <a:lnTo>
                  <a:pt x="134495" y="4329079"/>
                </a:lnTo>
                <a:lnTo>
                  <a:pt x="119530" y="4349194"/>
                </a:lnTo>
                <a:lnTo>
                  <a:pt x="111505" y="4361155"/>
                </a:lnTo>
                <a:lnTo>
                  <a:pt x="90819" y="4394687"/>
                </a:lnTo>
                <a:lnTo>
                  <a:pt x="70501" y="4440264"/>
                </a:lnTo>
                <a:lnTo>
                  <a:pt x="57103" y="4477995"/>
                </a:lnTo>
                <a:lnTo>
                  <a:pt x="34520" y="4549040"/>
                </a:lnTo>
                <a:lnTo>
                  <a:pt x="30866" y="4560556"/>
                </a:lnTo>
                <a:lnTo>
                  <a:pt x="27145" y="4572036"/>
                </a:lnTo>
                <a:lnTo>
                  <a:pt x="23965" y="4583683"/>
                </a:lnTo>
                <a:lnTo>
                  <a:pt x="20557" y="4595618"/>
                </a:lnTo>
                <a:lnTo>
                  <a:pt x="9683" y="4633325"/>
                </a:lnTo>
                <a:lnTo>
                  <a:pt x="0" y="4723379"/>
                </a:lnTo>
                <a:lnTo>
                  <a:pt x="6402" y="4721896"/>
                </a:lnTo>
                <a:lnTo>
                  <a:pt x="14041" y="4715571"/>
                </a:lnTo>
                <a:lnTo>
                  <a:pt x="22486" y="4705825"/>
                </a:lnTo>
                <a:lnTo>
                  <a:pt x="31302" y="4694082"/>
                </a:lnTo>
                <a:lnTo>
                  <a:pt x="40057" y="4681762"/>
                </a:lnTo>
                <a:lnTo>
                  <a:pt x="48354" y="4670243"/>
                </a:lnTo>
                <a:lnTo>
                  <a:pt x="76441" y="4632612"/>
                </a:lnTo>
                <a:lnTo>
                  <a:pt x="97732" y="4600973"/>
                </a:lnTo>
                <a:lnTo>
                  <a:pt x="104358" y="4589957"/>
                </a:lnTo>
                <a:lnTo>
                  <a:pt x="111382" y="4578534"/>
                </a:lnTo>
                <a:lnTo>
                  <a:pt x="130681" y="4544902"/>
                </a:lnTo>
                <a:lnTo>
                  <a:pt x="153491" y="4500455"/>
                </a:lnTo>
                <a:lnTo>
                  <a:pt x="169597" y="4465289"/>
                </a:lnTo>
                <a:lnTo>
                  <a:pt x="184365" y="4428748"/>
                </a:lnTo>
                <a:lnTo>
                  <a:pt x="196803" y="4381450"/>
                </a:lnTo>
                <a:lnTo>
                  <a:pt x="197931" y="4357715"/>
                </a:lnTo>
                <a:lnTo>
                  <a:pt x="196837" y="4345690"/>
                </a:lnTo>
                <a:lnTo>
                  <a:pt x="195298" y="4330857"/>
                </a:lnTo>
                <a:lnTo>
                  <a:pt x="191775" y="4319710"/>
                </a:lnTo>
                <a:lnTo>
                  <a:pt x="180003" y="4310497"/>
                </a:lnTo>
                <a:lnTo>
                  <a:pt x="168935" y="4308876"/>
                </a:lnTo>
                <a:close/>
              </a:path>
              <a:path w="12185651" h="6857998">
                <a:moveTo>
                  <a:pt x="3174" y="4081779"/>
                </a:moveTo>
                <a:lnTo>
                  <a:pt x="0" y="4081779"/>
                </a:lnTo>
                <a:lnTo>
                  <a:pt x="0" y="4526351"/>
                </a:lnTo>
                <a:lnTo>
                  <a:pt x="10678" y="4475483"/>
                </a:lnTo>
                <a:lnTo>
                  <a:pt x="16725" y="4436396"/>
                </a:lnTo>
                <a:lnTo>
                  <a:pt x="22219" y="4386707"/>
                </a:lnTo>
                <a:lnTo>
                  <a:pt x="24387" y="4374077"/>
                </a:lnTo>
                <a:lnTo>
                  <a:pt x="30108" y="4336184"/>
                </a:lnTo>
                <a:lnTo>
                  <a:pt x="34461" y="4298278"/>
                </a:lnTo>
                <a:lnTo>
                  <a:pt x="37715" y="4247700"/>
                </a:lnTo>
                <a:lnTo>
                  <a:pt x="38013" y="4235047"/>
                </a:lnTo>
                <a:lnTo>
                  <a:pt x="38766" y="4221643"/>
                </a:lnTo>
                <a:lnTo>
                  <a:pt x="39393" y="4207747"/>
                </a:lnTo>
                <a:lnTo>
                  <a:pt x="39767" y="4193558"/>
                </a:lnTo>
                <a:lnTo>
                  <a:pt x="39765" y="4179275"/>
                </a:lnTo>
                <a:lnTo>
                  <a:pt x="36255" y="4137852"/>
                </a:lnTo>
                <a:lnTo>
                  <a:pt x="18751" y="4093375"/>
                </a:lnTo>
                <a:lnTo>
                  <a:pt x="11255" y="4085502"/>
                </a:lnTo>
                <a:lnTo>
                  <a:pt x="3174" y="4081779"/>
                </a:lnTo>
                <a:close/>
              </a:path>
              <a:path w="12185651" h="6857998">
                <a:moveTo>
                  <a:pt x="198374" y="6820678"/>
                </a:moveTo>
                <a:lnTo>
                  <a:pt x="153856" y="6842864"/>
                </a:lnTo>
                <a:lnTo>
                  <a:pt x="143723" y="6851179"/>
                </a:lnTo>
                <a:lnTo>
                  <a:pt x="231489" y="6857981"/>
                </a:lnTo>
                <a:lnTo>
                  <a:pt x="228538" y="6851646"/>
                </a:lnTo>
                <a:lnTo>
                  <a:pt x="228538" y="6845293"/>
                </a:lnTo>
                <a:lnTo>
                  <a:pt x="225363" y="6838941"/>
                </a:lnTo>
                <a:lnTo>
                  <a:pt x="222188" y="6835763"/>
                </a:lnTo>
                <a:lnTo>
                  <a:pt x="219013" y="6829412"/>
                </a:lnTo>
                <a:lnTo>
                  <a:pt x="212663" y="6826234"/>
                </a:lnTo>
                <a:lnTo>
                  <a:pt x="209488" y="6826234"/>
                </a:lnTo>
                <a:lnTo>
                  <a:pt x="209488" y="6823058"/>
                </a:lnTo>
                <a:lnTo>
                  <a:pt x="198374" y="6820678"/>
                </a:lnTo>
                <a:close/>
              </a:path>
              <a:path w="12185651" h="6857998">
                <a:moveTo>
                  <a:pt x="167611" y="6551588"/>
                </a:moveTo>
                <a:lnTo>
                  <a:pt x="133215" y="6572383"/>
                </a:lnTo>
                <a:lnTo>
                  <a:pt x="102891" y="6615590"/>
                </a:lnTo>
                <a:lnTo>
                  <a:pt x="78891" y="6658528"/>
                </a:lnTo>
                <a:lnTo>
                  <a:pt x="64938" y="6694805"/>
                </a:lnTo>
                <a:lnTo>
                  <a:pt x="52429" y="6731491"/>
                </a:lnTo>
                <a:lnTo>
                  <a:pt x="37432" y="6779110"/>
                </a:lnTo>
                <a:lnTo>
                  <a:pt x="33743" y="6790873"/>
                </a:lnTo>
                <a:lnTo>
                  <a:pt x="30005" y="6802606"/>
                </a:lnTo>
                <a:lnTo>
                  <a:pt x="26183" y="6814324"/>
                </a:lnTo>
                <a:lnTo>
                  <a:pt x="22977" y="6826467"/>
                </a:lnTo>
                <a:lnTo>
                  <a:pt x="19626" y="6838222"/>
                </a:lnTo>
                <a:lnTo>
                  <a:pt x="15621" y="6850305"/>
                </a:lnTo>
                <a:lnTo>
                  <a:pt x="88684" y="6857979"/>
                </a:lnTo>
                <a:lnTo>
                  <a:pt x="95337" y="6845939"/>
                </a:lnTo>
                <a:lnTo>
                  <a:pt x="101902" y="6835359"/>
                </a:lnTo>
                <a:lnTo>
                  <a:pt x="109358" y="6822734"/>
                </a:lnTo>
                <a:lnTo>
                  <a:pt x="129421" y="6787152"/>
                </a:lnTo>
                <a:lnTo>
                  <a:pt x="152332" y="6743507"/>
                </a:lnTo>
                <a:lnTo>
                  <a:pt x="172662" y="6700497"/>
                </a:lnTo>
                <a:lnTo>
                  <a:pt x="177300" y="6688858"/>
                </a:lnTo>
                <a:lnTo>
                  <a:pt x="193117" y="6642218"/>
                </a:lnTo>
                <a:lnTo>
                  <a:pt x="198044" y="6605272"/>
                </a:lnTo>
                <a:lnTo>
                  <a:pt x="197593" y="6592226"/>
                </a:lnTo>
                <a:lnTo>
                  <a:pt x="196800" y="6584823"/>
                </a:lnTo>
                <a:lnTo>
                  <a:pt x="194923" y="6571324"/>
                </a:lnTo>
                <a:lnTo>
                  <a:pt x="190739" y="6559996"/>
                </a:lnTo>
                <a:lnTo>
                  <a:pt x="179092" y="6552275"/>
                </a:lnTo>
                <a:lnTo>
                  <a:pt x="167611" y="6551588"/>
                </a:lnTo>
                <a:close/>
              </a:path>
              <a:path w="12185651" h="6857998">
                <a:moveTo>
                  <a:pt x="0" y="6321171"/>
                </a:moveTo>
                <a:lnTo>
                  <a:pt x="0" y="6769002"/>
                </a:lnTo>
                <a:lnTo>
                  <a:pt x="2662" y="6757168"/>
                </a:lnTo>
                <a:lnTo>
                  <a:pt x="5427" y="6743507"/>
                </a:lnTo>
                <a:lnTo>
                  <a:pt x="7987" y="6731175"/>
                </a:lnTo>
                <a:lnTo>
                  <a:pt x="14880" y="6691925"/>
                </a:lnTo>
                <a:lnTo>
                  <a:pt x="19540" y="6654025"/>
                </a:lnTo>
                <a:lnTo>
                  <a:pt x="21822" y="6630469"/>
                </a:lnTo>
                <a:lnTo>
                  <a:pt x="24020" y="6617242"/>
                </a:lnTo>
                <a:lnTo>
                  <a:pt x="29799" y="6578351"/>
                </a:lnTo>
                <a:lnTo>
                  <a:pt x="34201" y="6540402"/>
                </a:lnTo>
                <a:lnTo>
                  <a:pt x="37589" y="6490738"/>
                </a:lnTo>
                <a:lnTo>
                  <a:pt x="38090" y="6464122"/>
                </a:lnTo>
                <a:lnTo>
                  <a:pt x="38887" y="6451977"/>
                </a:lnTo>
                <a:lnTo>
                  <a:pt x="39524" y="6438856"/>
                </a:lnTo>
                <a:lnTo>
                  <a:pt x="39840" y="6425067"/>
                </a:lnTo>
                <a:lnTo>
                  <a:pt x="39673" y="6410920"/>
                </a:lnTo>
                <a:lnTo>
                  <a:pt x="34672" y="6369425"/>
                </a:lnTo>
                <a:lnTo>
                  <a:pt x="11503" y="6327852"/>
                </a:lnTo>
                <a:lnTo>
                  <a:pt x="3174" y="6324346"/>
                </a:lnTo>
                <a:lnTo>
                  <a:pt x="0" y="6321171"/>
                </a:lnTo>
                <a:close/>
              </a:path>
              <a:path w="12185651" h="6857998">
                <a:moveTo>
                  <a:pt x="4679563" y="6814282"/>
                </a:moveTo>
                <a:lnTo>
                  <a:pt x="4643127" y="6842500"/>
                </a:lnTo>
                <a:lnTo>
                  <a:pt x="4640675" y="6855133"/>
                </a:lnTo>
                <a:lnTo>
                  <a:pt x="4735804" y="6857998"/>
                </a:lnTo>
                <a:lnTo>
                  <a:pt x="4729481" y="6851646"/>
                </a:lnTo>
                <a:lnTo>
                  <a:pt x="4721886" y="6840562"/>
                </a:lnTo>
                <a:lnTo>
                  <a:pt x="4713142" y="6830912"/>
                </a:lnTo>
                <a:lnTo>
                  <a:pt x="4703247" y="6822978"/>
                </a:lnTo>
                <a:lnTo>
                  <a:pt x="4692203" y="6817041"/>
                </a:lnTo>
                <a:lnTo>
                  <a:pt x="4691381" y="6816705"/>
                </a:lnTo>
                <a:lnTo>
                  <a:pt x="4679563" y="6814282"/>
                </a:lnTo>
                <a:close/>
              </a:path>
              <a:path w="12185651" h="6857998">
                <a:moveTo>
                  <a:pt x="5043064" y="6551588"/>
                </a:moveTo>
                <a:lnTo>
                  <a:pt x="5008662" y="6572378"/>
                </a:lnTo>
                <a:lnTo>
                  <a:pt x="4978329" y="6615582"/>
                </a:lnTo>
                <a:lnTo>
                  <a:pt x="4954323" y="6658515"/>
                </a:lnTo>
                <a:lnTo>
                  <a:pt x="4940372" y="6694799"/>
                </a:lnTo>
                <a:lnTo>
                  <a:pt x="4927893" y="6731495"/>
                </a:lnTo>
                <a:lnTo>
                  <a:pt x="4912164" y="6781631"/>
                </a:lnTo>
                <a:lnTo>
                  <a:pt x="4909268" y="6790888"/>
                </a:lnTo>
                <a:lnTo>
                  <a:pt x="4905537" y="6802623"/>
                </a:lnTo>
                <a:lnTo>
                  <a:pt x="4901716" y="6814341"/>
                </a:lnTo>
                <a:lnTo>
                  <a:pt x="4898434" y="6826750"/>
                </a:lnTo>
                <a:lnTo>
                  <a:pt x="4895160" y="6838233"/>
                </a:lnTo>
                <a:lnTo>
                  <a:pt x="4891152" y="6850319"/>
                </a:lnTo>
                <a:lnTo>
                  <a:pt x="4961071" y="6857981"/>
                </a:lnTo>
                <a:lnTo>
                  <a:pt x="4983011" y="6826750"/>
                </a:lnTo>
                <a:lnTo>
                  <a:pt x="5002050" y="6792876"/>
                </a:lnTo>
                <a:lnTo>
                  <a:pt x="5025530" y="6747993"/>
                </a:lnTo>
                <a:lnTo>
                  <a:pt x="5047220" y="6702329"/>
                </a:lnTo>
                <a:lnTo>
                  <a:pt x="5052004" y="6690443"/>
                </a:lnTo>
                <a:lnTo>
                  <a:pt x="5068163" y="6643666"/>
                </a:lnTo>
                <a:lnTo>
                  <a:pt x="5073456" y="6607317"/>
                </a:lnTo>
                <a:lnTo>
                  <a:pt x="5073216" y="6594565"/>
                </a:lnTo>
                <a:lnTo>
                  <a:pt x="5072254" y="6584823"/>
                </a:lnTo>
                <a:lnTo>
                  <a:pt x="5070377" y="6571324"/>
                </a:lnTo>
                <a:lnTo>
                  <a:pt x="5066193" y="6559996"/>
                </a:lnTo>
                <a:lnTo>
                  <a:pt x="5054546" y="6552275"/>
                </a:lnTo>
                <a:lnTo>
                  <a:pt x="5043064" y="6551588"/>
                </a:lnTo>
                <a:close/>
              </a:path>
              <a:path w="12185651" h="6857998">
                <a:moveTo>
                  <a:pt x="4707883" y="6550649"/>
                </a:moveTo>
                <a:lnTo>
                  <a:pt x="4672593" y="6581264"/>
                </a:lnTo>
                <a:lnTo>
                  <a:pt x="4668586" y="6606015"/>
                </a:lnTo>
                <a:lnTo>
                  <a:pt x="4669324" y="6617916"/>
                </a:lnTo>
                <a:lnTo>
                  <a:pt x="4682972" y="6667049"/>
                </a:lnTo>
                <a:lnTo>
                  <a:pt x="4695519" y="6703442"/>
                </a:lnTo>
                <a:lnTo>
                  <a:pt x="4714124" y="6750552"/>
                </a:lnTo>
                <a:lnTo>
                  <a:pt x="4734864" y="6796074"/>
                </a:lnTo>
                <a:lnTo>
                  <a:pt x="4753564" y="6830912"/>
                </a:lnTo>
                <a:lnTo>
                  <a:pt x="4759230" y="6840562"/>
                </a:lnTo>
                <a:lnTo>
                  <a:pt x="4765769" y="6850950"/>
                </a:lnTo>
                <a:lnTo>
                  <a:pt x="4837313" y="6857987"/>
                </a:lnTo>
                <a:lnTo>
                  <a:pt x="4837431" y="6854822"/>
                </a:lnTo>
                <a:lnTo>
                  <a:pt x="4834256" y="6851646"/>
                </a:lnTo>
                <a:lnTo>
                  <a:pt x="4831894" y="6838233"/>
                </a:lnTo>
                <a:lnTo>
                  <a:pt x="4823992" y="6800402"/>
                </a:lnTo>
                <a:lnTo>
                  <a:pt x="4814628" y="6763124"/>
                </a:lnTo>
                <a:lnTo>
                  <a:pt x="4800780" y="6714961"/>
                </a:lnTo>
                <a:lnTo>
                  <a:pt x="4792981" y="6689648"/>
                </a:lnTo>
                <a:lnTo>
                  <a:pt x="4789752" y="6677582"/>
                </a:lnTo>
                <a:lnTo>
                  <a:pt x="4777944" y="6638006"/>
                </a:lnTo>
                <a:lnTo>
                  <a:pt x="4761673" y="6598934"/>
                </a:lnTo>
                <a:lnTo>
                  <a:pt x="4739286" y="6567529"/>
                </a:lnTo>
                <a:lnTo>
                  <a:pt x="4720147" y="6554391"/>
                </a:lnTo>
                <a:lnTo>
                  <a:pt x="4707883" y="6550649"/>
                </a:lnTo>
                <a:close/>
              </a:path>
              <a:path w="12185651" h="6857998">
                <a:moveTo>
                  <a:pt x="5073835" y="6820678"/>
                </a:moveTo>
                <a:lnTo>
                  <a:pt x="5029313" y="6842855"/>
                </a:lnTo>
                <a:lnTo>
                  <a:pt x="5019181" y="6851165"/>
                </a:lnTo>
                <a:lnTo>
                  <a:pt x="5106955" y="6857981"/>
                </a:lnTo>
                <a:lnTo>
                  <a:pt x="5104004" y="6851646"/>
                </a:lnTo>
                <a:lnTo>
                  <a:pt x="5104004" y="6845293"/>
                </a:lnTo>
                <a:lnTo>
                  <a:pt x="5100829" y="6838941"/>
                </a:lnTo>
                <a:lnTo>
                  <a:pt x="5097654" y="6835763"/>
                </a:lnTo>
                <a:lnTo>
                  <a:pt x="5094479" y="6829412"/>
                </a:lnTo>
                <a:lnTo>
                  <a:pt x="5088129" y="6826234"/>
                </a:lnTo>
                <a:lnTo>
                  <a:pt x="5084954" y="6826234"/>
                </a:lnTo>
                <a:lnTo>
                  <a:pt x="5084954" y="6823058"/>
                </a:lnTo>
                <a:lnTo>
                  <a:pt x="5073835" y="6820678"/>
                </a:lnTo>
                <a:close/>
              </a:path>
              <a:path w="12185651" h="6857998">
                <a:moveTo>
                  <a:pt x="4862846" y="6320848"/>
                </a:moveTo>
                <a:lnTo>
                  <a:pt x="4825569" y="6345653"/>
                </a:lnTo>
                <a:lnTo>
                  <a:pt x="4812203" y="6382146"/>
                </a:lnTo>
                <a:lnTo>
                  <a:pt x="4809755" y="6394745"/>
                </a:lnTo>
                <a:lnTo>
                  <a:pt x="4810166" y="6407956"/>
                </a:lnTo>
                <a:lnTo>
                  <a:pt x="4812041" y="6447073"/>
                </a:lnTo>
                <a:lnTo>
                  <a:pt x="4814750" y="6485518"/>
                </a:lnTo>
                <a:lnTo>
                  <a:pt x="4819375" y="6535961"/>
                </a:lnTo>
                <a:lnTo>
                  <a:pt x="4824804" y="6585757"/>
                </a:lnTo>
                <a:lnTo>
                  <a:pt x="4830649" y="6635218"/>
                </a:lnTo>
                <a:lnTo>
                  <a:pt x="4833140" y="6648770"/>
                </a:lnTo>
                <a:lnTo>
                  <a:pt x="4835352" y="6661760"/>
                </a:lnTo>
                <a:lnTo>
                  <a:pt x="4838147" y="6679202"/>
                </a:lnTo>
                <a:lnTo>
                  <a:pt x="4841224" y="6698693"/>
                </a:lnTo>
                <a:lnTo>
                  <a:pt x="4843230" y="6710770"/>
                </a:lnTo>
                <a:lnTo>
                  <a:pt x="4845412" y="6722953"/>
                </a:lnTo>
                <a:lnTo>
                  <a:pt x="4847298" y="6730808"/>
                </a:lnTo>
                <a:lnTo>
                  <a:pt x="4849575" y="6741002"/>
                </a:lnTo>
                <a:lnTo>
                  <a:pt x="4862273" y="6779173"/>
                </a:lnTo>
                <a:lnTo>
                  <a:pt x="4866262" y="6781565"/>
                </a:lnTo>
                <a:lnTo>
                  <a:pt x="4870544" y="6778499"/>
                </a:lnTo>
                <a:lnTo>
                  <a:pt x="4881871" y="6740576"/>
                </a:lnTo>
                <a:lnTo>
                  <a:pt x="4888826" y="6703086"/>
                </a:lnTo>
                <a:lnTo>
                  <a:pt x="4893934" y="6664776"/>
                </a:lnTo>
                <a:lnTo>
                  <a:pt x="4897561" y="6628264"/>
                </a:lnTo>
                <a:lnTo>
                  <a:pt x="4899693" y="6615332"/>
                </a:lnTo>
                <a:lnTo>
                  <a:pt x="4904896" y="6576703"/>
                </a:lnTo>
                <a:lnTo>
                  <a:pt x="4909603" y="6526447"/>
                </a:lnTo>
                <a:lnTo>
                  <a:pt x="4913631" y="6464122"/>
                </a:lnTo>
                <a:lnTo>
                  <a:pt x="4914427" y="6451971"/>
                </a:lnTo>
                <a:lnTo>
                  <a:pt x="4915057" y="6438842"/>
                </a:lnTo>
                <a:lnTo>
                  <a:pt x="4915363" y="6425046"/>
                </a:lnTo>
                <a:lnTo>
                  <a:pt x="4915185" y="6410892"/>
                </a:lnTo>
                <a:lnTo>
                  <a:pt x="4910147" y="6369379"/>
                </a:lnTo>
                <a:lnTo>
                  <a:pt x="4886973" y="6327813"/>
                </a:lnTo>
                <a:lnTo>
                  <a:pt x="4874819" y="6322395"/>
                </a:lnTo>
                <a:lnTo>
                  <a:pt x="4862846" y="6320848"/>
                </a:lnTo>
                <a:close/>
              </a:path>
              <a:path w="12185651" h="6857998">
                <a:moveTo>
                  <a:pt x="3462726" y="5687301"/>
                </a:moveTo>
                <a:lnTo>
                  <a:pt x="3424621" y="5715241"/>
                </a:lnTo>
                <a:lnTo>
                  <a:pt x="3420748" y="5738101"/>
                </a:lnTo>
                <a:lnTo>
                  <a:pt x="3422090" y="5752071"/>
                </a:lnTo>
                <a:lnTo>
                  <a:pt x="3432376" y="5790171"/>
                </a:lnTo>
                <a:lnTo>
                  <a:pt x="3451547" y="5830811"/>
                </a:lnTo>
                <a:lnTo>
                  <a:pt x="3473644" y="5867641"/>
                </a:lnTo>
                <a:lnTo>
                  <a:pt x="3489733" y="5889231"/>
                </a:lnTo>
                <a:lnTo>
                  <a:pt x="3498123" y="5900661"/>
                </a:lnTo>
                <a:lnTo>
                  <a:pt x="3506717" y="5910821"/>
                </a:lnTo>
                <a:lnTo>
                  <a:pt x="3515495" y="5920981"/>
                </a:lnTo>
                <a:lnTo>
                  <a:pt x="3524437" y="5929871"/>
                </a:lnTo>
                <a:lnTo>
                  <a:pt x="3533522" y="5940031"/>
                </a:lnTo>
                <a:lnTo>
                  <a:pt x="3542730" y="5948921"/>
                </a:lnTo>
                <a:lnTo>
                  <a:pt x="3561435" y="5966701"/>
                </a:lnTo>
                <a:lnTo>
                  <a:pt x="3570891" y="5974321"/>
                </a:lnTo>
                <a:lnTo>
                  <a:pt x="3580390" y="5983211"/>
                </a:lnTo>
                <a:lnTo>
                  <a:pt x="3589910" y="5990831"/>
                </a:lnTo>
                <a:lnTo>
                  <a:pt x="3596260" y="5994641"/>
                </a:lnTo>
                <a:lnTo>
                  <a:pt x="3602610" y="6000991"/>
                </a:lnTo>
                <a:lnTo>
                  <a:pt x="3608960" y="6003531"/>
                </a:lnTo>
                <a:lnTo>
                  <a:pt x="3621660" y="6003531"/>
                </a:lnTo>
                <a:lnTo>
                  <a:pt x="3628010" y="5997181"/>
                </a:lnTo>
                <a:lnTo>
                  <a:pt x="3631826" y="5988291"/>
                </a:lnTo>
                <a:lnTo>
                  <a:pt x="3632059" y="5976861"/>
                </a:lnTo>
                <a:lnTo>
                  <a:pt x="3629812" y="5962891"/>
                </a:lnTo>
                <a:lnTo>
                  <a:pt x="3626185" y="5948921"/>
                </a:lnTo>
                <a:lnTo>
                  <a:pt x="3622282" y="5936221"/>
                </a:lnTo>
                <a:lnTo>
                  <a:pt x="3619204" y="5927331"/>
                </a:lnTo>
                <a:lnTo>
                  <a:pt x="3613427" y="5914631"/>
                </a:lnTo>
                <a:lnTo>
                  <a:pt x="3607728" y="5901931"/>
                </a:lnTo>
                <a:lnTo>
                  <a:pt x="3602092" y="5890501"/>
                </a:lnTo>
                <a:lnTo>
                  <a:pt x="3596507" y="5880341"/>
                </a:lnTo>
                <a:lnTo>
                  <a:pt x="3585439" y="5858751"/>
                </a:lnTo>
                <a:lnTo>
                  <a:pt x="3580385" y="5848591"/>
                </a:lnTo>
                <a:lnTo>
                  <a:pt x="3575203" y="5837161"/>
                </a:lnTo>
                <a:lnTo>
                  <a:pt x="3569856" y="5824461"/>
                </a:lnTo>
                <a:lnTo>
                  <a:pt x="3564330" y="5813031"/>
                </a:lnTo>
                <a:lnTo>
                  <a:pt x="3558610" y="5801601"/>
                </a:lnTo>
                <a:lnTo>
                  <a:pt x="3552685" y="5791441"/>
                </a:lnTo>
                <a:lnTo>
                  <a:pt x="3546540" y="5780011"/>
                </a:lnTo>
                <a:lnTo>
                  <a:pt x="3540162" y="5768581"/>
                </a:lnTo>
                <a:lnTo>
                  <a:pt x="3533536" y="5758421"/>
                </a:lnTo>
                <a:lnTo>
                  <a:pt x="3526651" y="5746991"/>
                </a:lnTo>
                <a:lnTo>
                  <a:pt x="3519491" y="5736831"/>
                </a:lnTo>
                <a:lnTo>
                  <a:pt x="3512044" y="5726671"/>
                </a:lnTo>
                <a:lnTo>
                  <a:pt x="3504047" y="5715241"/>
                </a:lnTo>
                <a:lnTo>
                  <a:pt x="3495350" y="5705081"/>
                </a:lnTo>
                <a:lnTo>
                  <a:pt x="3485845" y="5697461"/>
                </a:lnTo>
                <a:lnTo>
                  <a:pt x="3475424" y="5691111"/>
                </a:lnTo>
                <a:lnTo>
                  <a:pt x="3462726" y="5687301"/>
                </a:lnTo>
                <a:close/>
              </a:path>
              <a:path w="12185651" h="6857998">
                <a:moveTo>
                  <a:pt x="3855016" y="5697461"/>
                </a:moveTo>
                <a:lnTo>
                  <a:pt x="3810672" y="5716511"/>
                </a:lnTo>
                <a:lnTo>
                  <a:pt x="3782495" y="5743181"/>
                </a:lnTo>
                <a:lnTo>
                  <a:pt x="3756973" y="5774931"/>
                </a:lnTo>
                <a:lnTo>
                  <a:pt x="3749040" y="5785091"/>
                </a:lnTo>
                <a:lnTo>
                  <a:pt x="3741390" y="5796521"/>
                </a:lnTo>
                <a:lnTo>
                  <a:pt x="3734299" y="5807951"/>
                </a:lnTo>
                <a:lnTo>
                  <a:pt x="3727080" y="5819381"/>
                </a:lnTo>
                <a:lnTo>
                  <a:pt x="3719816" y="5832081"/>
                </a:lnTo>
                <a:lnTo>
                  <a:pt x="3712589" y="5846051"/>
                </a:lnTo>
                <a:lnTo>
                  <a:pt x="3705480" y="5860021"/>
                </a:lnTo>
                <a:lnTo>
                  <a:pt x="3698573" y="5873991"/>
                </a:lnTo>
                <a:lnTo>
                  <a:pt x="3691948" y="5886691"/>
                </a:lnTo>
                <a:lnTo>
                  <a:pt x="3674593" y="5927331"/>
                </a:lnTo>
                <a:lnTo>
                  <a:pt x="3660395" y="5971781"/>
                </a:lnTo>
                <a:lnTo>
                  <a:pt x="3658606" y="5985751"/>
                </a:lnTo>
                <a:lnTo>
                  <a:pt x="3659326" y="5990831"/>
                </a:lnTo>
                <a:lnTo>
                  <a:pt x="3661729" y="5993371"/>
                </a:lnTo>
                <a:lnTo>
                  <a:pt x="3665753" y="5994641"/>
                </a:lnTo>
                <a:lnTo>
                  <a:pt x="3671244" y="5994641"/>
                </a:lnTo>
                <a:lnTo>
                  <a:pt x="3678051" y="5992101"/>
                </a:lnTo>
                <a:lnTo>
                  <a:pt x="3686022" y="5989561"/>
                </a:lnTo>
                <a:lnTo>
                  <a:pt x="3695006" y="5985751"/>
                </a:lnTo>
                <a:lnTo>
                  <a:pt x="3704850" y="5980671"/>
                </a:lnTo>
                <a:lnTo>
                  <a:pt x="3715402" y="5974321"/>
                </a:lnTo>
                <a:lnTo>
                  <a:pt x="3726512" y="5967971"/>
                </a:lnTo>
                <a:lnTo>
                  <a:pt x="3773478" y="5933681"/>
                </a:lnTo>
                <a:lnTo>
                  <a:pt x="3807107" y="5903201"/>
                </a:lnTo>
                <a:lnTo>
                  <a:pt x="3817203" y="5891771"/>
                </a:lnTo>
                <a:lnTo>
                  <a:pt x="3826489" y="5881611"/>
                </a:lnTo>
                <a:lnTo>
                  <a:pt x="3834813" y="5871451"/>
                </a:lnTo>
                <a:lnTo>
                  <a:pt x="3840758" y="5862561"/>
                </a:lnTo>
                <a:lnTo>
                  <a:pt x="3847061" y="5853671"/>
                </a:lnTo>
                <a:lnTo>
                  <a:pt x="3872291" y="5813031"/>
                </a:lnTo>
                <a:lnTo>
                  <a:pt x="3889041" y="5768581"/>
                </a:lnTo>
                <a:lnTo>
                  <a:pt x="3890691" y="5745721"/>
                </a:lnTo>
                <a:lnTo>
                  <a:pt x="3889213" y="5734291"/>
                </a:lnTo>
                <a:lnTo>
                  <a:pt x="3885964" y="5722861"/>
                </a:lnTo>
                <a:lnTo>
                  <a:pt x="3878356" y="5710161"/>
                </a:lnTo>
                <a:lnTo>
                  <a:pt x="3871724" y="5701271"/>
                </a:lnTo>
                <a:lnTo>
                  <a:pt x="3869310" y="5698731"/>
                </a:lnTo>
                <a:lnTo>
                  <a:pt x="3866135" y="5698731"/>
                </a:lnTo>
                <a:lnTo>
                  <a:pt x="3855016" y="5697461"/>
                </a:lnTo>
                <a:close/>
              </a:path>
              <a:path w="12185651" h="6857998">
                <a:moveTo>
                  <a:pt x="3488995" y="5424411"/>
                </a:moveTo>
                <a:lnTo>
                  <a:pt x="3453616" y="5456161"/>
                </a:lnTo>
                <a:lnTo>
                  <a:pt x="3449764" y="5480291"/>
                </a:lnTo>
                <a:lnTo>
                  <a:pt x="3450634" y="5491721"/>
                </a:lnTo>
                <a:lnTo>
                  <a:pt x="3464320" y="5541251"/>
                </a:lnTo>
                <a:lnTo>
                  <a:pt x="3468385" y="5552681"/>
                </a:lnTo>
                <a:lnTo>
                  <a:pt x="3472582" y="5565381"/>
                </a:lnTo>
                <a:lnTo>
                  <a:pt x="3476911" y="5576811"/>
                </a:lnTo>
                <a:lnTo>
                  <a:pt x="3481374" y="5589511"/>
                </a:lnTo>
                <a:lnTo>
                  <a:pt x="3485970" y="5600941"/>
                </a:lnTo>
                <a:lnTo>
                  <a:pt x="3505705" y="5646661"/>
                </a:lnTo>
                <a:lnTo>
                  <a:pt x="3527634" y="5692381"/>
                </a:lnTo>
                <a:lnTo>
                  <a:pt x="3547522" y="5726671"/>
                </a:lnTo>
                <a:lnTo>
                  <a:pt x="3567096" y="5758421"/>
                </a:lnTo>
                <a:lnTo>
                  <a:pt x="3573326" y="5769851"/>
                </a:lnTo>
                <a:lnTo>
                  <a:pt x="3579328" y="5780011"/>
                </a:lnTo>
                <a:lnTo>
                  <a:pt x="3583170" y="5785091"/>
                </a:lnTo>
                <a:lnTo>
                  <a:pt x="3594711" y="5802871"/>
                </a:lnTo>
                <a:lnTo>
                  <a:pt x="3622122" y="5840971"/>
                </a:lnTo>
                <a:lnTo>
                  <a:pt x="3627562" y="5846051"/>
                </a:lnTo>
                <a:lnTo>
                  <a:pt x="3631644" y="5846051"/>
                </a:lnTo>
                <a:lnTo>
                  <a:pt x="3633971" y="5843511"/>
                </a:lnTo>
                <a:lnTo>
                  <a:pt x="3633774" y="5829541"/>
                </a:lnTo>
                <a:lnTo>
                  <a:pt x="3629902" y="5790171"/>
                </a:lnTo>
                <a:lnTo>
                  <a:pt x="3619699" y="5741911"/>
                </a:lnTo>
                <a:lnTo>
                  <a:pt x="3616716" y="5729211"/>
                </a:lnTo>
                <a:lnTo>
                  <a:pt x="3608808" y="5691111"/>
                </a:lnTo>
                <a:lnTo>
                  <a:pt x="3602890" y="5666981"/>
                </a:lnTo>
                <a:lnTo>
                  <a:pt x="3599774" y="5654281"/>
                </a:lnTo>
                <a:lnTo>
                  <a:pt x="3596567" y="5641581"/>
                </a:lnTo>
                <a:lnTo>
                  <a:pt x="3593283" y="5630151"/>
                </a:lnTo>
                <a:lnTo>
                  <a:pt x="3589932" y="5617451"/>
                </a:lnTo>
                <a:lnTo>
                  <a:pt x="3586527" y="5606021"/>
                </a:lnTo>
                <a:lnTo>
                  <a:pt x="3583080" y="5593321"/>
                </a:lnTo>
                <a:lnTo>
                  <a:pt x="3574035" y="5562841"/>
                </a:lnTo>
                <a:lnTo>
                  <a:pt x="3563341" y="5524741"/>
                </a:lnTo>
                <a:lnTo>
                  <a:pt x="3548738" y="5484101"/>
                </a:lnTo>
                <a:lnTo>
                  <a:pt x="3528580" y="5449811"/>
                </a:lnTo>
                <a:lnTo>
                  <a:pt x="3501224" y="5426951"/>
                </a:lnTo>
                <a:lnTo>
                  <a:pt x="3488995" y="5424411"/>
                </a:lnTo>
                <a:close/>
              </a:path>
              <a:path w="12185651" h="6857998">
                <a:moveTo>
                  <a:pt x="3825553" y="5424411"/>
                </a:moveTo>
                <a:lnTo>
                  <a:pt x="3791116" y="5444731"/>
                </a:lnTo>
                <a:lnTo>
                  <a:pt x="3776149" y="5465051"/>
                </a:lnTo>
                <a:lnTo>
                  <a:pt x="3768122" y="5476481"/>
                </a:lnTo>
                <a:lnTo>
                  <a:pt x="3760650" y="5487911"/>
                </a:lnTo>
                <a:lnTo>
                  <a:pt x="3753748" y="5499341"/>
                </a:lnTo>
                <a:lnTo>
                  <a:pt x="3747431" y="5510771"/>
                </a:lnTo>
                <a:lnTo>
                  <a:pt x="3741714" y="5520931"/>
                </a:lnTo>
                <a:lnTo>
                  <a:pt x="3736611" y="5532361"/>
                </a:lnTo>
                <a:lnTo>
                  <a:pt x="3732137" y="5542521"/>
                </a:lnTo>
                <a:lnTo>
                  <a:pt x="3727107" y="5555221"/>
                </a:lnTo>
                <a:lnTo>
                  <a:pt x="3722383" y="5567921"/>
                </a:lnTo>
                <a:lnTo>
                  <a:pt x="3717927" y="5579351"/>
                </a:lnTo>
                <a:lnTo>
                  <a:pt x="3713702" y="5592051"/>
                </a:lnTo>
                <a:lnTo>
                  <a:pt x="3709671" y="5604751"/>
                </a:lnTo>
                <a:lnTo>
                  <a:pt x="3705796" y="5616181"/>
                </a:lnTo>
                <a:lnTo>
                  <a:pt x="3702040" y="5628881"/>
                </a:lnTo>
                <a:lnTo>
                  <a:pt x="3691109" y="5664441"/>
                </a:lnTo>
                <a:lnTo>
                  <a:pt x="3687454" y="5675871"/>
                </a:lnTo>
                <a:lnTo>
                  <a:pt x="3683731" y="5687301"/>
                </a:lnTo>
                <a:lnTo>
                  <a:pt x="3680011" y="5701271"/>
                </a:lnTo>
                <a:lnTo>
                  <a:pt x="3675918" y="5715241"/>
                </a:lnTo>
                <a:lnTo>
                  <a:pt x="3671623" y="5729211"/>
                </a:lnTo>
                <a:lnTo>
                  <a:pt x="3667296" y="5744451"/>
                </a:lnTo>
                <a:lnTo>
                  <a:pt x="3663111" y="5759691"/>
                </a:lnTo>
                <a:lnTo>
                  <a:pt x="3659237" y="5773661"/>
                </a:lnTo>
                <a:lnTo>
                  <a:pt x="3655847" y="5787631"/>
                </a:lnTo>
                <a:lnTo>
                  <a:pt x="3653111" y="5800331"/>
                </a:lnTo>
                <a:lnTo>
                  <a:pt x="3651202" y="5810491"/>
                </a:lnTo>
                <a:lnTo>
                  <a:pt x="3650291" y="5820651"/>
                </a:lnTo>
                <a:lnTo>
                  <a:pt x="3650549" y="5828271"/>
                </a:lnTo>
                <a:lnTo>
                  <a:pt x="3652148" y="5834621"/>
                </a:lnTo>
                <a:lnTo>
                  <a:pt x="3657049" y="5837161"/>
                </a:lnTo>
                <a:lnTo>
                  <a:pt x="3663460" y="5834621"/>
                </a:lnTo>
                <a:lnTo>
                  <a:pt x="3670960" y="5829541"/>
                </a:lnTo>
                <a:lnTo>
                  <a:pt x="3679129" y="5820651"/>
                </a:lnTo>
                <a:lnTo>
                  <a:pt x="3687548" y="5810491"/>
                </a:lnTo>
                <a:lnTo>
                  <a:pt x="3695798" y="5799061"/>
                </a:lnTo>
                <a:lnTo>
                  <a:pt x="3703458" y="5788901"/>
                </a:lnTo>
                <a:lnTo>
                  <a:pt x="3710560" y="5778741"/>
                </a:lnTo>
                <a:lnTo>
                  <a:pt x="3725619" y="5758421"/>
                </a:lnTo>
                <a:lnTo>
                  <a:pt x="3733039" y="5748261"/>
                </a:lnTo>
                <a:lnTo>
                  <a:pt x="3740326" y="5738101"/>
                </a:lnTo>
                <a:lnTo>
                  <a:pt x="3747437" y="5726671"/>
                </a:lnTo>
                <a:lnTo>
                  <a:pt x="3754327" y="5716511"/>
                </a:lnTo>
                <a:lnTo>
                  <a:pt x="3760953" y="5705081"/>
                </a:lnTo>
                <a:lnTo>
                  <a:pt x="3767982" y="5693651"/>
                </a:lnTo>
                <a:lnTo>
                  <a:pt x="3774693" y="5682221"/>
                </a:lnTo>
                <a:lnTo>
                  <a:pt x="3781119" y="5672061"/>
                </a:lnTo>
                <a:lnTo>
                  <a:pt x="3787292" y="5660631"/>
                </a:lnTo>
                <a:lnTo>
                  <a:pt x="3793245" y="5649201"/>
                </a:lnTo>
                <a:lnTo>
                  <a:pt x="3799011" y="5637771"/>
                </a:lnTo>
                <a:lnTo>
                  <a:pt x="3804621" y="5627611"/>
                </a:lnTo>
                <a:lnTo>
                  <a:pt x="3810109" y="5616181"/>
                </a:lnTo>
                <a:lnTo>
                  <a:pt x="3815507" y="5604751"/>
                </a:lnTo>
                <a:lnTo>
                  <a:pt x="3820848" y="5593321"/>
                </a:lnTo>
                <a:lnTo>
                  <a:pt x="3826109" y="5580621"/>
                </a:lnTo>
                <a:lnTo>
                  <a:pt x="3831227" y="5569191"/>
                </a:lnTo>
                <a:lnTo>
                  <a:pt x="3836100" y="5556491"/>
                </a:lnTo>
                <a:lnTo>
                  <a:pt x="3840623" y="5545061"/>
                </a:lnTo>
                <a:lnTo>
                  <a:pt x="3844693" y="5533631"/>
                </a:lnTo>
                <a:lnTo>
                  <a:pt x="3854387" y="5485371"/>
                </a:lnTo>
                <a:lnTo>
                  <a:pt x="3854647" y="5473941"/>
                </a:lnTo>
                <a:lnTo>
                  <a:pt x="3853836" y="5461241"/>
                </a:lnTo>
                <a:lnTo>
                  <a:pt x="3851996" y="5446001"/>
                </a:lnTo>
                <a:lnTo>
                  <a:pt x="3848398" y="5435841"/>
                </a:lnTo>
                <a:lnTo>
                  <a:pt x="3836627" y="5425681"/>
                </a:lnTo>
                <a:lnTo>
                  <a:pt x="3825553" y="5424411"/>
                </a:lnTo>
                <a:close/>
              </a:path>
              <a:path w="12185651" h="6857998">
                <a:moveTo>
                  <a:pt x="3641978" y="5193271"/>
                </a:moveTo>
                <a:lnTo>
                  <a:pt x="3604047" y="5226291"/>
                </a:lnTo>
                <a:lnTo>
                  <a:pt x="3590080" y="5272011"/>
                </a:lnTo>
                <a:lnTo>
                  <a:pt x="3590610" y="5284711"/>
                </a:lnTo>
                <a:lnTo>
                  <a:pt x="3592797" y="5322811"/>
                </a:lnTo>
                <a:lnTo>
                  <a:pt x="3595758" y="5360911"/>
                </a:lnTo>
                <a:lnTo>
                  <a:pt x="3599338" y="5399011"/>
                </a:lnTo>
                <a:lnTo>
                  <a:pt x="3603382" y="5437111"/>
                </a:lnTo>
                <a:lnTo>
                  <a:pt x="3607734" y="5475211"/>
                </a:lnTo>
                <a:lnTo>
                  <a:pt x="3613279" y="5514581"/>
                </a:lnTo>
                <a:lnTo>
                  <a:pt x="3615526" y="5528551"/>
                </a:lnTo>
                <a:lnTo>
                  <a:pt x="3621202" y="5566651"/>
                </a:lnTo>
                <a:lnTo>
                  <a:pt x="3628714" y="5608561"/>
                </a:lnTo>
                <a:lnTo>
                  <a:pt x="3631040" y="5618721"/>
                </a:lnTo>
                <a:lnTo>
                  <a:pt x="3633806" y="5630151"/>
                </a:lnTo>
                <a:lnTo>
                  <a:pt x="3636986" y="5640311"/>
                </a:lnTo>
                <a:lnTo>
                  <a:pt x="3640559" y="5649201"/>
                </a:lnTo>
                <a:lnTo>
                  <a:pt x="3644499" y="5654281"/>
                </a:lnTo>
                <a:lnTo>
                  <a:pt x="3648785" y="5654281"/>
                </a:lnTo>
                <a:lnTo>
                  <a:pt x="3663448" y="5611101"/>
                </a:lnTo>
                <a:lnTo>
                  <a:pt x="3665821" y="5598401"/>
                </a:lnTo>
                <a:lnTo>
                  <a:pt x="3668244" y="5585701"/>
                </a:lnTo>
                <a:lnTo>
                  <a:pt x="3675333" y="5536171"/>
                </a:lnTo>
                <a:lnTo>
                  <a:pt x="3677957" y="5510771"/>
                </a:lnTo>
                <a:lnTo>
                  <a:pt x="3682120" y="5484101"/>
                </a:lnTo>
                <a:lnTo>
                  <a:pt x="3686893" y="5444731"/>
                </a:lnTo>
                <a:lnTo>
                  <a:pt x="3690321" y="5406631"/>
                </a:lnTo>
                <a:lnTo>
                  <a:pt x="3694336" y="5345671"/>
                </a:lnTo>
                <a:lnTo>
                  <a:pt x="3695170" y="5332971"/>
                </a:lnTo>
                <a:lnTo>
                  <a:pt x="3695857" y="5319001"/>
                </a:lnTo>
                <a:lnTo>
                  <a:pt x="3696262" y="5305031"/>
                </a:lnTo>
                <a:lnTo>
                  <a:pt x="3696251" y="5291061"/>
                </a:lnTo>
                <a:lnTo>
                  <a:pt x="3692382" y="5249151"/>
                </a:lnTo>
                <a:lnTo>
                  <a:pt x="3673272" y="5205971"/>
                </a:lnTo>
                <a:lnTo>
                  <a:pt x="3653716" y="5194541"/>
                </a:lnTo>
                <a:lnTo>
                  <a:pt x="3641978" y="5193271"/>
                </a:lnTo>
                <a:close/>
              </a:path>
            </a:pathLst>
          </a:custGeom>
          <a:solidFill>
            <a:srgbClr val="3E7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16" y="1261872"/>
            <a:ext cx="7287767" cy="4334256"/>
          </a:xfrm>
          <a:custGeom>
            <a:avLst/>
            <a:gdLst/>
            <a:ahLst/>
            <a:cxnLst/>
            <a:rect l="l" t="t" r="r" b="b"/>
            <a:pathLst>
              <a:path w="7287767" h="4334256">
                <a:moveTo>
                  <a:pt x="6970267" y="0"/>
                </a:moveTo>
                <a:lnTo>
                  <a:pt x="317500" y="0"/>
                </a:lnTo>
                <a:lnTo>
                  <a:pt x="254000" y="6350"/>
                </a:lnTo>
                <a:lnTo>
                  <a:pt x="193675" y="23875"/>
                </a:lnTo>
                <a:lnTo>
                  <a:pt x="141350" y="52450"/>
                </a:lnTo>
                <a:lnTo>
                  <a:pt x="92075" y="93725"/>
                </a:lnTo>
                <a:lnTo>
                  <a:pt x="55625" y="139700"/>
                </a:lnTo>
                <a:lnTo>
                  <a:pt x="23875" y="195325"/>
                </a:lnTo>
                <a:lnTo>
                  <a:pt x="6350" y="254000"/>
                </a:lnTo>
                <a:lnTo>
                  <a:pt x="0" y="319150"/>
                </a:lnTo>
                <a:lnTo>
                  <a:pt x="0" y="4015104"/>
                </a:lnTo>
                <a:lnTo>
                  <a:pt x="6350" y="4080255"/>
                </a:lnTo>
                <a:lnTo>
                  <a:pt x="23875" y="4138929"/>
                </a:lnTo>
                <a:lnTo>
                  <a:pt x="55625" y="4194556"/>
                </a:lnTo>
                <a:lnTo>
                  <a:pt x="92075" y="4242181"/>
                </a:lnTo>
                <a:lnTo>
                  <a:pt x="141350" y="4281805"/>
                </a:lnTo>
                <a:lnTo>
                  <a:pt x="193675" y="4310380"/>
                </a:lnTo>
                <a:lnTo>
                  <a:pt x="254000" y="4327906"/>
                </a:lnTo>
                <a:lnTo>
                  <a:pt x="317500" y="4334256"/>
                </a:lnTo>
                <a:lnTo>
                  <a:pt x="6970267" y="4334256"/>
                </a:lnTo>
                <a:lnTo>
                  <a:pt x="7033767" y="4327906"/>
                </a:lnTo>
                <a:lnTo>
                  <a:pt x="7094092" y="4310380"/>
                </a:lnTo>
                <a:lnTo>
                  <a:pt x="7146416" y="4281805"/>
                </a:lnTo>
                <a:lnTo>
                  <a:pt x="7195692" y="4242181"/>
                </a:lnTo>
                <a:lnTo>
                  <a:pt x="7232141" y="4194556"/>
                </a:lnTo>
                <a:lnTo>
                  <a:pt x="7263891" y="4138929"/>
                </a:lnTo>
                <a:lnTo>
                  <a:pt x="7281417" y="4080255"/>
                </a:lnTo>
                <a:lnTo>
                  <a:pt x="7287767" y="4015104"/>
                </a:lnTo>
                <a:lnTo>
                  <a:pt x="7287767" y="319150"/>
                </a:lnTo>
                <a:lnTo>
                  <a:pt x="7281417" y="254000"/>
                </a:lnTo>
                <a:lnTo>
                  <a:pt x="7263891" y="195325"/>
                </a:lnTo>
                <a:lnTo>
                  <a:pt x="7232141" y="139700"/>
                </a:lnTo>
                <a:lnTo>
                  <a:pt x="7195692" y="93725"/>
                </a:lnTo>
                <a:lnTo>
                  <a:pt x="7146416" y="52450"/>
                </a:lnTo>
                <a:lnTo>
                  <a:pt x="7094092" y="23875"/>
                </a:lnTo>
                <a:lnTo>
                  <a:pt x="7033767" y="6350"/>
                </a:lnTo>
                <a:lnTo>
                  <a:pt x="6970267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2616" y="1452372"/>
            <a:ext cx="6906767" cy="3953255"/>
          </a:xfrm>
          <a:custGeom>
            <a:avLst/>
            <a:gdLst/>
            <a:ahLst/>
            <a:cxnLst/>
            <a:rect l="l" t="t" r="r" b="b"/>
            <a:pathLst>
              <a:path w="6906767" h="3953255">
                <a:moveTo>
                  <a:pt x="6779767" y="0"/>
                </a:moveTo>
                <a:lnTo>
                  <a:pt x="127000" y="0"/>
                </a:lnTo>
                <a:lnTo>
                  <a:pt x="87375" y="6350"/>
                </a:lnTo>
                <a:lnTo>
                  <a:pt x="52450" y="25400"/>
                </a:lnTo>
                <a:lnTo>
                  <a:pt x="25400" y="52450"/>
                </a:lnTo>
                <a:lnTo>
                  <a:pt x="6350" y="85725"/>
                </a:lnTo>
                <a:lnTo>
                  <a:pt x="0" y="125475"/>
                </a:lnTo>
                <a:lnTo>
                  <a:pt x="0" y="3827779"/>
                </a:lnTo>
                <a:lnTo>
                  <a:pt x="6350" y="3867530"/>
                </a:lnTo>
                <a:lnTo>
                  <a:pt x="25400" y="3900804"/>
                </a:lnTo>
                <a:lnTo>
                  <a:pt x="52450" y="3927855"/>
                </a:lnTo>
                <a:lnTo>
                  <a:pt x="87375" y="3946905"/>
                </a:lnTo>
                <a:lnTo>
                  <a:pt x="127000" y="3953255"/>
                </a:lnTo>
                <a:lnTo>
                  <a:pt x="6779767" y="3953255"/>
                </a:lnTo>
                <a:lnTo>
                  <a:pt x="6819391" y="3946905"/>
                </a:lnTo>
                <a:lnTo>
                  <a:pt x="6854316" y="3927855"/>
                </a:lnTo>
                <a:lnTo>
                  <a:pt x="6873366" y="3908805"/>
                </a:lnTo>
                <a:lnTo>
                  <a:pt x="127000" y="3908805"/>
                </a:lnTo>
                <a:lnTo>
                  <a:pt x="100075" y="3905630"/>
                </a:lnTo>
                <a:lnTo>
                  <a:pt x="79375" y="3892930"/>
                </a:lnTo>
                <a:lnTo>
                  <a:pt x="60325" y="3875404"/>
                </a:lnTo>
                <a:lnTo>
                  <a:pt x="47625" y="3853179"/>
                </a:lnTo>
                <a:lnTo>
                  <a:pt x="44450" y="3827779"/>
                </a:lnTo>
                <a:lnTo>
                  <a:pt x="44450" y="125475"/>
                </a:lnTo>
                <a:lnTo>
                  <a:pt x="60325" y="77850"/>
                </a:lnTo>
                <a:lnTo>
                  <a:pt x="100075" y="47625"/>
                </a:lnTo>
                <a:lnTo>
                  <a:pt x="127000" y="44450"/>
                </a:lnTo>
                <a:lnTo>
                  <a:pt x="6873366" y="44450"/>
                </a:lnTo>
                <a:lnTo>
                  <a:pt x="6854316" y="25400"/>
                </a:lnTo>
                <a:lnTo>
                  <a:pt x="6819391" y="6350"/>
                </a:lnTo>
                <a:lnTo>
                  <a:pt x="6779767" y="0"/>
                </a:lnTo>
                <a:close/>
              </a:path>
              <a:path w="6906767" h="3953255">
                <a:moveTo>
                  <a:pt x="6873366" y="44450"/>
                </a:moveTo>
                <a:lnTo>
                  <a:pt x="6779767" y="44450"/>
                </a:lnTo>
                <a:lnTo>
                  <a:pt x="6806691" y="47625"/>
                </a:lnTo>
                <a:lnTo>
                  <a:pt x="6827392" y="60325"/>
                </a:lnTo>
                <a:lnTo>
                  <a:pt x="6846442" y="77850"/>
                </a:lnTo>
                <a:lnTo>
                  <a:pt x="6859142" y="100075"/>
                </a:lnTo>
                <a:lnTo>
                  <a:pt x="6862317" y="125475"/>
                </a:lnTo>
                <a:lnTo>
                  <a:pt x="6862317" y="3827779"/>
                </a:lnTo>
                <a:lnTo>
                  <a:pt x="6846442" y="3875404"/>
                </a:lnTo>
                <a:lnTo>
                  <a:pt x="6806691" y="3905630"/>
                </a:lnTo>
                <a:lnTo>
                  <a:pt x="6779767" y="3908805"/>
                </a:lnTo>
                <a:lnTo>
                  <a:pt x="6873366" y="3908805"/>
                </a:lnTo>
                <a:lnTo>
                  <a:pt x="6881367" y="3900804"/>
                </a:lnTo>
                <a:lnTo>
                  <a:pt x="6900417" y="3867530"/>
                </a:lnTo>
                <a:lnTo>
                  <a:pt x="6906767" y="3827779"/>
                </a:lnTo>
                <a:lnTo>
                  <a:pt x="6906767" y="125475"/>
                </a:lnTo>
                <a:lnTo>
                  <a:pt x="6900417" y="85725"/>
                </a:lnTo>
                <a:lnTo>
                  <a:pt x="6881367" y="52450"/>
                </a:lnTo>
                <a:lnTo>
                  <a:pt x="6873366" y="4445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64102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38100">
            <a:solidFill>
              <a:srgbClr val="539E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7044" y="2019735"/>
            <a:ext cx="192271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Types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3859" y="2019735"/>
            <a:ext cx="763711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of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115" y="2979634"/>
            <a:ext cx="308998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Portfol</a:t>
            </a:r>
            <a:r>
              <a:rPr sz="9000" spc="-9" baseline="3639" dirty="0" smtClean="0">
                <a:solidFill>
                  <a:srgbClr val="FFFFFF"/>
                </a:solidFill>
                <a:latin typeface="Andalus"/>
                <a:cs typeface="Andalus"/>
              </a:rPr>
              <a:t>i</a:t>
            </a:r>
            <a:r>
              <a:rPr sz="9000" spc="0" baseline="3639" dirty="0" smtClean="0">
                <a:solidFill>
                  <a:srgbClr val="FFFFFF"/>
                </a:solidFill>
                <a:latin typeface="Andalus"/>
                <a:cs typeface="Andalus"/>
              </a:rPr>
              <a:t>os</a:t>
            </a:r>
            <a:endParaRPr sz="60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6225" y="4401845"/>
            <a:ext cx="410546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5400" b="1" spc="-1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orking </a:t>
            </a:r>
            <a:r>
              <a:rPr sz="5400" b="1" spc="-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5400" b="1" spc="-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olios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Custom</PresentationFormat>
  <Paragraphs>208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DrMushtaq</cp:lastModifiedBy>
  <cp:revision>1</cp:revision>
  <dcterms:modified xsi:type="dcterms:W3CDTF">2020-04-20T20:22:51Z</dcterms:modified>
</cp:coreProperties>
</file>