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62" r:id="rId3"/>
    <p:sldId id="263" r:id="rId4"/>
    <p:sldId id="264" r:id="rId5"/>
    <p:sldId id="265" r:id="rId6"/>
    <p:sldId id="266"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9"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0"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1"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2"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3"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4"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97582AC3-8E97-4E18-B578-1196F9B0E288}" type="datetimeFigureOut">
              <a:rPr lang="en-US" smtClean="0"/>
              <a:pPr/>
              <a:t>11/11/2020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1F724C6A-0145-4129-9186-F1282C4F15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48" name="Title 1"/>
          <p:cNvSpPr>
            <a:spLocks noGrp="1"/>
          </p:cNvSpPr>
          <p:nvPr>
            <p:ph type="title"/>
          </p:nvPr>
        </p:nvSpPr>
        <p:spPr/>
        <p:txBody>
          <a:bodyPr/>
          <a:lstStyle/>
          <a:p>
            <a:r>
              <a:rPr lang="en-US" smtClean="0"/>
              <a:t>Click to edit Master title style</a:t>
            </a:r>
            <a:endParaRPr lang="en-US"/>
          </a:p>
        </p:txBody>
      </p:sp>
      <p:sp>
        <p:nvSpPr>
          <p:cNvPr id="1048649"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0" name="Date Placeholder 3"/>
          <p:cNvSpPr>
            <a:spLocks noGrp="1"/>
          </p:cNvSpPr>
          <p:nvPr>
            <p:ph type="dt" sz="half" idx="10"/>
          </p:nvPr>
        </p:nvSpPr>
        <p:spPr/>
        <p:txBody>
          <a:bodyPr/>
          <a:lstStyle/>
          <a:p>
            <a:fld id="{97582AC3-8E97-4E18-B578-1196F9B0E288}" type="datetimeFigureOut">
              <a:rPr lang="en-US" smtClean="0"/>
              <a:pPr/>
              <a:t>11/11/2020</a:t>
            </a:fld>
            <a:endParaRPr lang="en-US"/>
          </a:p>
        </p:txBody>
      </p:sp>
      <p:sp>
        <p:nvSpPr>
          <p:cNvPr id="1048651" name="Footer Placeholder 4"/>
          <p:cNvSpPr>
            <a:spLocks noGrp="1"/>
          </p:cNvSpPr>
          <p:nvPr>
            <p:ph type="ftr" sz="quarter" idx="11"/>
          </p:nvPr>
        </p:nvSpPr>
        <p:spPr/>
        <p:txBody>
          <a:bodyPr/>
          <a:lstStyle/>
          <a:p>
            <a:endParaRPr lang="en-US"/>
          </a:p>
        </p:txBody>
      </p:sp>
      <p:sp>
        <p:nvSpPr>
          <p:cNvPr id="1048652" name="Slide Number Placeholder 5"/>
          <p:cNvSpPr>
            <a:spLocks noGrp="1"/>
          </p:cNvSpPr>
          <p:nvPr>
            <p:ph type="sldNum" sz="quarter" idx="12"/>
          </p:nvPr>
        </p:nvSpPr>
        <p:spPr/>
        <p:txBody>
          <a:bodyPr/>
          <a:lstStyle/>
          <a:p>
            <a:fld id="{1F724C6A-0145-4129-9186-F1282C4F15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29"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630"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1" name="Date Placeholder 3"/>
          <p:cNvSpPr>
            <a:spLocks noGrp="1"/>
          </p:cNvSpPr>
          <p:nvPr>
            <p:ph type="dt" sz="half" idx="10"/>
          </p:nvPr>
        </p:nvSpPr>
        <p:spPr/>
        <p:txBody>
          <a:bodyPr/>
          <a:lstStyle/>
          <a:p>
            <a:fld id="{97582AC3-8E97-4E18-B578-1196F9B0E288}" type="datetimeFigureOut">
              <a:rPr lang="en-US" smtClean="0"/>
              <a:pPr/>
              <a:t>11/11/2020</a:t>
            </a:fld>
            <a:endParaRPr lang="en-US"/>
          </a:p>
        </p:txBody>
      </p:sp>
      <p:sp>
        <p:nvSpPr>
          <p:cNvPr id="1048632" name="Footer Placeholder 4"/>
          <p:cNvSpPr>
            <a:spLocks noGrp="1"/>
          </p:cNvSpPr>
          <p:nvPr>
            <p:ph type="ftr" sz="quarter" idx="11"/>
          </p:nvPr>
        </p:nvSpPr>
        <p:spPr/>
        <p:txBody>
          <a:bodyPr/>
          <a:lstStyle/>
          <a:p>
            <a:endParaRPr lang="en-US"/>
          </a:p>
        </p:txBody>
      </p:sp>
      <p:sp>
        <p:nvSpPr>
          <p:cNvPr id="1048633" name="Slide Number Placeholder 5"/>
          <p:cNvSpPr>
            <a:spLocks noGrp="1"/>
          </p:cNvSpPr>
          <p:nvPr>
            <p:ph type="sldNum" sz="quarter" idx="12"/>
          </p:nvPr>
        </p:nvSpPr>
        <p:spPr/>
        <p:txBody>
          <a:bodyPr/>
          <a:lstStyle/>
          <a:p>
            <a:fld id="{1F724C6A-0145-4129-9186-F1282C4F15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smtClean="0"/>
              <a:t>Click to edit Master title style</a:t>
            </a:r>
            <a:endParaRPr lang="en-US"/>
          </a:p>
        </p:txBody>
      </p:sp>
      <p:sp>
        <p:nvSpPr>
          <p:cNvPr id="104858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0" name="Date Placeholder 3"/>
          <p:cNvSpPr>
            <a:spLocks noGrp="1"/>
          </p:cNvSpPr>
          <p:nvPr>
            <p:ph type="dt" sz="half" idx="10"/>
          </p:nvPr>
        </p:nvSpPr>
        <p:spPr/>
        <p:txBody>
          <a:bodyPr/>
          <a:lstStyle/>
          <a:p>
            <a:fld id="{97582AC3-8E97-4E18-B578-1196F9B0E288}" type="datetimeFigureOut">
              <a:rPr lang="en-US" smtClean="0"/>
              <a:pPr/>
              <a:t>11/11/2020</a:t>
            </a:fld>
            <a:endParaRPr lang="en-US"/>
          </a:p>
        </p:txBody>
      </p:sp>
      <p:sp>
        <p:nvSpPr>
          <p:cNvPr id="1048591" name="Footer Placeholder 4"/>
          <p:cNvSpPr>
            <a:spLocks noGrp="1"/>
          </p:cNvSpPr>
          <p:nvPr>
            <p:ph type="ftr" sz="quarter" idx="11"/>
          </p:nvPr>
        </p:nvSpPr>
        <p:spPr/>
        <p:txBody>
          <a:bodyPr/>
          <a:lstStyle/>
          <a:p>
            <a:endParaRPr lang="en-US"/>
          </a:p>
        </p:txBody>
      </p:sp>
      <p:sp>
        <p:nvSpPr>
          <p:cNvPr id="1048592" name="Slide Number Placeholder 5"/>
          <p:cNvSpPr>
            <a:spLocks noGrp="1"/>
          </p:cNvSpPr>
          <p:nvPr>
            <p:ph type="sldNum" sz="quarter" idx="12"/>
          </p:nvPr>
        </p:nvSpPr>
        <p:spPr/>
        <p:txBody>
          <a:bodyPr/>
          <a:lstStyle/>
          <a:p>
            <a:fld id="{1F724C6A-0145-4129-9186-F1282C4F15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43"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44"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45" name="Date Placeholder 3"/>
          <p:cNvSpPr>
            <a:spLocks noGrp="1"/>
          </p:cNvSpPr>
          <p:nvPr>
            <p:ph type="dt" sz="half" idx="10"/>
          </p:nvPr>
        </p:nvSpPr>
        <p:spPr/>
        <p:txBody>
          <a:bodyPr/>
          <a:lstStyle/>
          <a:p>
            <a:fld id="{97582AC3-8E97-4E18-B578-1196F9B0E288}" type="datetimeFigureOut">
              <a:rPr lang="en-US" smtClean="0"/>
              <a:pPr/>
              <a:t>11/11/2020</a:t>
            </a:fld>
            <a:endParaRPr lang="en-US"/>
          </a:p>
        </p:txBody>
      </p:sp>
      <p:sp>
        <p:nvSpPr>
          <p:cNvPr id="1048646" name="Footer Placeholder 4"/>
          <p:cNvSpPr>
            <a:spLocks noGrp="1"/>
          </p:cNvSpPr>
          <p:nvPr>
            <p:ph type="ftr" sz="quarter" idx="11"/>
          </p:nvPr>
        </p:nvSpPr>
        <p:spPr/>
        <p:txBody>
          <a:bodyPr/>
          <a:lstStyle/>
          <a:p>
            <a:endParaRPr lang="en-US"/>
          </a:p>
        </p:txBody>
      </p:sp>
      <p:sp>
        <p:nvSpPr>
          <p:cNvPr id="1048647" name="Slide Number Placeholder 5"/>
          <p:cNvSpPr>
            <a:spLocks noGrp="1"/>
          </p:cNvSpPr>
          <p:nvPr>
            <p:ph type="sldNum" sz="quarter" idx="12"/>
          </p:nvPr>
        </p:nvSpPr>
        <p:spPr/>
        <p:txBody>
          <a:bodyPr/>
          <a:lstStyle/>
          <a:p>
            <a:fld id="{1F724C6A-0145-4129-9186-F1282C4F15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1" name="Title 1"/>
          <p:cNvSpPr>
            <a:spLocks noGrp="1"/>
          </p:cNvSpPr>
          <p:nvPr>
            <p:ph type="title"/>
          </p:nvPr>
        </p:nvSpPr>
        <p:spPr/>
        <p:txBody>
          <a:bodyPr/>
          <a:lstStyle/>
          <a:p>
            <a:r>
              <a:rPr lang="en-US" smtClean="0"/>
              <a:t>Click to edit Master title style</a:t>
            </a:r>
            <a:endParaRPr lang="en-US"/>
          </a:p>
        </p:txBody>
      </p:sp>
      <p:sp>
        <p:nvSpPr>
          <p:cNvPr id="1048612"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3"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4" name="Date Placeholder 4"/>
          <p:cNvSpPr>
            <a:spLocks noGrp="1"/>
          </p:cNvSpPr>
          <p:nvPr>
            <p:ph type="dt" sz="half" idx="10"/>
          </p:nvPr>
        </p:nvSpPr>
        <p:spPr/>
        <p:txBody>
          <a:bodyPr/>
          <a:lstStyle/>
          <a:p>
            <a:fld id="{97582AC3-8E97-4E18-B578-1196F9B0E288}" type="datetimeFigureOut">
              <a:rPr lang="en-US" smtClean="0"/>
              <a:pPr/>
              <a:t>11/11/2020</a:t>
            </a:fld>
            <a:endParaRPr lang="en-US"/>
          </a:p>
        </p:txBody>
      </p:sp>
      <p:sp>
        <p:nvSpPr>
          <p:cNvPr id="1048615" name="Footer Placeholder 5"/>
          <p:cNvSpPr>
            <a:spLocks noGrp="1"/>
          </p:cNvSpPr>
          <p:nvPr>
            <p:ph type="ftr" sz="quarter" idx="11"/>
          </p:nvPr>
        </p:nvSpPr>
        <p:spPr/>
        <p:txBody>
          <a:bodyPr/>
          <a:lstStyle/>
          <a:p>
            <a:endParaRPr lang="en-US"/>
          </a:p>
        </p:txBody>
      </p:sp>
      <p:sp>
        <p:nvSpPr>
          <p:cNvPr id="1048616" name="Slide Number Placeholder 6"/>
          <p:cNvSpPr>
            <a:spLocks noGrp="1"/>
          </p:cNvSpPr>
          <p:nvPr>
            <p:ph type="sldNum" sz="quarter" idx="12"/>
          </p:nvPr>
        </p:nvSpPr>
        <p:spPr/>
        <p:txBody>
          <a:bodyPr/>
          <a:lstStyle/>
          <a:p>
            <a:fld id="{1F724C6A-0145-4129-9186-F1282C4F15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17" name="Title 1"/>
          <p:cNvSpPr>
            <a:spLocks noGrp="1"/>
          </p:cNvSpPr>
          <p:nvPr>
            <p:ph type="title"/>
          </p:nvPr>
        </p:nvSpPr>
        <p:spPr/>
        <p:txBody>
          <a:bodyPr/>
          <a:lstStyle/>
          <a:p>
            <a:r>
              <a:rPr lang="en-US" smtClean="0"/>
              <a:t>Click to edit Master title style</a:t>
            </a:r>
            <a:endParaRPr lang="en-US"/>
          </a:p>
        </p:txBody>
      </p:sp>
      <p:sp>
        <p:nvSpPr>
          <p:cNvPr id="1048618"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19"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0"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1"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2" name="Date Placeholder 6"/>
          <p:cNvSpPr>
            <a:spLocks noGrp="1"/>
          </p:cNvSpPr>
          <p:nvPr>
            <p:ph type="dt" sz="half" idx="10"/>
          </p:nvPr>
        </p:nvSpPr>
        <p:spPr/>
        <p:txBody>
          <a:bodyPr/>
          <a:lstStyle/>
          <a:p>
            <a:fld id="{97582AC3-8E97-4E18-B578-1196F9B0E288}" type="datetimeFigureOut">
              <a:rPr lang="en-US" smtClean="0"/>
              <a:pPr/>
              <a:t>11/11/2020</a:t>
            </a:fld>
            <a:endParaRPr lang="en-US"/>
          </a:p>
        </p:txBody>
      </p:sp>
      <p:sp>
        <p:nvSpPr>
          <p:cNvPr id="1048623" name="Footer Placeholder 7"/>
          <p:cNvSpPr>
            <a:spLocks noGrp="1"/>
          </p:cNvSpPr>
          <p:nvPr>
            <p:ph type="ftr" sz="quarter" idx="11"/>
          </p:nvPr>
        </p:nvSpPr>
        <p:spPr/>
        <p:txBody>
          <a:bodyPr/>
          <a:lstStyle/>
          <a:p>
            <a:endParaRPr lang="en-US"/>
          </a:p>
        </p:txBody>
      </p:sp>
      <p:sp>
        <p:nvSpPr>
          <p:cNvPr id="1048624" name="Slide Number Placeholder 8"/>
          <p:cNvSpPr>
            <a:spLocks noGrp="1"/>
          </p:cNvSpPr>
          <p:nvPr>
            <p:ph type="sldNum" sz="quarter" idx="12"/>
          </p:nvPr>
        </p:nvSpPr>
        <p:spPr/>
        <p:txBody>
          <a:bodyPr/>
          <a:lstStyle/>
          <a:p>
            <a:fld id="{1F724C6A-0145-4129-9186-F1282C4F15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smtClean="0"/>
              <a:t>Click to edit Master title style</a:t>
            </a:r>
            <a:endParaRPr lang="en-US"/>
          </a:p>
        </p:txBody>
      </p:sp>
      <p:sp>
        <p:nvSpPr>
          <p:cNvPr id="1048626" name="Date Placeholder 2"/>
          <p:cNvSpPr>
            <a:spLocks noGrp="1"/>
          </p:cNvSpPr>
          <p:nvPr>
            <p:ph type="dt" sz="half" idx="10"/>
          </p:nvPr>
        </p:nvSpPr>
        <p:spPr/>
        <p:txBody>
          <a:bodyPr/>
          <a:lstStyle/>
          <a:p>
            <a:fld id="{97582AC3-8E97-4E18-B578-1196F9B0E288}" type="datetimeFigureOut">
              <a:rPr lang="en-US" smtClean="0"/>
              <a:pPr/>
              <a:t>11/11/2020</a:t>
            </a:fld>
            <a:endParaRPr lang="en-US"/>
          </a:p>
        </p:txBody>
      </p:sp>
      <p:sp>
        <p:nvSpPr>
          <p:cNvPr id="1048627" name="Footer Placeholder 3"/>
          <p:cNvSpPr>
            <a:spLocks noGrp="1"/>
          </p:cNvSpPr>
          <p:nvPr>
            <p:ph type="ftr" sz="quarter" idx="11"/>
          </p:nvPr>
        </p:nvSpPr>
        <p:spPr/>
        <p:txBody>
          <a:bodyPr/>
          <a:lstStyle/>
          <a:p>
            <a:endParaRPr lang="en-US"/>
          </a:p>
        </p:txBody>
      </p:sp>
      <p:sp>
        <p:nvSpPr>
          <p:cNvPr id="1048628" name="Slide Number Placeholder 4"/>
          <p:cNvSpPr>
            <a:spLocks noGrp="1"/>
          </p:cNvSpPr>
          <p:nvPr>
            <p:ph type="sldNum" sz="quarter" idx="12"/>
          </p:nvPr>
        </p:nvSpPr>
        <p:spPr/>
        <p:txBody>
          <a:bodyPr/>
          <a:lstStyle/>
          <a:p>
            <a:fld id="{1F724C6A-0145-4129-9186-F1282C4F15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4" name="Date Placeholder 1"/>
          <p:cNvSpPr>
            <a:spLocks noGrp="1"/>
          </p:cNvSpPr>
          <p:nvPr>
            <p:ph type="dt" sz="half" idx="10"/>
          </p:nvPr>
        </p:nvSpPr>
        <p:spPr/>
        <p:txBody>
          <a:bodyPr/>
          <a:lstStyle/>
          <a:p>
            <a:fld id="{97582AC3-8E97-4E18-B578-1196F9B0E288}" type="datetimeFigureOut">
              <a:rPr lang="en-US" smtClean="0"/>
              <a:pPr/>
              <a:t>11/11/2020</a:t>
            </a:fld>
            <a:endParaRPr lang="en-US"/>
          </a:p>
        </p:txBody>
      </p:sp>
      <p:sp>
        <p:nvSpPr>
          <p:cNvPr id="1048635" name="Footer Placeholder 2"/>
          <p:cNvSpPr>
            <a:spLocks noGrp="1"/>
          </p:cNvSpPr>
          <p:nvPr>
            <p:ph type="ftr" sz="quarter" idx="11"/>
          </p:nvPr>
        </p:nvSpPr>
        <p:spPr/>
        <p:txBody>
          <a:bodyPr/>
          <a:lstStyle/>
          <a:p>
            <a:endParaRPr lang="en-US"/>
          </a:p>
        </p:txBody>
      </p:sp>
      <p:sp>
        <p:nvSpPr>
          <p:cNvPr id="1048636" name="Slide Number Placeholder 3"/>
          <p:cNvSpPr>
            <a:spLocks noGrp="1"/>
          </p:cNvSpPr>
          <p:nvPr>
            <p:ph type="sldNum" sz="quarter" idx="12"/>
          </p:nvPr>
        </p:nvSpPr>
        <p:spPr/>
        <p:txBody>
          <a:bodyPr/>
          <a:lstStyle/>
          <a:p>
            <a:fld id="{1F724C6A-0145-4129-9186-F1282C4F15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53"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54"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5"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56" name="Date Placeholder 4"/>
          <p:cNvSpPr>
            <a:spLocks noGrp="1"/>
          </p:cNvSpPr>
          <p:nvPr>
            <p:ph type="dt" sz="half" idx="10"/>
          </p:nvPr>
        </p:nvSpPr>
        <p:spPr/>
        <p:txBody>
          <a:bodyPr/>
          <a:lstStyle/>
          <a:p>
            <a:fld id="{97582AC3-8E97-4E18-B578-1196F9B0E288}" type="datetimeFigureOut">
              <a:rPr lang="en-US" smtClean="0"/>
              <a:pPr/>
              <a:t>11/11/2020</a:t>
            </a:fld>
            <a:endParaRPr lang="en-US"/>
          </a:p>
        </p:txBody>
      </p:sp>
      <p:sp>
        <p:nvSpPr>
          <p:cNvPr id="1048657" name="Footer Placeholder 5"/>
          <p:cNvSpPr>
            <a:spLocks noGrp="1"/>
          </p:cNvSpPr>
          <p:nvPr>
            <p:ph type="ftr" sz="quarter" idx="11"/>
          </p:nvPr>
        </p:nvSpPr>
        <p:spPr/>
        <p:txBody>
          <a:bodyPr/>
          <a:lstStyle/>
          <a:p>
            <a:endParaRPr lang="en-US"/>
          </a:p>
        </p:txBody>
      </p:sp>
      <p:sp>
        <p:nvSpPr>
          <p:cNvPr id="1048658" name="Slide Number Placeholder 6"/>
          <p:cNvSpPr>
            <a:spLocks noGrp="1"/>
          </p:cNvSpPr>
          <p:nvPr>
            <p:ph type="sldNum" sz="quarter" idx="12"/>
          </p:nvPr>
        </p:nvSpPr>
        <p:spPr/>
        <p:txBody>
          <a:bodyPr/>
          <a:lstStyle/>
          <a:p>
            <a:fld id="{1F724C6A-0145-4129-9186-F1282C4F15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37"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38"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39"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40" name="Date Placeholder 4"/>
          <p:cNvSpPr>
            <a:spLocks noGrp="1"/>
          </p:cNvSpPr>
          <p:nvPr>
            <p:ph type="dt" sz="half" idx="10"/>
          </p:nvPr>
        </p:nvSpPr>
        <p:spPr/>
        <p:txBody>
          <a:bodyPr/>
          <a:lstStyle/>
          <a:p>
            <a:fld id="{97582AC3-8E97-4E18-B578-1196F9B0E288}" type="datetimeFigureOut">
              <a:rPr lang="en-US" smtClean="0"/>
              <a:pPr/>
              <a:t>11/11/2020</a:t>
            </a:fld>
            <a:endParaRPr lang="en-US"/>
          </a:p>
        </p:txBody>
      </p:sp>
      <p:sp>
        <p:nvSpPr>
          <p:cNvPr id="1048641" name="Footer Placeholder 5"/>
          <p:cNvSpPr>
            <a:spLocks noGrp="1"/>
          </p:cNvSpPr>
          <p:nvPr>
            <p:ph type="ftr" sz="quarter" idx="11"/>
          </p:nvPr>
        </p:nvSpPr>
        <p:spPr/>
        <p:txBody>
          <a:bodyPr/>
          <a:lstStyle/>
          <a:p>
            <a:endParaRPr lang="en-US"/>
          </a:p>
        </p:txBody>
      </p:sp>
      <p:sp>
        <p:nvSpPr>
          <p:cNvPr id="1048642" name="Slide Number Placeholder 6"/>
          <p:cNvSpPr>
            <a:spLocks noGrp="1"/>
          </p:cNvSpPr>
          <p:nvPr>
            <p:ph type="sldNum" sz="quarter" idx="12"/>
          </p:nvPr>
        </p:nvSpPr>
        <p:spPr/>
        <p:txBody>
          <a:bodyPr/>
          <a:lstStyle/>
          <a:p>
            <a:fld id="{1F724C6A-0145-4129-9186-F1282C4F15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582AC3-8E97-4E18-B578-1196F9B0E288}" type="datetimeFigureOut">
              <a:rPr lang="en-US" smtClean="0"/>
              <a:pPr/>
              <a:t>11/11/2020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724C6A-0145-4129-9186-F1282C4F15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title"/>
          </p:nvPr>
        </p:nvSpPr>
        <p:spPr>
          <a:xfrm>
            <a:off x="457200" y="274638"/>
            <a:ext cx="8229600" cy="868362"/>
          </a:xfrm>
        </p:spPr>
        <p:txBody>
          <a:bodyPr>
            <a:normAutofit fontScale="90000"/>
          </a:bodyPr>
          <a:lstStyle/>
          <a:p>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What is Bibliography</a:t>
            </a:r>
            <a:r>
              <a:rPr lang="en-US" sz="2800" dirty="0" smtClean="0"/>
              <a:t/>
            </a:r>
            <a:br>
              <a:rPr lang="en-US" sz="2800" dirty="0" smtClean="0"/>
            </a:br>
            <a:endParaRPr lang="en-US" sz="2800" dirty="0"/>
          </a:p>
        </p:txBody>
      </p:sp>
      <p:sp>
        <p:nvSpPr>
          <p:cNvPr id="1048602" name="Content Placeholder 2"/>
          <p:cNvSpPr>
            <a:spLocks noGrp="1"/>
          </p:cNvSpPr>
          <p:nvPr>
            <p:ph idx="1"/>
          </p:nvPr>
        </p:nvSpPr>
        <p:spPr>
          <a:xfrm>
            <a:off x="457200" y="1143000"/>
            <a:ext cx="8229600" cy="4983163"/>
          </a:xfrm>
        </p:spPr>
        <p:txBody>
          <a:bodyPr>
            <a:normAutofit fontScale="96875" lnSpcReduction="10000"/>
          </a:bodyPr>
          <a:lstStyle/>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word bibliography is a combination of two words </a:t>
            </a:r>
            <a:r>
              <a:rPr lang="en-US" dirty="0" err="1">
                <a:latin typeface="Times New Roman" pitchFamily="18" charset="0"/>
                <a:cs typeface="Times New Roman" pitchFamily="18" charset="0"/>
              </a:rPr>
              <a:t>biblio</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graphy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biblio</a:t>
            </a:r>
            <a:r>
              <a:rPr lang="en-US" dirty="0">
                <a:latin typeface="Times New Roman" pitchFamily="18" charset="0"/>
                <a:cs typeface="Times New Roman" pitchFamily="18" charset="0"/>
              </a:rPr>
              <a:t> is derived from French language which is used for book (information resource) and graph means giving features of </a:t>
            </a:r>
            <a:r>
              <a:rPr lang="en-US" dirty="0" smtClean="0">
                <a:latin typeface="Times New Roman" pitchFamily="18" charset="0"/>
                <a:cs typeface="Times New Roman" pitchFamily="18" charset="0"/>
              </a:rPr>
              <a:t>something.</a:t>
            </a:r>
          </a:p>
          <a:p>
            <a:r>
              <a:rPr lang="en-US" dirty="0">
                <a:latin typeface="Times New Roman" pitchFamily="18" charset="0"/>
                <a:cs typeface="Times New Roman" pitchFamily="18" charset="0"/>
              </a:rPr>
              <a:t>B</a:t>
            </a:r>
            <a:r>
              <a:rPr lang="en-US" dirty="0" smtClean="0">
                <a:latin typeface="Times New Roman" pitchFamily="18" charset="0"/>
                <a:cs typeface="Times New Roman" pitchFamily="18" charset="0"/>
              </a:rPr>
              <a:t>ibliography </a:t>
            </a:r>
            <a:r>
              <a:rPr lang="en-US" dirty="0">
                <a:latin typeface="Times New Roman" pitchFamily="18" charset="0"/>
                <a:cs typeface="Times New Roman" pitchFamily="18" charset="0"/>
              </a:rPr>
              <a:t>is a list of information resources in which some features of book or any other information resource are given and we can say that bibliography is writing about the books, giving information about the books and information resources.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What is Bibliography</a:t>
            </a:r>
            <a:endParaRPr lang="en-US" sz="3600" dirty="0"/>
          </a:p>
        </p:txBody>
      </p:sp>
      <p:sp>
        <p:nvSpPr>
          <p:cNvPr id="1048604" name="Content Placeholder 2"/>
          <p:cNvSpPr>
            <a:spLocks noGrp="1"/>
          </p:cNvSpPr>
          <p:nvPr>
            <p:ph idx="1"/>
          </p:nvPr>
        </p:nvSpPr>
        <p:spPr>
          <a:xfrm>
            <a:off x="457200" y="1447800"/>
            <a:ext cx="8229600" cy="4678363"/>
          </a:xfrm>
        </p:spPr>
        <p:txBody>
          <a:bodyPr>
            <a:normAutofit fontScale="96875" lnSpcReduction="10000"/>
          </a:bodyPr>
          <a:lstStyle/>
          <a:p>
            <a:r>
              <a:rPr lang="en-US" dirty="0" smtClean="0">
                <a:latin typeface="Times New Roman" pitchFamily="18" charset="0"/>
                <a:cs typeface="Times New Roman" pitchFamily="18" charset="0"/>
              </a:rPr>
              <a:t>Bibliography is a list of information resources describing their bibliographic characteristics in short to make aware the researchers, scholars about the published information resources of some specific author, topic, area or period etc. Sometimes bibliographies of un-published collection of information resources are also prepared i.e. bibliography of manuscripts (hand written documents) to give the awareness about it.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title"/>
          </p:nvPr>
        </p:nvSpPr>
        <p:spPr>
          <a:xfrm>
            <a:off x="457200" y="274638"/>
            <a:ext cx="8229600" cy="944562"/>
          </a:xfrm>
        </p:spPr>
        <p:txBody>
          <a:bodyPr>
            <a:normAutofit fontScale="90000"/>
          </a:bodyPr>
          <a:lstStyle/>
          <a:p>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Difference between Catalogue and Bibliography</a:t>
            </a:r>
            <a:r>
              <a:rPr lang="en-US" sz="3600" dirty="0" smtClean="0"/>
              <a:t/>
            </a:r>
            <a:br>
              <a:rPr lang="en-US" sz="3600" dirty="0" smtClean="0"/>
            </a:br>
            <a:endParaRPr lang="en-US" sz="3600" dirty="0"/>
          </a:p>
        </p:txBody>
      </p:sp>
      <p:sp>
        <p:nvSpPr>
          <p:cNvPr id="1048606" name="Content Placeholder 2"/>
          <p:cNvSpPr>
            <a:spLocks noGrp="1"/>
          </p:cNvSpPr>
          <p:nvPr>
            <p:ph idx="1"/>
          </p:nvPr>
        </p:nvSpPr>
        <p:spPr>
          <a:xfrm>
            <a:off x="457200" y="1447800"/>
            <a:ext cx="8229600" cy="4678363"/>
          </a:xfrm>
        </p:spPr>
        <p:txBody>
          <a:bodyPr>
            <a:normAutofit fontScale="89375"/>
          </a:bodyPr>
          <a:lstStyle/>
          <a:p>
            <a:r>
              <a:rPr lang="en-US" dirty="0" smtClean="0">
                <a:latin typeface="Times New Roman" pitchFamily="18" charset="0"/>
                <a:cs typeface="Times New Roman" pitchFamily="18" charset="0"/>
              </a:rPr>
              <a:t>Both </a:t>
            </a:r>
            <a:r>
              <a:rPr lang="en-US" dirty="0">
                <a:latin typeface="Times New Roman" pitchFamily="18" charset="0"/>
                <a:cs typeface="Times New Roman" pitchFamily="18" charset="0"/>
              </a:rPr>
              <a:t>provide bibliographic detail of the information resources but in the catalogue only those information resources are included which are available to use and exist in a collection and their location (call no) is also provided in a </a:t>
            </a:r>
            <a:r>
              <a:rPr lang="en-US" dirty="0" smtClean="0">
                <a:latin typeface="Times New Roman" pitchFamily="18" charset="0"/>
                <a:cs typeface="Times New Roman" pitchFamily="18" charset="0"/>
              </a:rPr>
              <a:t>catalogue.</a:t>
            </a:r>
          </a:p>
          <a:p>
            <a:r>
              <a:rPr lang="en-US" dirty="0" smtClean="0">
                <a:latin typeface="Times New Roman" pitchFamily="18" charset="0"/>
                <a:cs typeface="Times New Roman" pitchFamily="18" charset="0"/>
              </a:rPr>
              <a:t>Bibliography </a:t>
            </a:r>
            <a:r>
              <a:rPr lang="en-US" dirty="0">
                <a:latin typeface="Times New Roman" pitchFamily="18" charset="0"/>
                <a:cs typeface="Times New Roman" pitchFamily="18" charset="0"/>
              </a:rPr>
              <a:t>only gives information about information resources but don’t assure their availability or existing status moreover the bibliographic detail in a bibliography is given in a short range</a:t>
            </a:r>
            <a:r>
              <a:rPr lang="en-US" dirty="0" smtClean="0">
                <a:latin typeface="Times New Roman" pitchFamily="18" charset="0"/>
                <a:cs typeface="Times New Roman" pitchFamily="18" charset="0"/>
              </a:rPr>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Difference between Catalogue and Bibliography</a:t>
            </a:r>
            <a:endParaRPr lang="en-US" sz="3200" dirty="0"/>
          </a:p>
        </p:txBody>
      </p:sp>
      <p:sp>
        <p:nvSpPr>
          <p:cNvPr id="1048608" name="Content Placeholder 2"/>
          <p:cNvSpPr>
            <a:spLocks noGrp="1"/>
          </p:cNvSpPr>
          <p:nvPr>
            <p:ph idx="1"/>
          </p:nvPr>
        </p:nvSpPr>
        <p:spPr/>
        <p:txBody>
          <a:bodyPr/>
          <a:lstStyle/>
          <a:p>
            <a:r>
              <a:rPr lang="en-US" dirty="0" smtClean="0">
                <a:latin typeface="Times New Roman" pitchFamily="18" charset="0"/>
                <a:cs typeface="Times New Roman" pitchFamily="18" charset="0"/>
              </a:rPr>
              <a:t> The catalogue is prepared by following rules and regulations of some code of cataloguing strictly by providing bibliographic detail in a wide range assuring the availability of information resource by displaying its location.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a:xfrm>
            <a:off x="457200" y="274638"/>
            <a:ext cx="8229600" cy="868362"/>
          </a:xfrm>
        </p:spPr>
        <p:txBody>
          <a:bodyPr>
            <a:normAutofit fontScale="90000"/>
          </a:bodyPr>
          <a:lstStyle/>
          <a:p>
            <a:r>
              <a:rPr lang="en-US" sz="3600" b="1" dirty="0" smtClean="0"/>
              <a:t/>
            </a:r>
            <a:br>
              <a:rPr lang="en-US" sz="3600" b="1" dirty="0" smtClean="0"/>
            </a:br>
            <a:r>
              <a:rPr lang="en-US" sz="4000" b="1" dirty="0" smtClean="0">
                <a:latin typeface="Times New Roman" pitchFamily="18" charset="0"/>
                <a:cs typeface="Times New Roman" pitchFamily="18" charset="0"/>
              </a:rPr>
              <a:t>What is Bibliographic </a:t>
            </a:r>
            <a:r>
              <a:rPr lang="en-US" sz="4000" b="1" dirty="0">
                <a:latin typeface="Times New Roman" pitchFamily="18" charset="0"/>
                <a:cs typeface="Times New Roman" pitchFamily="18" charset="0"/>
              </a:rPr>
              <a:t>D</a:t>
            </a:r>
            <a:r>
              <a:rPr lang="en-US" sz="4000" b="1" dirty="0" smtClean="0">
                <a:latin typeface="Times New Roman" pitchFamily="18" charset="0"/>
                <a:cs typeface="Times New Roman" pitchFamily="18" charset="0"/>
              </a:rPr>
              <a:t>etail</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1048610" name="Content Placeholder 2"/>
          <p:cNvSpPr>
            <a:spLocks noGrp="1"/>
          </p:cNvSpPr>
          <p:nvPr>
            <p:ph idx="1"/>
          </p:nvPr>
        </p:nvSpPr>
        <p:spPr>
          <a:xfrm>
            <a:off x="457200" y="1371600"/>
            <a:ext cx="8229600" cy="4754563"/>
          </a:xfrm>
        </p:spPr>
        <p:txBody>
          <a:bodyPr>
            <a:normAutofit fontScale="89375"/>
          </a:bodyPr>
          <a:lstStyle/>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bibliographic detail is information about the features, characteristics of a book and information resource i.e. author, creator, translator, editor, compiler, illustrator, title, sub-title, topic, call no, edition, format, publisher, place of publication, date of publication, volumes, pages, series, ISBN, ISSN, price etc. which are written in the catalogue of a library and information center collection to make the users aware about the features and characteristics of the collection.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b="1" dirty="0" smtClean="0"/>
              <a:t/>
            </a:r>
            <a:br>
              <a:rPr lang="en-US" b="1" dirty="0" smtClean="0"/>
            </a:br>
            <a:r>
              <a:rPr lang="en-US" sz="3600" b="1" dirty="0" smtClean="0">
                <a:latin typeface="Times New Roman" pitchFamily="18" charset="0"/>
                <a:cs typeface="Times New Roman" pitchFamily="18" charset="0"/>
              </a:rPr>
              <a:t>Difference </a:t>
            </a:r>
            <a:r>
              <a:rPr lang="en-US" sz="3600" b="1" dirty="0">
                <a:latin typeface="Times New Roman" pitchFamily="18" charset="0"/>
                <a:cs typeface="Times New Roman" pitchFamily="18" charset="0"/>
              </a:rPr>
              <a:t>between c</a:t>
            </a:r>
            <a:r>
              <a:rPr lang="en-US" sz="3600" b="1" dirty="0" smtClean="0">
                <a:latin typeface="Times New Roman" pitchFamily="18" charset="0"/>
                <a:cs typeface="Times New Roman" pitchFamily="18" charset="0"/>
              </a:rPr>
              <a:t>lassification </a:t>
            </a:r>
            <a:r>
              <a:rPr lang="en-US" sz="3600" b="1" dirty="0">
                <a:latin typeface="Times New Roman" pitchFamily="18" charset="0"/>
                <a:cs typeface="Times New Roman" pitchFamily="18" charset="0"/>
              </a:rPr>
              <a:t>and cataloguing.</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Classification of information resources is made according to some classification scheme for internal arrangement of knowledge resources to keep </a:t>
            </a:r>
            <a:r>
              <a:rPr lang="en-US" dirty="0" err="1">
                <a:latin typeface="Times New Roman" pitchFamily="18" charset="0"/>
                <a:cs typeface="Times New Roman" pitchFamily="18" charset="0"/>
              </a:rPr>
              <a:t>tham</a:t>
            </a:r>
            <a:r>
              <a:rPr lang="en-US" dirty="0">
                <a:latin typeface="Times New Roman" pitchFamily="18" charset="0"/>
                <a:cs typeface="Times New Roman" pitchFamily="18" charset="0"/>
              </a:rPr>
              <a:t> in a systematic order, to keep item at its specific place for better storage and retrieval. Classification assigns call number to each information resource available in library and information center and all the information resources are arranged in the shelves according to their call numbers which are written at the labels and are pasted at the information resource.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Difference between classification and cataloguing.</a:t>
            </a:r>
            <a:endParaRPr lang="en-US" sz="3600" dirty="0"/>
          </a:p>
        </p:txBody>
      </p:sp>
      <p:sp>
        <p:nvSpPr>
          <p:cNvPr id="3" name="Content Placeholder 2"/>
          <p:cNvSpPr>
            <a:spLocks noGrp="1"/>
          </p:cNvSpPr>
          <p:nvPr>
            <p:ph idx="1"/>
          </p:nvPr>
        </p:nvSpPr>
        <p:spPr/>
        <p:txBody>
          <a:bodyPr>
            <a:normAutofit fontScale="85000" lnSpcReduction="10000"/>
          </a:bodyPr>
          <a:lstStyle/>
          <a:p>
            <a:r>
              <a:rPr lang="en-US" dirty="0">
                <a:latin typeface="Times New Roman" pitchFamily="18" charset="0"/>
                <a:cs typeface="Times New Roman" pitchFamily="18" charset="0"/>
              </a:rPr>
              <a:t>Catalogue is an up to date comprehensive list of available information resources with bibliographic detail of each item prepared to make aware of the users about the existing information resources and their location within the library and information center.</a:t>
            </a:r>
          </a:p>
          <a:p>
            <a:r>
              <a:rPr lang="en-US" dirty="0">
                <a:latin typeface="Times New Roman" pitchFamily="18" charset="0"/>
                <a:cs typeface="Times New Roman" pitchFamily="18" charset="0"/>
              </a:rPr>
              <a:t>Classification organizes the information resources while cataloguing displays the existed material to make aware the users about the availability of their required material. Catalogue is usually arranged in alphabetical order for easy search of required information like a dictionary.</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517</Words>
  <Application>Microsoft Office PowerPoint</Application>
  <PresentationFormat>On-screen Show (4:3)</PresentationFormat>
  <Paragraphs>17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What is Bibliography </vt:lpstr>
      <vt:lpstr>What is Bibliography</vt:lpstr>
      <vt:lpstr> Difference between Catalogue and Bibliography </vt:lpstr>
      <vt:lpstr>Difference between Catalogue and Bibliography</vt:lpstr>
      <vt:lpstr> What is Bibliographic Detail </vt:lpstr>
      <vt:lpstr> Difference between classification and cataloguing. </vt:lpstr>
      <vt:lpstr>Difference between classification and cataloguing.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Catalogue, Libray catalogue, Cataloguer, Cataloguing and Code of cataloguing</dc:title>
  <dc:creator>hp</dc:creator>
  <cp:lastModifiedBy>Tariq Rasheed</cp:lastModifiedBy>
  <cp:revision>2</cp:revision>
  <dcterms:created xsi:type="dcterms:W3CDTF">2020-10-12T14:53:04Z</dcterms:created>
  <dcterms:modified xsi:type="dcterms:W3CDTF">2020-11-11T14:52:38Z</dcterms:modified>
</cp:coreProperties>
</file>