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6" r:id="rId6"/>
    <p:sldId id="273" r:id="rId7"/>
    <p:sldId id="274" r:id="rId8"/>
    <p:sldId id="277" r:id="rId9"/>
    <p:sldId id="257" r:id="rId10"/>
    <p:sldId id="259" r:id="rId11"/>
    <p:sldId id="258" r:id="rId12"/>
    <p:sldId id="260" r:id="rId13"/>
    <p:sldId id="262" r:id="rId14"/>
    <p:sldId id="261" r:id="rId15"/>
    <p:sldId id="265" r:id="rId16"/>
    <p:sldId id="266" r:id="rId17"/>
    <p:sldId id="268" r:id="rId18"/>
    <p:sldId id="269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65DD4B-BEF7-420F-A116-B2B502ECCE9F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E1543B-3883-4387-8F64-A0209BDD9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Collection of seed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separate seeds and smaller impurities, use a screen that </a:t>
            </a:r>
            <a:r>
              <a:rPr lang="en-US" i="1" dirty="0" smtClean="0"/>
              <a:t>retains seeds </a:t>
            </a:r>
            <a:r>
              <a:rPr lang="en-US" i="1" dirty="0"/>
              <a:t>but allows fine </a:t>
            </a:r>
            <a:r>
              <a:rPr lang="en-US" i="1" dirty="0" smtClean="0"/>
              <a:t>debris </a:t>
            </a:r>
            <a:r>
              <a:rPr lang="en-US" i="1" dirty="0"/>
              <a:t>to pass through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05200"/>
            <a:ext cx="2590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An easy way to de-wing conifer seeds is to put them in a cloth </a:t>
            </a:r>
            <a:r>
              <a:rPr lang="en-US" i="1" dirty="0" smtClean="0"/>
              <a:t>bag and </a:t>
            </a:r>
            <a:r>
              <a:rPr lang="en-US" i="1" dirty="0"/>
              <a:t>gently knead the bag and seeds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2581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Small-scale seed-cleaning equipment makes use of a variety </a:t>
            </a:r>
            <a:r>
              <a:rPr lang="en-US" i="1" dirty="0" smtClean="0"/>
              <a:t>of screens </a:t>
            </a:r>
            <a:r>
              <a:rPr lang="en-US" i="1" dirty="0"/>
              <a:t>and air flow to separate seeds from impurities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733800"/>
            <a:ext cx="2562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Conti…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a small fan to winnow non-filled seeds and wings from good, filled seeds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Filled seeds, being heavier, will land closer to the </a:t>
            </a:r>
            <a:r>
              <a:rPr lang="en-US" sz="2800" dirty="0" smtClean="0"/>
              <a:t>fan while </a:t>
            </a:r>
            <a:r>
              <a:rPr lang="en-US" sz="2800" dirty="0"/>
              <a:t>empty seeds and wings, being </a:t>
            </a:r>
            <a:r>
              <a:rPr lang="en-US" sz="2800" dirty="0" smtClean="0"/>
              <a:t>lighter</a:t>
            </a:r>
            <a:r>
              <a:rPr lang="en-US" sz="2800" dirty="0"/>
              <a:t>, will land farther away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0"/>
            <a:ext cx="3562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Cut seeds in half with a knife or safety blade to see if they are </a:t>
            </a:r>
            <a:r>
              <a:rPr lang="en-US" i="1" dirty="0" smtClean="0"/>
              <a:t>filled like </a:t>
            </a:r>
            <a:r>
              <a:rPr lang="en-US" i="1" dirty="0"/>
              <a:t>the </a:t>
            </a:r>
            <a:r>
              <a:rPr lang="en-US" i="1" dirty="0" smtClean="0"/>
              <a:t>seed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29000"/>
            <a:ext cx="3267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Tools for seed collection and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following tools are needed to collect tree seeds:</a:t>
            </a:r>
          </a:p>
          <a:p>
            <a:r>
              <a:rPr lang="en-US" sz="2800" dirty="0" smtClean="0"/>
              <a:t>Complete </a:t>
            </a:r>
            <a:r>
              <a:rPr lang="en-US" sz="2800" dirty="0"/>
              <a:t>seed collection sets (saddles with ropes) for </a:t>
            </a:r>
            <a:r>
              <a:rPr lang="en-US" sz="2800" dirty="0" smtClean="0"/>
              <a:t>climbing tall </a:t>
            </a:r>
            <a:r>
              <a:rPr lang="en-US" sz="2800" dirty="0"/>
              <a:t>conifer </a:t>
            </a:r>
            <a:r>
              <a:rPr lang="en-US" sz="2800" dirty="0" smtClean="0"/>
              <a:t>trees.</a:t>
            </a:r>
          </a:p>
          <a:p>
            <a:r>
              <a:rPr lang="en-US" sz="2800" dirty="0" smtClean="0"/>
              <a:t>Rope </a:t>
            </a:r>
            <a:r>
              <a:rPr lang="en-US" sz="2800" dirty="0"/>
              <a:t>ladders for climbing </a:t>
            </a:r>
            <a:r>
              <a:rPr lang="en-US" sz="2800" dirty="0" smtClean="0"/>
              <a:t>trees.</a:t>
            </a:r>
          </a:p>
          <a:p>
            <a:r>
              <a:rPr lang="en-US" sz="2800" dirty="0" smtClean="0"/>
              <a:t>Bags </a:t>
            </a:r>
            <a:r>
              <a:rPr lang="en-US" sz="2800" dirty="0"/>
              <a:t>for collection </a:t>
            </a:r>
            <a:r>
              <a:rPr lang="en-US" sz="2800" dirty="0" smtClean="0"/>
              <a:t>and transportation of </a:t>
            </a:r>
            <a:r>
              <a:rPr lang="en-US" sz="2800" dirty="0"/>
              <a:t>the seeds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Bamboo ladders.</a:t>
            </a:r>
          </a:p>
          <a:p>
            <a:r>
              <a:rPr lang="en-US" sz="2800" dirty="0" smtClean="0"/>
              <a:t>Iron folding ladders.</a:t>
            </a:r>
          </a:p>
          <a:p>
            <a:r>
              <a:rPr lang="en-US" sz="2800" dirty="0" smtClean="0"/>
              <a:t>Baskets for collecting the fallen seeds.</a:t>
            </a:r>
          </a:p>
          <a:p>
            <a:r>
              <a:rPr lang="en-US" sz="2800" dirty="0" smtClean="0"/>
              <a:t>Gloves for workers.</a:t>
            </a:r>
          </a:p>
          <a:p>
            <a:r>
              <a:rPr lang="en-US" sz="2800" dirty="0" smtClean="0"/>
              <a:t>Tumbler.</a:t>
            </a:r>
          </a:p>
          <a:p>
            <a:r>
              <a:rPr lang="en-US" sz="2800" dirty="0" smtClean="0"/>
              <a:t>Seed cutter.</a:t>
            </a:r>
          </a:p>
          <a:p>
            <a:r>
              <a:rPr lang="en-US" sz="2800" dirty="0" smtClean="0"/>
              <a:t>Trays.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After cleaning of </a:t>
            </a:r>
            <a:r>
              <a:rPr lang="en-US" sz="2800" dirty="0" smtClean="0"/>
              <a:t>seeds:</a:t>
            </a:r>
          </a:p>
          <a:p>
            <a:r>
              <a:rPr lang="en-US" sz="2800" dirty="0" smtClean="0"/>
              <a:t>Dry </a:t>
            </a:r>
            <a:r>
              <a:rPr lang="en-US" sz="2800" dirty="0"/>
              <a:t>seeds in sunshine or warm </a:t>
            </a:r>
            <a:r>
              <a:rPr lang="en-US" sz="2800" dirty="0" smtClean="0"/>
              <a:t>area.</a:t>
            </a:r>
          </a:p>
          <a:p>
            <a:r>
              <a:rPr lang="en-US" sz="2800" dirty="0" smtClean="0"/>
              <a:t>Place </a:t>
            </a:r>
            <a:r>
              <a:rPr lang="en-US" sz="2800" dirty="0"/>
              <a:t>in airtight plastic bags (</a:t>
            </a:r>
            <a:r>
              <a:rPr lang="en-US" sz="2800" dirty="0" smtClean="0"/>
              <a:t>protection from</a:t>
            </a:r>
          </a:p>
          <a:p>
            <a:pPr>
              <a:buNone/>
            </a:pPr>
            <a:r>
              <a:rPr lang="en-US" sz="2800" dirty="0" smtClean="0"/>
              <a:t>humidity</a:t>
            </a:r>
            <a:r>
              <a:rPr lang="en-US" sz="2800" dirty="0"/>
              <a:t>).</a:t>
            </a:r>
          </a:p>
          <a:p>
            <a:r>
              <a:rPr lang="en-US" sz="2800" dirty="0" smtClean="0"/>
              <a:t>Label</a:t>
            </a:r>
            <a:endParaRPr lang="en-US" sz="2800" dirty="0"/>
          </a:p>
          <a:p>
            <a:r>
              <a:rPr lang="en-US" sz="2800" dirty="0" smtClean="0"/>
              <a:t>Protect </a:t>
            </a:r>
            <a:r>
              <a:rPr lang="en-US" sz="2800" dirty="0"/>
              <a:t>from large variations </a:t>
            </a:r>
            <a:r>
              <a:rPr lang="en-US" sz="2800" dirty="0" smtClean="0"/>
              <a:t>in temperature</a:t>
            </a:r>
            <a:r>
              <a:rPr lang="en-US" sz="2800" dirty="0"/>
              <a:t>, particularly heat.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8600"/>
            <a:ext cx="4419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5943600"/>
            <a:ext cx="58674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99" y="4648200"/>
            <a:ext cx="5867401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352800"/>
            <a:ext cx="5867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2028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2590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 collecting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Seed collection requires specially trained people with </a:t>
            </a:r>
            <a:r>
              <a:rPr lang="en-US" sz="2800" dirty="0" smtClean="0"/>
              <a:t>tools, cloths</a:t>
            </a:r>
            <a:r>
              <a:rPr lang="en-US" sz="2800" dirty="0"/>
              <a:t>, and other materials.</a:t>
            </a:r>
          </a:p>
          <a:p>
            <a:r>
              <a:rPr lang="en-US" sz="2800" dirty="0" smtClean="0"/>
              <a:t>Technical </a:t>
            </a:r>
            <a:r>
              <a:rPr lang="en-US" sz="2800" dirty="0"/>
              <a:t>personnel from DNR/MAIL know about </a:t>
            </a:r>
            <a:r>
              <a:rPr lang="en-US" sz="2800" dirty="0" smtClean="0"/>
              <a:t>the techniques</a:t>
            </a:r>
            <a:r>
              <a:rPr lang="en-US" sz="2800" dirty="0"/>
              <a:t>, timing, and quality (they have received training).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is a need for training of local people in seed </a:t>
            </a:r>
            <a:r>
              <a:rPr lang="en-US" sz="2800" dirty="0" smtClean="0"/>
              <a:t>collection methodologies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Trained </a:t>
            </a:r>
            <a:r>
              <a:rPr lang="en-US" sz="2800" dirty="0"/>
              <a:t>local people can become trainers, training their </a:t>
            </a:r>
            <a:r>
              <a:rPr lang="en-US" sz="2800" dirty="0" smtClean="0"/>
              <a:t>own working </a:t>
            </a:r>
            <a:r>
              <a:rPr lang="en-US" sz="2800" dirty="0"/>
              <a:t>teams.</a:t>
            </a:r>
          </a:p>
          <a:p>
            <a:r>
              <a:rPr lang="en-US" sz="2800" dirty="0" smtClean="0"/>
              <a:t>Contracts </a:t>
            </a:r>
            <a:r>
              <a:rPr lang="en-US" sz="2800" dirty="0"/>
              <a:t>have to be signed by the Government with the </a:t>
            </a:r>
            <a:r>
              <a:rPr lang="en-US" sz="2800" dirty="0" smtClean="0"/>
              <a:t>trained local </a:t>
            </a:r>
            <a:r>
              <a:rPr lang="en-US" sz="2800" dirty="0"/>
              <a:t>people for collection of seeds.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collect local seed?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easiest way to grow most </a:t>
            </a:r>
            <a:r>
              <a:rPr lang="en-US" sz="2800" dirty="0" smtClean="0"/>
              <a:t>plant species </a:t>
            </a:r>
            <a:r>
              <a:rPr lang="en-US" sz="2800" dirty="0"/>
              <a:t>is from seed.</a:t>
            </a:r>
          </a:p>
          <a:p>
            <a:r>
              <a:rPr lang="en-US" sz="2800" dirty="0"/>
              <a:t> The best plants to grow </a:t>
            </a:r>
            <a:r>
              <a:rPr lang="en-US" sz="2800" dirty="0" smtClean="0"/>
              <a:t>for revegetation </a:t>
            </a:r>
            <a:r>
              <a:rPr lang="en-US" sz="2800" dirty="0"/>
              <a:t>are those that are local </a:t>
            </a:r>
            <a:r>
              <a:rPr lang="en-US" sz="2800" dirty="0" smtClean="0"/>
              <a:t>to your </a:t>
            </a:r>
            <a:r>
              <a:rPr lang="en-US" sz="2800" dirty="0"/>
              <a:t>area.</a:t>
            </a:r>
          </a:p>
          <a:p>
            <a:r>
              <a:rPr lang="en-US" sz="2800" dirty="0"/>
              <a:t> The best way to </a:t>
            </a:r>
            <a:r>
              <a:rPr lang="en-US" sz="2800" dirty="0" smtClean="0"/>
              <a:t>maximize and maintain </a:t>
            </a:r>
            <a:r>
              <a:rPr lang="en-US" sz="2800" dirty="0"/>
              <a:t>genetic diversity is </a:t>
            </a:r>
            <a:r>
              <a:rPr lang="en-US" sz="2800" dirty="0" smtClean="0"/>
              <a:t>to propagate </a:t>
            </a:r>
            <a:r>
              <a:rPr lang="en-US" sz="2800" dirty="0"/>
              <a:t>from seed.</a:t>
            </a:r>
          </a:p>
          <a:p>
            <a:r>
              <a:rPr lang="en-US" sz="2800" dirty="0"/>
              <a:t> The most time, money, material </a:t>
            </a:r>
            <a:r>
              <a:rPr lang="en-US" sz="2800" dirty="0" smtClean="0"/>
              <a:t>and infrastructure </a:t>
            </a:r>
            <a:r>
              <a:rPr lang="en-US" sz="2800" dirty="0"/>
              <a:t>efficient way </a:t>
            </a:r>
            <a:r>
              <a:rPr lang="en-US" sz="2800" dirty="0" smtClean="0"/>
              <a:t>of growing </a:t>
            </a:r>
            <a:r>
              <a:rPr lang="en-US" sz="2800" dirty="0"/>
              <a:t>plants is from seed.</a:t>
            </a:r>
          </a:p>
          <a:p>
            <a:r>
              <a:rPr lang="en-US" sz="2800" dirty="0"/>
              <a:t> The best way to ensure you get </a:t>
            </a:r>
            <a:r>
              <a:rPr lang="en-US" sz="2800" dirty="0" smtClean="0"/>
              <a:t>then plants </a:t>
            </a:r>
            <a:r>
              <a:rPr lang="en-US" sz="2800" dirty="0"/>
              <a:t>you want is to collect your </a:t>
            </a:r>
            <a:r>
              <a:rPr lang="en-US" sz="2800" dirty="0" smtClean="0"/>
              <a:t>own seed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Some important points to </a:t>
            </a:r>
            <a:r>
              <a:rPr lang="en-US" b="1" dirty="0" smtClean="0"/>
              <a:t>consider while collecting seed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take 10 percent of the </a:t>
            </a:r>
            <a:r>
              <a:rPr lang="en-US" dirty="0" smtClean="0"/>
              <a:t>overall fruit </a:t>
            </a:r>
            <a:r>
              <a:rPr lang="en-US" dirty="0"/>
              <a:t>crop of each plant. This </a:t>
            </a:r>
            <a:r>
              <a:rPr lang="en-US" dirty="0" smtClean="0"/>
              <a:t>will maximize </a:t>
            </a:r>
            <a:r>
              <a:rPr lang="en-US" dirty="0"/>
              <a:t>the chances for </a:t>
            </a:r>
            <a:r>
              <a:rPr lang="en-US" dirty="0" smtClean="0"/>
              <a:t>natural regeneration </a:t>
            </a:r>
            <a:r>
              <a:rPr lang="en-US" dirty="0"/>
              <a:t>of that plant </a:t>
            </a:r>
            <a:r>
              <a:rPr lang="en-US" dirty="0" smtClean="0"/>
              <a:t>population and minimize </a:t>
            </a:r>
            <a:r>
              <a:rPr lang="en-US" dirty="0"/>
              <a:t>the loss of an </a:t>
            </a:r>
            <a:r>
              <a:rPr lang="en-US" dirty="0" smtClean="0"/>
              <a:t>important food </a:t>
            </a:r>
            <a:r>
              <a:rPr lang="en-US" dirty="0"/>
              <a:t>source for native fauna.</a:t>
            </a:r>
          </a:p>
          <a:p>
            <a:r>
              <a:rPr lang="en-US" dirty="0" smtClean="0"/>
              <a:t>To maximize </a:t>
            </a:r>
            <a:r>
              <a:rPr lang="en-US" dirty="0"/>
              <a:t>genetic diversity of </a:t>
            </a:r>
            <a:r>
              <a:rPr lang="en-US" dirty="0" smtClean="0"/>
              <a:t>the seed collected.</a:t>
            </a:r>
          </a:p>
          <a:p>
            <a:r>
              <a:rPr lang="en-US" dirty="0" smtClean="0"/>
              <a:t>always </a:t>
            </a:r>
            <a:r>
              <a:rPr lang="en-US" dirty="0"/>
              <a:t>collect from </a:t>
            </a:r>
            <a:r>
              <a:rPr lang="en-US" dirty="0" smtClean="0"/>
              <a:t>a minimum </a:t>
            </a:r>
            <a:r>
              <a:rPr lang="en-US" dirty="0"/>
              <a:t>of 10 plants spaced </a:t>
            </a:r>
            <a:r>
              <a:rPr lang="en-US" dirty="0" smtClean="0"/>
              <a:t>widely apart </a:t>
            </a:r>
            <a:r>
              <a:rPr lang="en-US" dirty="0"/>
              <a:t>and avoid collecting </a:t>
            </a:r>
            <a:r>
              <a:rPr lang="en-US" dirty="0" smtClean="0"/>
              <a:t>from isolated </a:t>
            </a:r>
            <a:r>
              <a:rPr lang="en-US" dirty="0"/>
              <a:t>individuals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damage to plants, hand strip seed or use sharp secateurs.</a:t>
            </a:r>
          </a:p>
          <a:p>
            <a:r>
              <a:rPr lang="en-US" dirty="0" smtClean="0"/>
              <a:t>Never fell plants just for seed collecting. However, take advantage of storm damage to collect seed from larger trees.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Preparation and equipment for</a:t>
            </a:r>
            <a:br>
              <a:rPr lang="en-US" b="1" dirty="0"/>
            </a:br>
            <a:r>
              <a:rPr lang="en-US" b="1" dirty="0"/>
              <a:t>seed collecting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worthwhile preparing some </a:t>
            </a:r>
            <a:r>
              <a:rPr lang="en-US" dirty="0" smtClean="0"/>
              <a:t>valuable information </a:t>
            </a:r>
            <a:r>
              <a:rPr lang="en-US" dirty="0"/>
              <a:t>before collecting seed.</a:t>
            </a:r>
          </a:p>
          <a:p>
            <a:r>
              <a:rPr lang="en-US" dirty="0"/>
              <a:t>1. Identify and list the species you </a:t>
            </a:r>
            <a:r>
              <a:rPr lang="en-US" dirty="0" smtClean="0"/>
              <a:t>wish to </a:t>
            </a:r>
            <a:r>
              <a:rPr lang="en-US" dirty="0"/>
              <a:t>collect.</a:t>
            </a:r>
          </a:p>
          <a:p>
            <a:r>
              <a:rPr lang="en-US" dirty="0"/>
              <a:t>2. Research when these plants are </a:t>
            </a:r>
            <a:r>
              <a:rPr lang="en-US" dirty="0" smtClean="0"/>
              <a:t>likely to </a:t>
            </a:r>
            <a:r>
              <a:rPr lang="en-US" dirty="0"/>
              <a:t>have seed ready for collecting </a:t>
            </a:r>
            <a:r>
              <a:rPr lang="en-US" dirty="0" smtClean="0"/>
              <a:t>and develop </a:t>
            </a:r>
            <a:r>
              <a:rPr lang="en-US" dirty="0"/>
              <a:t>a timetable for collection.</a:t>
            </a:r>
          </a:p>
          <a:p>
            <a:r>
              <a:rPr lang="en-US" dirty="0"/>
              <a:t>3. Identify where there is likely to </a:t>
            </a:r>
            <a:r>
              <a:rPr lang="en-US" dirty="0" smtClean="0"/>
              <a:t>be healthy populations </a:t>
            </a:r>
            <a:r>
              <a:rPr lang="en-US" dirty="0"/>
              <a:t>of the species </a:t>
            </a:r>
            <a:r>
              <a:rPr lang="en-US" dirty="0" smtClean="0"/>
              <a:t>you want </a:t>
            </a:r>
            <a:r>
              <a:rPr lang="en-US" dirty="0"/>
              <a:t>to collect (always </a:t>
            </a:r>
            <a:r>
              <a:rPr lang="en-US" dirty="0" smtClean="0"/>
              <a:t>avoid collecting </a:t>
            </a:r>
            <a:r>
              <a:rPr lang="en-US" dirty="0"/>
              <a:t>from single specimens).</a:t>
            </a:r>
          </a:p>
          <a:p>
            <a:r>
              <a:rPr lang="en-US" dirty="0"/>
              <a:t>Map these plant locations.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you have </a:t>
            </a:r>
            <a:r>
              <a:rPr lang="en-US" dirty="0" smtClean="0"/>
              <a:t>obtained permission </a:t>
            </a:r>
            <a:r>
              <a:rPr lang="en-US" dirty="0"/>
              <a:t>to collect</a:t>
            </a:r>
            <a:r>
              <a:rPr lang="en-US" dirty="0" smtClean="0"/>
              <a:t>.</a:t>
            </a:r>
          </a:p>
          <a:p>
            <a:r>
              <a:rPr lang="en-US" dirty="0"/>
              <a:t>Most of the equipment you will need </a:t>
            </a:r>
            <a:r>
              <a:rPr lang="en-US" dirty="0" smtClean="0"/>
              <a:t>for collecting </a:t>
            </a:r>
            <a:r>
              <a:rPr lang="en-US" dirty="0"/>
              <a:t>small amounts of seed will </a:t>
            </a:r>
            <a:r>
              <a:rPr lang="en-US" dirty="0" smtClean="0"/>
              <a:t>be at </a:t>
            </a:r>
            <a:r>
              <a:rPr lang="en-US" dirty="0"/>
              <a:t>home.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include buckets, </a:t>
            </a:r>
            <a:r>
              <a:rPr lang="en-US" dirty="0" smtClean="0"/>
              <a:t>paper bags </a:t>
            </a:r>
            <a:r>
              <a:rPr lang="en-US" dirty="0"/>
              <a:t>(envelopes), secateurs, </a:t>
            </a:r>
            <a:r>
              <a:rPr lang="en-US" dirty="0" smtClean="0"/>
              <a:t>long-handled, pruners</a:t>
            </a:r>
            <a:r>
              <a:rPr lang="en-US" dirty="0"/>
              <a:t>, wool packs, gloves, pen </a:t>
            </a:r>
            <a:r>
              <a:rPr lang="en-US" dirty="0" smtClean="0"/>
              <a:t>and paper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971800"/>
            <a:ext cx="7010400" cy="3032125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 simple wooden box with a screened bottom and fitted with a wooden cover can be used to separate cones and </a:t>
            </a:r>
            <a:r>
              <a:rPr lang="en-US" i="1" dirty="0" smtClean="0"/>
              <a:t>seeds.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86200"/>
            <a:ext cx="2057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686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Collection of seed</vt:lpstr>
      <vt:lpstr>Seed collecting methodology</vt:lpstr>
      <vt:lpstr>Why collect local seed? </vt:lpstr>
      <vt:lpstr>Some important points to consider while collecting seed</vt:lpstr>
      <vt:lpstr>Conti…</vt:lpstr>
      <vt:lpstr>Preparation and equipment for seed collecting</vt:lpstr>
      <vt:lpstr>Conti…</vt:lpstr>
      <vt:lpstr>Slide 8</vt:lpstr>
      <vt:lpstr>Conti…</vt:lpstr>
      <vt:lpstr>Conti…</vt:lpstr>
      <vt:lpstr>Conti…</vt:lpstr>
      <vt:lpstr>Conti…</vt:lpstr>
      <vt:lpstr>Conti…</vt:lpstr>
      <vt:lpstr>Conti…</vt:lpstr>
      <vt:lpstr>Tools for seed collection and cleaning</vt:lpstr>
      <vt:lpstr>Conti…</vt:lpstr>
      <vt:lpstr>Seed storage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UCA</cp:lastModifiedBy>
  <cp:revision>11</cp:revision>
  <dcterms:created xsi:type="dcterms:W3CDTF">2016-02-27T15:17:51Z</dcterms:created>
  <dcterms:modified xsi:type="dcterms:W3CDTF">2016-11-11T05:09:04Z</dcterms:modified>
</cp:coreProperties>
</file>