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3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369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65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11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49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61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3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9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0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6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0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6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3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3E590-03F6-413E-A879-25F4A3B45270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40BF3-786E-4E7C-AFA2-AFAA8D0E4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42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Definitions &amp; their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5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definition is a statement of the meaning of a word or words or a sign or symbol. </a:t>
            </a:r>
          </a:p>
          <a:p>
            <a:r>
              <a:rPr lang="en-US" dirty="0" smtClean="0"/>
              <a:t>It is a statement expressing the essential nature of something. </a:t>
            </a:r>
          </a:p>
          <a:p>
            <a:r>
              <a:rPr lang="en-US" dirty="0" smtClean="0"/>
              <a:t>The definition in logic helps in formulating and expressing the connotative meanings of a term. </a:t>
            </a:r>
          </a:p>
          <a:p>
            <a:r>
              <a:rPr lang="en-US" dirty="0" smtClean="0"/>
              <a:t>Definition is when complete meanings in connotation is given.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9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of 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for correct thinking</a:t>
            </a:r>
          </a:p>
          <a:p>
            <a:r>
              <a:rPr lang="en-US" dirty="0" smtClean="0"/>
              <a:t>To give the meanings in a precise way of the term </a:t>
            </a:r>
          </a:p>
          <a:p>
            <a:r>
              <a:rPr lang="en-US" dirty="0" smtClean="0"/>
              <a:t>Clarity of Ideas</a:t>
            </a:r>
          </a:p>
          <a:p>
            <a:r>
              <a:rPr lang="en-US" dirty="0" smtClean="0"/>
              <a:t>Reduction in Confusion/ Less chances of errors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According to Aristotle, Definition is the beginning &amp; the end of the knowledge. </a:t>
            </a:r>
          </a:p>
          <a:p>
            <a:r>
              <a:rPr lang="en-US" b="1" dirty="0" smtClean="0"/>
              <a:t>Provisional/ Preliminary/ Beginning of Definition </a:t>
            </a:r>
          </a:p>
          <a:p>
            <a:pPr marL="0" indent="0">
              <a:buNone/>
            </a:pPr>
            <a:r>
              <a:rPr lang="en-US" dirty="0" smtClean="0"/>
              <a:t>The branch of knowledge that deals with the beginning of an inquiry. It can be clear and precise but not comprehensive and complete. </a:t>
            </a:r>
          </a:p>
          <a:p>
            <a:r>
              <a:rPr lang="en-US" b="1" dirty="0" smtClean="0"/>
              <a:t>Final Definition </a:t>
            </a:r>
          </a:p>
          <a:p>
            <a:r>
              <a:rPr lang="en-US" dirty="0" smtClean="0"/>
              <a:t>It is the obvious and complete definition &amp; deals with the end of knowledge because it is comprehensive in nature.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3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to form the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 Observation</a:t>
            </a:r>
          </a:p>
          <a:p>
            <a:r>
              <a:rPr lang="en-US" dirty="0" smtClean="0"/>
              <a:t>Analysis of the things observed </a:t>
            </a:r>
          </a:p>
          <a:p>
            <a:r>
              <a:rPr lang="en-US" dirty="0" smtClean="0"/>
              <a:t>Compare &amp; Contrast </a:t>
            </a:r>
          </a:p>
          <a:p>
            <a:r>
              <a:rPr lang="en-US" dirty="0" smtClean="0"/>
              <a:t>Use the Genus</a:t>
            </a:r>
          </a:p>
          <a:p>
            <a:r>
              <a:rPr lang="en-US" dirty="0" smtClean="0"/>
              <a:t>Use the Differentia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65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A definition should state the exact connotation of the term defined, neither more nor less. </a:t>
            </a:r>
          </a:p>
          <a:p>
            <a:pPr marL="514350" indent="-514350">
              <a:buAutoNum type="arabicPeriod"/>
            </a:pPr>
            <a:r>
              <a:rPr lang="en-US" dirty="0" smtClean="0"/>
              <a:t>A Definition should not be expressed in obscure language. </a:t>
            </a:r>
          </a:p>
          <a:p>
            <a:pPr marL="514350" indent="-514350">
              <a:buAutoNum type="arabicPeriod"/>
            </a:pPr>
            <a:r>
              <a:rPr lang="en-US" dirty="0" smtClean="0"/>
              <a:t>A definition should not contain, directly or indirectly, the term to be defined. </a:t>
            </a:r>
          </a:p>
          <a:p>
            <a:pPr marL="514350" indent="-514350">
              <a:buAutoNum type="arabicPeriod"/>
            </a:pPr>
            <a:r>
              <a:rPr lang="en-US" dirty="0" smtClean="0"/>
              <a:t>A definition should not be negative where it can be affirmative.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268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57</TotalTime>
  <Words>246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Definitions &amp; their Rules</vt:lpstr>
      <vt:lpstr>What is Definition</vt:lpstr>
      <vt:lpstr>The need of Definition </vt:lpstr>
      <vt:lpstr>Types of Definitions </vt:lpstr>
      <vt:lpstr>Key Points to form the Definition</vt:lpstr>
      <vt:lpstr>Rules of Definition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 &amp; their Rules</dc:title>
  <dc:creator>Hyperlink</dc:creator>
  <cp:lastModifiedBy>Hyperlink</cp:lastModifiedBy>
  <cp:revision>8</cp:revision>
  <dcterms:created xsi:type="dcterms:W3CDTF">2020-04-26T20:37:30Z</dcterms:created>
  <dcterms:modified xsi:type="dcterms:W3CDTF">2020-04-26T21:35:00Z</dcterms:modified>
</cp:coreProperties>
</file>