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72" r:id="rId2"/>
    <p:sldId id="273" r:id="rId3"/>
    <p:sldId id="284" r:id="rId4"/>
    <p:sldId id="274" r:id="rId5"/>
    <p:sldId id="275" r:id="rId6"/>
    <p:sldId id="286" r:id="rId7"/>
    <p:sldId id="287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0287" autoAdjust="0"/>
  </p:normalViewPr>
  <p:slideViewPr>
    <p:cSldViewPr>
      <p:cViewPr>
        <p:scale>
          <a:sx n="66" d="100"/>
          <a:sy n="66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C4DFAB-3CBF-46CB-90C8-4D29E52425D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D4BFC-D885-4937-938E-5A2EF22520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DIGNOSTIC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60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Genetic test </a:t>
            </a:r>
          </a:p>
          <a:p>
            <a:pPr>
              <a:buNone/>
            </a:pPr>
            <a:r>
              <a:rPr lang="en-US" dirty="0"/>
              <a:t>    A diagnostic test that evaluate for the conditions that have the tendancy to run in the families 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Electromyogram</a:t>
            </a:r>
          </a:p>
          <a:p>
            <a:pPr>
              <a:buNone/>
            </a:pPr>
            <a:r>
              <a:rPr lang="en-US" dirty="0"/>
              <a:t>    A test that measures  EMG,  can detect the abnormal electrical muscle activity due to diseases and neuromuscular condition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Muscle biopsy </a:t>
            </a:r>
          </a:p>
          <a:p>
            <a:pPr>
              <a:buNone/>
            </a:pPr>
            <a:r>
              <a:rPr lang="en-US" dirty="0"/>
              <a:t>    A small sample of muscles is removed and examined to determined and confirmed a diagnosis or condition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96B218-C156-4B0B-B31A-AFCAB39AB9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D3635F-D3B7-486A-BEFD-C11879C0F1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37125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Edrophonium test </a:t>
            </a:r>
          </a:p>
          <a:p>
            <a:pPr>
              <a:buNone/>
            </a:pPr>
            <a:r>
              <a:rPr lang="en-US" dirty="0"/>
              <a:t>    Injection of chemical edrophonium (tensilon)may result in a sudden although temporary improvement in the muscle strength ,an indication that you may have myasthenia gravis 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Blood analysis</a:t>
            </a:r>
          </a:p>
          <a:p>
            <a:pPr>
              <a:buNone/>
            </a:pPr>
            <a:r>
              <a:rPr lang="en-US" dirty="0"/>
              <a:t>    A blood test may reveal the presence of abnormal antibodies that disrupt the receptor site where nerve impulses signal causes muscles to move.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889F38-E35E-47C3-A745-47A20A9B7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ider\Pictures\ttttt\IMG-20200223-WA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96DC87-360A-4469-AEF4-899F79BE96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 </a:t>
            </a:r>
          </a:p>
        </p:txBody>
      </p:sp>
      <p:pic>
        <p:nvPicPr>
          <p:cNvPr id="1026" name="Picture 2" descr="C:\Users\Haider\Pictures\ttttt\IMG-20200223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657600" cy="2857500"/>
          </a:xfrm>
          <a:prstGeom prst="rect">
            <a:avLst/>
          </a:prstGeom>
          <a:noFill/>
        </p:spPr>
      </p:pic>
      <p:pic>
        <p:nvPicPr>
          <p:cNvPr id="1027" name="Picture 3" descr="C:\Users\Haider\Pictures\ttttt\IMG-20200223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4191000" cy="2914650"/>
          </a:xfrm>
          <a:prstGeom prst="rect">
            <a:avLst/>
          </a:prstGeom>
          <a:noFill/>
        </p:spPr>
      </p:pic>
      <p:pic>
        <p:nvPicPr>
          <p:cNvPr id="1028" name="Picture 4" descr="C:\Users\Haider\Pictures\ttttt\IMG-20200223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038600"/>
            <a:ext cx="40005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THEARPY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Plasmapheresis</a:t>
            </a:r>
          </a:p>
          <a:p>
            <a:pPr>
              <a:buNone/>
            </a:pPr>
            <a:r>
              <a:rPr lang="en-US" dirty="0"/>
              <a:t>    This procedure uses the filtering process similar to diaylsis blood is routed through a machine that remove the antibodies that are blocking the transmisson of signal from nerve ending to muscle receptor site .however the beneficial effects usually last only a few weeks</a:t>
            </a:r>
          </a:p>
          <a:p>
            <a:r>
              <a:rPr lang="en-US" b="1" dirty="0"/>
              <a:t>IV globulins </a:t>
            </a:r>
          </a:p>
          <a:p>
            <a:pPr>
              <a:buNone/>
            </a:pPr>
            <a:r>
              <a:rPr lang="en-US" dirty="0"/>
              <a:t>    This thearpy provide body with normal antibodies that alter the immune system response It has a low risk of side effects than do plasmapheresis and immunosuppressant thearpy but it can take a week or two to start working and benefit usually last less than a month or two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B237A-73D3-425C-8A96-1A3DAF46A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myasthenia gravis through yoga</a:t>
            </a:r>
          </a:p>
        </p:txBody>
      </p:sp>
      <p:pic>
        <p:nvPicPr>
          <p:cNvPr id="4" name="Content Placeholder 3" descr="IMG-20200319-WA0031.jpg"/>
          <p:cNvPicPr>
            <a:picLocks noGrp="1" noChangeAspect="1"/>
          </p:cNvPicPr>
          <p:nvPr>
            <p:ph idx="1"/>
          </p:nvPr>
        </p:nvPicPr>
        <p:blipFill>
          <a:blip r:embed="rId4"/>
          <a:srcRect t="11996" b="59593"/>
          <a:stretch>
            <a:fillRect/>
          </a:stretch>
        </p:blipFill>
        <p:spPr>
          <a:xfrm>
            <a:off x="609600" y="1524000"/>
            <a:ext cx="7848600" cy="4038600"/>
          </a:xfr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9ACA75-27C4-4DF2-B389-ACA33AE9A1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04FA5-8B02-4ABF-8D25-FB3FF59E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68FF-69F4-4C21-9F5B-5DB8819A0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http://medlineplus.gov&gt;article</a:t>
            </a:r>
          </a:p>
          <a:p>
            <a:r>
              <a:rPr lang="en-US" dirty="0"/>
              <a:t>http://www.ncbi.nlm.nih.gov&gt;pub....</a:t>
            </a:r>
          </a:p>
          <a:p>
            <a:r>
              <a:rPr lang="en-US" dirty="0"/>
              <a:t>http://www.clinicaladvisor.com&gt;g...</a:t>
            </a:r>
          </a:p>
          <a:p>
            <a:r>
              <a:rPr lang="en-US" dirty="0"/>
              <a:t>http://www.verywellhealth.com&gt;w..</a:t>
            </a:r>
          </a:p>
          <a:p>
            <a:r>
              <a:rPr lang="en-US" dirty="0"/>
              <a:t>http:www.Medscape.com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7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223-WA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276</Words>
  <Application>Microsoft Office PowerPoint</Application>
  <PresentationFormat>On-screen Show (4:3)</PresentationFormat>
  <Paragraphs>24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Franklin Gothic Medium</vt:lpstr>
      <vt:lpstr>Wingdings 2</vt:lpstr>
      <vt:lpstr>Trek</vt:lpstr>
      <vt:lpstr>DIGNOSTIC TEST </vt:lpstr>
      <vt:lpstr>PowerPoint Presentation</vt:lpstr>
      <vt:lpstr>PowerPoint Presentation</vt:lpstr>
      <vt:lpstr>Treatment options </vt:lpstr>
      <vt:lpstr>THEARPY</vt:lpstr>
      <vt:lpstr>Treatment of myasthenia gravis through yoga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MYASTHENIA GRAVIS</dc:title>
  <dc:creator>Haider</dc:creator>
  <cp:lastModifiedBy>maria nazir</cp:lastModifiedBy>
  <cp:revision>37</cp:revision>
  <dcterms:created xsi:type="dcterms:W3CDTF">2020-02-23T09:55:50Z</dcterms:created>
  <dcterms:modified xsi:type="dcterms:W3CDTF">2020-04-25T08:18:51Z</dcterms:modified>
</cp:coreProperties>
</file>