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0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947638" y="4360846"/>
            <a:ext cx="6858000" cy="1655762"/>
          </a:xfrm>
          <a:solidFill>
            <a:srgbClr val="800000"/>
          </a:solidFill>
          <a:ln w="25400">
            <a:solidFill>
              <a:srgbClr val="660000"/>
            </a:solidFill>
            <a:prstDash val="solid"/>
          </a:ln>
        </p:spPr>
        <p:txBody>
          <a:bodyPr>
            <a:normAutofit/>
          </a:bodyPr>
          <a:lstStyle/>
          <a:p>
            <a:endParaRPr lang="en-US" altLang="zh-CN" dirty="0">
              <a:solidFill>
                <a:srgbClr val="FFFFFF"/>
              </a:solidFill>
            </a:endParaRPr>
          </a:p>
        </p:txBody>
      </p:sp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496810" y="221663"/>
            <a:ext cx="8150380" cy="3917555"/>
          </a:xfrm>
          <a:solidFill>
            <a:srgbClr val="000000"/>
          </a:solidFill>
          <a:ln w="25400">
            <a:solidFill>
              <a:srgbClr val="000000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en-US" altLang="zh-CN" sz="4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taught, motivate and moral building ,personality , creativity and intelligence</a:t>
            </a:r>
            <a:endParaRPr lang="en-US" altLang="zh-CN" sz="4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9" name="TextBox 1048648"/>
          <p:cNvSpPr txBox="1"/>
          <p:nvPr/>
        </p:nvSpPr>
        <p:spPr>
          <a:xfrm>
            <a:off x="1142999" y="8914190"/>
            <a:ext cx="4000000" cy="66878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  <a:ln>
            <a:noFill/>
            <a:prstDash val="solid"/>
          </a:ln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role in motivation </a:t>
            </a:r>
          </a:p>
        </p:txBody>
      </p:sp>
      <p:sp>
        <p:nvSpPr>
          <p:cNvPr id="1048648" name="Content Placeholder 1048647"/>
          <p:cNvSpPr>
            <a:spLocks noGrp="1"/>
          </p:cNvSpPr>
          <p:nvPr>
            <p:ph sz="quarter" idx="1"/>
          </p:nvPr>
        </p:nvSpPr>
        <p:spPr>
          <a:xfrm>
            <a:off x="628649" y="1882643"/>
            <a:ext cx="7886700" cy="4351338"/>
          </a:xfrm>
          <a:solidFill>
            <a:srgbClr val="3399FF"/>
          </a:solidFill>
          <a:ln w="25400">
            <a:solidFill>
              <a:srgbClr val="0065CB"/>
            </a:solidFill>
            <a:prstDash val="solid"/>
          </a:ln>
        </p:spPr>
        <p:txBody>
          <a:bodyPr>
            <a:normAutofit fontScale="96429"/>
          </a:bodyPr>
          <a:lstStyle/>
          <a:p>
            <a:pPr algn="just"/>
            <a:r>
              <a:rPr lang="en-US" sz="29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Teachers as a motivator plays role to provide stimulation and encouragement to increase students' interest and motivation. Interests are the awareness, the desire and attention of someone toward a certain object associated with them that is associated with strong feelings</a:t>
            </a:r>
          </a:p>
          <a:p>
            <a:pPr algn="just"/>
            <a:r>
              <a:rPr lang="en-US" sz="29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One way to encourage students and teach them responsibility is to get them involved in the classroom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0486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CC00"/>
          </a:solidFill>
          <a:ln>
            <a:noFill/>
            <a:prstDash val="solid"/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role in motivation </a:t>
            </a:r>
          </a:p>
        </p:txBody>
      </p:sp>
      <p:sp>
        <p:nvSpPr>
          <p:cNvPr id="1048651" name="Content Placeholder 1048650"/>
          <p:cNvSpPr>
            <a:spLocks noGrp="1"/>
          </p:cNvSpPr>
          <p:nvPr>
            <p:ph sz="quarter" idx="1"/>
          </p:nvPr>
        </p:nvSpPr>
        <p:spPr>
          <a:xfrm>
            <a:off x="628650" y="2382591"/>
            <a:ext cx="7886700" cy="3794371"/>
          </a:xfrm>
          <a:solidFill>
            <a:srgbClr val="3399FF"/>
          </a:solidFill>
          <a:ln w="25400">
            <a:solidFill>
              <a:srgbClr val="0065CB"/>
            </a:solidFill>
            <a:prstDash val="solid"/>
          </a:ln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Make participating fun by giving each student a job to do</a:t>
            </a:r>
          </a:p>
          <a:p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Make students work in groups and assign each a task or role</a:t>
            </a:r>
            <a:r>
              <a:rPr lang="en-US" dirty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048651"/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  <a:ln w="25400">
            <a:solidFill>
              <a:srgbClr val="660000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role in moral building </a:t>
            </a:r>
          </a:p>
        </p:txBody>
      </p:sp>
      <p:sp>
        <p:nvSpPr>
          <p:cNvPr id="1048653" name="Content Placeholder 1048652"/>
          <p:cNvSpPr>
            <a:spLocks noGrp="1"/>
          </p:cNvSpPr>
          <p:nvPr>
            <p:ph sz="quarter" idx="1"/>
          </p:nvPr>
        </p:nvSpPr>
        <p:spPr>
          <a:solidFill>
            <a:srgbClr val="000080"/>
          </a:solidFill>
          <a:ln w="25400">
            <a:solidFill>
              <a:srgbClr val="000060"/>
            </a:solidFill>
            <a:prstDash val="solid"/>
          </a:ln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teachers teach students the moral values and behaviors, and act as a role model for showing students the desirable characters and traits in the school and also the society.</a:t>
            </a:r>
          </a:p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They also teach students to respect the rights of other persons</a:t>
            </a:r>
          </a:p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them about the acceptance of responsibility for one's actions.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048653"/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  <a:ln>
            <a:noFill/>
            <a:prstDash val="solid"/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role in personality grooming of students </a:t>
            </a:r>
          </a:p>
        </p:txBody>
      </p:sp>
      <p:sp>
        <p:nvSpPr>
          <p:cNvPr id="1048655" name="Content Placeholder 1048654"/>
          <p:cNvSpPr>
            <a:spLocks noGrp="1"/>
          </p:cNvSpPr>
          <p:nvPr>
            <p:ph sz="quarter" idx="1"/>
          </p:nvPr>
        </p:nvSpPr>
        <p:spPr>
          <a:solidFill>
            <a:srgbClr val="008000"/>
          </a:solidFill>
          <a:ln w="25400">
            <a:solidFill>
              <a:srgbClr val="006600"/>
            </a:solidFill>
            <a:prstDash val="solid"/>
          </a:ln>
        </p:spPr>
        <p:txBody>
          <a:bodyPr/>
          <a:lstStyle/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Teachers take the place of parents school, they guide and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mould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the character and personality of the student</a:t>
            </a:r>
          </a:p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They influence the formative years of the students. A good teacher coaxes and helps a student to understand his abilities and become a better human being .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048655"/>
          <p:cNvSpPr>
            <a:spLocks noGrp="1"/>
          </p:cNvSpPr>
          <p:nvPr>
            <p:ph type="title"/>
          </p:nvPr>
        </p:nvSpPr>
        <p:spPr>
          <a:solidFill>
            <a:srgbClr val="3399FF"/>
          </a:solidFill>
          <a:ln w="25400">
            <a:solidFill>
              <a:srgbClr val="0065CB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Teacher role in creativity and intelligence </a:t>
            </a:r>
          </a:p>
        </p:txBody>
      </p:sp>
      <p:sp>
        <p:nvSpPr>
          <p:cNvPr id="1048657" name="Content Placeholder 1048656"/>
          <p:cNvSpPr>
            <a:spLocks noGrp="1"/>
          </p:cNvSpPr>
          <p:nvPr>
            <p:ph sz="quarter" idx="1"/>
          </p:nvPr>
        </p:nvSpPr>
        <p:spPr>
          <a:solidFill>
            <a:srgbClr val="800000"/>
          </a:solidFill>
          <a:ln w="25400">
            <a:solidFill>
              <a:srgbClr val="660000"/>
            </a:solidFill>
            <a:prstDash val="solid"/>
          </a:ln>
        </p:spPr>
        <p:txBody>
          <a:bodyPr>
            <a:normAutofit fontScale="96429"/>
          </a:bodyPr>
          <a:lstStyle/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The creative teacher must be the source of experiences that will develop personality, dis-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pel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fears, give satisfaction, promote confidences, challenge and help develop abilities, and develop values and standards for maximum growth for each child.</a:t>
            </a:r>
          </a:p>
          <a:p>
            <a:pPr algn="just"/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Set up learning activities that allow students to explore their creativity in relevant, interesting, and worthwhile ways.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287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Teacher taught, motivate and moral building ,personality , creativity and intelligence</vt:lpstr>
      <vt:lpstr>Teacher role in motivation </vt:lpstr>
      <vt:lpstr>Teacher role in motivation </vt:lpstr>
      <vt:lpstr>Teacher role in moral building </vt:lpstr>
      <vt:lpstr>Teacher role in personality grooming of students </vt:lpstr>
      <vt:lpstr>Teacher role in creativity and intelligence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:Aqsa akram  Class : BS Islamiat 3rd semester  Roll no Bisf19M015</dc:title>
  <dc:creator>computer fix</dc:creator>
  <cp:lastModifiedBy>computer fix</cp:lastModifiedBy>
  <cp:revision>2</cp:revision>
  <dcterms:created xsi:type="dcterms:W3CDTF">2015-05-11T23:30:45Z</dcterms:created>
  <dcterms:modified xsi:type="dcterms:W3CDTF">2020-12-05T13:57:35Z</dcterms:modified>
</cp:coreProperties>
</file>