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F450-288F-44C6-AE28-C562DAA72D0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36E5F-9527-4736-96C6-A2A07852E1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838200"/>
            <a:ext cx="70008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504950"/>
            <a:ext cx="66484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2466975"/>
            <a:ext cx="68865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2</cp:revision>
  <dcterms:created xsi:type="dcterms:W3CDTF">2020-04-20T14:53:17Z</dcterms:created>
  <dcterms:modified xsi:type="dcterms:W3CDTF">2020-04-20T16:04:30Z</dcterms:modified>
</cp:coreProperties>
</file>