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52" r:id="rId3"/>
    <p:sldId id="353" r:id="rId4"/>
    <p:sldId id="354" r:id="rId5"/>
    <p:sldId id="355" r:id="rId6"/>
    <p:sldId id="357" r:id="rId7"/>
    <p:sldId id="358" r:id="rId8"/>
    <p:sldId id="359" r:id="rId9"/>
    <p:sldId id="360" r:id="rId10"/>
    <p:sldId id="362" r:id="rId11"/>
    <p:sldId id="380" r:id="rId12"/>
    <p:sldId id="381" r:id="rId13"/>
    <p:sldId id="382" r:id="rId14"/>
    <p:sldId id="363" r:id="rId15"/>
    <p:sldId id="365" r:id="rId16"/>
    <p:sldId id="366" r:id="rId17"/>
    <p:sldId id="368" r:id="rId18"/>
    <p:sldId id="370" r:id="rId19"/>
    <p:sldId id="371" r:id="rId20"/>
    <p:sldId id="374" r:id="rId21"/>
    <p:sldId id="375" r:id="rId22"/>
    <p:sldId id="377" r:id="rId2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52" d="100"/>
          <a:sy n="52" d="100"/>
        </p:scale>
        <p:origin x="48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“” can be omitted in the properties</a:t>
            </a:r>
            <a:endParaRPr lang="en-P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0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9135"/>
            <a:ext cx="9144000" cy="640894"/>
          </a:xfrm>
        </p:spPr>
        <p:txBody>
          <a:bodyPr/>
          <a:lstStyle/>
          <a:p>
            <a:r>
              <a:rPr lang="en-US" dirty="0"/>
              <a:t>Lecture </a:t>
            </a:r>
            <a:r>
              <a:rPr lang="en-PK" dirty="0"/>
              <a:t>1</a:t>
            </a:r>
            <a:r>
              <a:rPr lang="en-US" dirty="0"/>
              <a:t>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4236986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K" dirty="0"/>
              <a:t>C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p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1</a:t>
            </a:r>
            <a:r>
              <a:rPr lang="en-US" dirty="0"/>
              <a:t>5</a:t>
            </a:r>
            <a:r>
              <a:rPr lang="en-PK" dirty="0"/>
              <a:t> - </a:t>
            </a:r>
            <a:r>
              <a:rPr lang="en-US" dirty="0"/>
              <a:t>JavaScript Arrays</a:t>
            </a:r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Array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279909" cy="511645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JavaScript comes ready-made with a number of methods for manipulating them and their data:</a:t>
            </a:r>
          </a:p>
          <a:p>
            <a:pPr lvl="1"/>
            <a:r>
              <a:rPr lang="en-US" sz="3000" dirty="0"/>
              <a:t>some</a:t>
            </a:r>
          </a:p>
          <a:p>
            <a:pPr lvl="1"/>
            <a:r>
              <a:rPr lang="en-US" sz="3000" dirty="0" err="1"/>
              <a:t>indexOf</a:t>
            </a:r>
            <a:endParaRPr lang="en-US" sz="3000" dirty="0"/>
          </a:p>
          <a:p>
            <a:pPr lvl="1"/>
            <a:r>
              <a:rPr lang="en-US" sz="3000" dirty="0" err="1"/>
              <a:t>Concat</a:t>
            </a:r>
            <a:endParaRPr lang="en-US" sz="3000" dirty="0"/>
          </a:p>
          <a:p>
            <a:pPr lvl="1"/>
            <a:r>
              <a:rPr lang="en-US" sz="3000" dirty="0" err="1"/>
              <a:t>forEach</a:t>
            </a:r>
            <a:endParaRPr lang="en-US" sz="3000" dirty="0"/>
          </a:p>
          <a:p>
            <a:pPr lvl="1"/>
            <a:r>
              <a:rPr lang="en-US" sz="3000" dirty="0"/>
              <a:t>join</a:t>
            </a:r>
          </a:p>
          <a:p>
            <a:pPr lvl="1"/>
            <a:r>
              <a:rPr lang="en-US" sz="3000" dirty="0"/>
              <a:t>push</a:t>
            </a:r>
          </a:p>
          <a:p>
            <a:pPr lvl="1"/>
            <a:r>
              <a:rPr lang="en-US" sz="3000" dirty="0"/>
              <a:t>pop</a:t>
            </a:r>
          </a:p>
          <a:p>
            <a:pPr lvl="1"/>
            <a:r>
              <a:rPr lang="en-US" sz="3000" dirty="0"/>
              <a:t>reverse</a:t>
            </a:r>
          </a:p>
          <a:p>
            <a:pPr lvl="1"/>
            <a:r>
              <a:rPr lang="en-US" sz="3000" dirty="0"/>
              <a:t>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9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422461"/>
            <a:ext cx="11279909" cy="5116450"/>
          </a:xfrm>
        </p:spPr>
        <p:txBody>
          <a:bodyPr>
            <a:noAutofit/>
          </a:bodyPr>
          <a:lstStyle/>
          <a:p>
            <a:r>
              <a:rPr lang="en-US" dirty="0"/>
              <a:t>some() method checks if any of the elements in an array pass a test (returns true).</a:t>
            </a:r>
          </a:p>
          <a:p>
            <a:r>
              <a:rPr lang="en-US" dirty="0"/>
              <a:t>Test is provided as a function.</a:t>
            </a:r>
          </a:p>
          <a:p>
            <a:r>
              <a:rPr lang="en-US" dirty="0"/>
              <a:t>some() method executes the function once for each element present in the array:</a:t>
            </a:r>
          </a:p>
          <a:p>
            <a:pPr lvl="1"/>
            <a:r>
              <a:rPr lang="en-US" dirty="0"/>
              <a:t>returns true if any array element returns true value for the test and does not check the remaining values.</a:t>
            </a:r>
          </a:p>
          <a:p>
            <a:pPr lvl="1"/>
            <a:r>
              <a:rPr lang="en-US" dirty="0"/>
              <a:t>Returns false otherwise.</a:t>
            </a:r>
          </a:p>
          <a:p>
            <a:pPr lvl="1"/>
            <a:r>
              <a:rPr lang="en-US" dirty="0"/>
              <a:t>some() does not execute the function for array elements without values.</a:t>
            </a:r>
          </a:p>
          <a:p>
            <a:pPr lvl="1"/>
            <a:r>
              <a:rPr lang="en-US" dirty="0"/>
              <a:t>some() does not change the original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554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A56FB-4048-4C17-AAD9-981C098EF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94F0C-F326-447A-A632-83D94C3E9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Example:</a:t>
            </a:r>
          </a:p>
          <a:p>
            <a:pPr marL="457200" lvl="1" indent="0">
              <a:buNone/>
            </a:pPr>
            <a:r>
              <a:rPr lang="en-US" dirty="0"/>
              <a:t>function isBiggerThan10(element, index, array)</a:t>
            </a:r>
          </a:p>
          <a:p>
            <a:pPr marL="457200" lvl="1" indent="0">
              <a:buNone/>
            </a:pPr>
            <a:r>
              <a:rPr lang="en-PK" dirty="0"/>
              <a:t>{</a:t>
            </a:r>
          </a:p>
          <a:p>
            <a:pPr marL="457200" lvl="1" indent="0">
              <a:buNone/>
            </a:pPr>
            <a:r>
              <a:rPr lang="en-US" dirty="0"/>
              <a:t>	return element &gt; 10</a:t>
            </a:r>
          </a:p>
          <a:p>
            <a:pPr marL="457200" lvl="1" indent="0">
              <a:buNone/>
            </a:pPr>
            <a:r>
              <a:rPr lang="en-PK" dirty="0"/>
              <a:t>}</a:t>
            </a:r>
          </a:p>
          <a:p>
            <a:pPr marL="457200" lvl="1" indent="0">
              <a:buNone/>
            </a:pPr>
            <a:r>
              <a:rPr lang="en-US" dirty="0"/>
              <a:t>result = [2, 5, 8, 1, 4].some(isBiggerThan10); // result will be false</a:t>
            </a:r>
          </a:p>
          <a:p>
            <a:pPr marL="457200" lvl="1" indent="0">
              <a:buNone/>
            </a:pPr>
            <a:r>
              <a:rPr lang="en-US" dirty="0"/>
              <a:t>result = [12, 5, 8, 1, 4].some(isBiggerThan10); // result will be true</a:t>
            </a:r>
          </a:p>
          <a:p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D3189-5FC9-4837-8D3A-B369A7B1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43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2CB72-F17B-4847-AB32-9428B847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indexOf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423DD-7C12-48BE-97BA-03C6023CB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45919"/>
            <a:ext cx="11279909" cy="4875288"/>
          </a:xfrm>
        </p:spPr>
        <p:txBody>
          <a:bodyPr/>
          <a:lstStyle/>
          <a:p>
            <a:r>
              <a:rPr lang="en-US" dirty="0"/>
              <a:t>Finds out where an element can be found in an array.</a:t>
            </a:r>
          </a:p>
          <a:p>
            <a:pPr lvl="1"/>
            <a:r>
              <a:rPr lang="en-US" dirty="0"/>
              <a:t>returns the index of the located element (starting from 0).</a:t>
            </a:r>
          </a:p>
          <a:p>
            <a:pPr lvl="1"/>
            <a:r>
              <a:rPr lang="en-US" dirty="0"/>
              <a:t>returns -1 element is not found.</a:t>
            </a:r>
          </a:p>
          <a:p>
            <a:r>
              <a:rPr lang="en-US" dirty="0"/>
              <a:t>Example:</a:t>
            </a:r>
          </a:p>
          <a:p>
            <a:pPr marL="457200" lvl="1" indent="0">
              <a:buNone/>
            </a:pPr>
            <a:r>
              <a:rPr lang="en-US" dirty="0"/>
              <a:t>animals = ['cat', 'dog', 'cow', 'horse', 'elephant']</a:t>
            </a:r>
          </a:p>
          <a:p>
            <a:pPr marL="457200" lvl="1" indent="0">
              <a:buNone/>
            </a:pPr>
            <a:r>
              <a:rPr lang="en-US" dirty="0"/>
              <a:t>offset = </a:t>
            </a:r>
            <a:r>
              <a:rPr lang="en-US" dirty="0" err="1"/>
              <a:t>animals.indexOf</a:t>
            </a:r>
            <a:r>
              <a:rPr lang="en-US" dirty="0"/>
              <a:t>('cow')</a:t>
            </a:r>
          </a:p>
          <a:p>
            <a:pPr marL="457200" lvl="1" indent="0">
              <a:buNone/>
            </a:pPr>
            <a:r>
              <a:rPr lang="en-US" dirty="0" err="1"/>
              <a:t>document.write</a:t>
            </a:r>
            <a:r>
              <a:rPr lang="en-US" dirty="0"/>
              <a:t>(offset)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F36CB-AFB6-43B9-83CA-21B9919C7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57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78217"/>
            <a:ext cx="11279909" cy="511645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concat</a:t>
            </a:r>
            <a:r>
              <a:rPr lang="en-US" dirty="0"/>
              <a:t> method concatenates two or more arrays. </a:t>
            </a:r>
          </a:p>
          <a:p>
            <a:r>
              <a:rPr lang="en-US" dirty="0"/>
              <a:t>Syntax:</a:t>
            </a:r>
          </a:p>
          <a:p>
            <a:pPr marL="457200" lvl="1" indent="0">
              <a:buNone/>
            </a:pPr>
            <a:r>
              <a:rPr lang="en-US" sz="3000" dirty="0"/>
              <a:t>arr1.concat(arr2, arr3, ..)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	fruits = ["Banana", "Grape"]</a:t>
            </a:r>
          </a:p>
          <a:p>
            <a:pPr marL="0" indent="0">
              <a:buNone/>
            </a:pPr>
            <a:r>
              <a:rPr lang="en-US" dirty="0"/>
              <a:t>	vegetables = ["Carrot", "Cabbage"]</a:t>
            </a:r>
          </a:p>
          <a:p>
            <a:pPr marL="0" indent="0">
              <a:buNone/>
            </a:pPr>
            <a:r>
              <a:rPr lang="en-US" dirty="0"/>
              <a:t>	numbers=[1, 2, 3]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document.write</a:t>
            </a:r>
            <a:r>
              <a:rPr lang="en-US" dirty="0"/>
              <a:t>(</a:t>
            </a:r>
            <a:r>
              <a:rPr lang="en-US" dirty="0" err="1"/>
              <a:t>fruits.concat</a:t>
            </a:r>
            <a:r>
              <a:rPr lang="en-US" dirty="0"/>
              <a:t>(vegetables, numbers))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56B88D-810F-425B-9086-5E36A57B391C}"/>
              </a:ext>
            </a:extLst>
          </p:cNvPr>
          <p:cNvSpPr txBox="1"/>
          <p:nvPr/>
        </p:nvSpPr>
        <p:spPr>
          <a:xfrm>
            <a:off x="925386" y="5540560"/>
            <a:ext cx="80673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Banana,Grape,Carrot,Cabbage,1,2,3</a:t>
            </a:r>
          </a:p>
        </p:txBody>
      </p:sp>
    </p:spTree>
    <p:extLst>
      <p:ext uri="{BB962C8B-B14F-4D97-AF65-F5344CB8AC3E}">
        <p14:creationId xmlns:p14="http://schemas.microsoft.com/office/powerpoint/2010/main" val="64230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433478"/>
            <a:ext cx="11279909" cy="510543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forEach</a:t>
            </a:r>
            <a:r>
              <a:rPr lang="en-US" dirty="0"/>
              <a:t> method calls a </a:t>
            </a:r>
            <a:r>
              <a:rPr lang="en-US" i="1" dirty="0"/>
              <a:t>provided function</a:t>
            </a:r>
            <a:r>
              <a:rPr lang="en-US" dirty="0"/>
              <a:t> once for every element in an array, one by one, in order.</a:t>
            </a:r>
          </a:p>
          <a:p>
            <a:pPr lvl="1"/>
            <a:r>
              <a:rPr lang="en-US" dirty="0"/>
              <a:t>Achieves functionality similar to the PHP foreach keyword.</a:t>
            </a:r>
          </a:p>
          <a:p>
            <a:pPr lvl="1"/>
            <a:r>
              <a:rPr lang="en-US" dirty="0"/>
              <a:t>The provided function may perform any kind of operation on the elements of the given array.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 provided function takes three parameters: element [required], index [optional], and array [optional].</a:t>
            </a:r>
          </a:p>
          <a:p>
            <a:pPr lvl="1">
              <a:spcBef>
                <a:spcPts val="200"/>
              </a:spcBef>
            </a:pPr>
            <a:r>
              <a:rPr lang="en-US" dirty="0"/>
              <a:t>These can be used as required by the function.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007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err="1"/>
              <a:t>forEach</a:t>
            </a:r>
            <a:r>
              <a:rPr lang="en-US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65440"/>
            <a:ext cx="11279909" cy="4829628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/>
              <a:t>&lt;script&gt;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pets = ["Cat", "Dog", "Rabbit", "Hamster"]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pets.forEach</a:t>
            </a:r>
            <a:r>
              <a:rPr lang="en-US" dirty="0"/>
              <a:t>(output)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function output(element, index, array)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document.write</a:t>
            </a:r>
            <a:r>
              <a:rPr lang="en-US" dirty="0"/>
              <a:t>("Element at index " + index + " has the value "    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                             + element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89E252-D767-4C5A-9FC1-A123C2E10A14}"/>
              </a:ext>
            </a:extLst>
          </p:cNvPr>
          <p:cNvSpPr/>
          <p:nvPr/>
        </p:nvSpPr>
        <p:spPr>
          <a:xfrm>
            <a:off x="4779631" y="4919008"/>
            <a:ext cx="695632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Element at index 0 has the value Cat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Element at index 1 has the value Dog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Element at index 2 has the value Rabbit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Element at index 3 has the value Hamster</a:t>
            </a:r>
          </a:p>
        </p:txBody>
      </p:sp>
    </p:spTree>
    <p:extLst>
      <p:ext uri="{BB962C8B-B14F-4D97-AF65-F5344CB8AC3E}">
        <p14:creationId xmlns:p14="http://schemas.microsoft.com/office/powerpoint/2010/main" val="424058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800"/>
          </a:xfrm>
        </p:spPr>
        <p:txBody>
          <a:bodyPr>
            <a:normAutofit/>
          </a:bodyPr>
          <a:lstStyle/>
          <a:p>
            <a:r>
              <a:rPr lang="en-US" dirty="0"/>
              <a:t>With the join method, you can convert all the values in an array to strings and then join them together into one large string, placing an optional separator between them.</a:t>
            </a:r>
          </a:p>
          <a:p>
            <a:r>
              <a:rPr lang="en-US" dirty="0"/>
              <a:t>Without a parameter, join uses a comma to separate the elements.</a:t>
            </a:r>
          </a:p>
          <a:p>
            <a:r>
              <a:rPr lang="en-US" i="1" dirty="0"/>
              <a:t>Example 15-12. Using the join method</a:t>
            </a:r>
          </a:p>
          <a:p>
            <a:pPr marL="457200" lvl="1" indent="0">
              <a:buNone/>
            </a:pPr>
            <a:r>
              <a:rPr lang="en-US" sz="3000" dirty="0"/>
              <a:t>&lt;script&gt;</a:t>
            </a:r>
          </a:p>
          <a:p>
            <a:pPr marL="457200" lvl="1" indent="0">
              <a:buNone/>
            </a:pPr>
            <a:r>
              <a:rPr lang="en-US" sz="3000" dirty="0"/>
              <a:t>pets = ["Cat", "Dog", "Rabbit", "Hamster"]</a:t>
            </a:r>
          </a:p>
          <a:p>
            <a:pPr marL="457200" lvl="1" indent="0">
              <a:buNone/>
            </a:pPr>
            <a:r>
              <a:rPr lang="en-US" sz="3000" dirty="0" err="1"/>
              <a:t>document.write</a:t>
            </a:r>
            <a:r>
              <a:rPr lang="en-US" sz="3000" dirty="0"/>
              <a:t>(</a:t>
            </a:r>
            <a:r>
              <a:rPr lang="en-US" sz="3000" dirty="0" err="1"/>
              <a:t>pets.join</a:t>
            </a:r>
            <a:r>
              <a:rPr lang="en-US" sz="3000" dirty="0"/>
              <a:t>() + "&lt;</a:t>
            </a:r>
            <a:r>
              <a:rPr lang="en-US" sz="3000" dirty="0" err="1"/>
              <a:t>br</a:t>
            </a:r>
            <a:r>
              <a:rPr lang="en-US" sz="3000" dirty="0"/>
              <a:t>&gt;")</a:t>
            </a:r>
          </a:p>
          <a:p>
            <a:pPr marL="457200" lvl="1" indent="0">
              <a:buNone/>
            </a:pPr>
            <a:r>
              <a:rPr lang="en-US" sz="3000" dirty="0" err="1"/>
              <a:t>document.write</a:t>
            </a:r>
            <a:r>
              <a:rPr lang="en-US" sz="3000" dirty="0"/>
              <a:t>(</a:t>
            </a:r>
            <a:r>
              <a:rPr lang="en-US" sz="3000" dirty="0" err="1"/>
              <a:t>pets.join</a:t>
            </a:r>
            <a:r>
              <a:rPr lang="en-US" sz="3000" dirty="0"/>
              <a:t>(' ') + "&lt;</a:t>
            </a:r>
            <a:r>
              <a:rPr lang="en-US" sz="3000" dirty="0" err="1"/>
              <a:t>br</a:t>
            </a:r>
            <a:r>
              <a:rPr lang="en-US" sz="3000" dirty="0"/>
              <a:t>&gt;")</a:t>
            </a:r>
          </a:p>
          <a:p>
            <a:pPr marL="457200" lvl="1" indent="0">
              <a:buNone/>
            </a:pPr>
            <a:r>
              <a:rPr lang="en-US" sz="3000" dirty="0" err="1"/>
              <a:t>document.write</a:t>
            </a:r>
            <a:r>
              <a:rPr lang="en-US" sz="3000" dirty="0"/>
              <a:t>(</a:t>
            </a:r>
            <a:r>
              <a:rPr lang="en-US" sz="3000" dirty="0" err="1"/>
              <a:t>pets.join</a:t>
            </a:r>
            <a:r>
              <a:rPr lang="en-US" sz="3000" dirty="0"/>
              <a:t>(' : ') + "&lt;</a:t>
            </a:r>
            <a:r>
              <a:rPr lang="en-US" sz="3000" dirty="0" err="1"/>
              <a:t>br</a:t>
            </a:r>
            <a:r>
              <a:rPr lang="en-US" sz="3000" dirty="0"/>
              <a:t>&gt;")</a:t>
            </a:r>
          </a:p>
          <a:p>
            <a:pPr marL="457200" lvl="1" indent="0">
              <a:buNone/>
            </a:pPr>
            <a:r>
              <a:rPr lang="en-US" sz="3000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3DA22D-E760-4FB5-8722-BDF913DC84CC}"/>
              </a:ext>
            </a:extLst>
          </p:cNvPr>
          <p:cNvSpPr/>
          <p:nvPr/>
        </p:nvSpPr>
        <p:spPr>
          <a:xfrm>
            <a:off x="7683910" y="4581127"/>
            <a:ext cx="4508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Cat,Dog,Rabbit,Hamster</a:t>
            </a:r>
            <a:endParaRPr lang="en-US" sz="24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Cat Dog Rabbit Hamster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Cat : Dog : Rabbit : Hamster</a:t>
            </a:r>
          </a:p>
        </p:txBody>
      </p:sp>
    </p:spTree>
    <p:extLst>
      <p:ext uri="{BB962C8B-B14F-4D97-AF65-F5344CB8AC3E}">
        <p14:creationId xmlns:p14="http://schemas.microsoft.com/office/powerpoint/2010/main" val="291429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and pop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push method can be used to insert a value into an array. </a:t>
            </a:r>
          </a:p>
          <a:p>
            <a:r>
              <a:rPr lang="en-US" sz="3200" dirty="0"/>
              <a:t>pop method deletes the most recently inserted element from an array and returns it.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252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push and pop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2594663"/>
            <a:ext cx="11279909" cy="42824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&lt;script&gt;</a:t>
            </a:r>
          </a:p>
          <a:p>
            <a:pPr marL="0" indent="0">
              <a:buNone/>
            </a:pPr>
            <a:r>
              <a:rPr lang="en-US" sz="2800" b="1" dirty="0"/>
              <a:t>  sports = ["Football", "Tennis", "Baseball"]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document.write</a:t>
            </a:r>
            <a:r>
              <a:rPr lang="en-US" sz="2800" dirty="0"/>
              <a:t>("Start = " + sports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b="1" dirty="0"/>
              <a:t>  </a:t>
            </a:r>
            <a:r>
              <a:rPr lang="en-US" sz="2800" b="1" dirty="0" err="1"/>
              <a:t>sports.push</a:t>
            </a:r>
            <a:r>
              <a:rPr lang="en-US" sz="2800" b="1" dirty="0"/>
              <a:t>("Hockey")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document.write</a:t>
            </a:r>
            <a:r>
              <a:rPr lang="en-US" sz="2800" dirty="0"/>
              <a:t>("After Push = " + sports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b="1" dirty="0"/>
              <a:t>  removed = </a:t>
            </a:r>
            <a:r>
              <a:rPr lang="en-US" sz="2800" b="1" dirty="0" err="1"/>
              <a:t>sports.pop</a:t>
            </a:r>
            <a:r>
              <a:rPr lang="en-US" sz="2800" b="1" dirty="0"/>
              <a:t>()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document.write</a:t>
            </a:r>
            <a:r>
              <a:rPr lang="en-US" sz="2800" dirty="0"/>
              <a:t>("After Pop = " + sports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err="1"/>
              <a:t>document.write</a:t>
            </a:r>
            <a:r>
              <a:rPr lang="en-US" sz="2800" dirty="0"/>
              <a:t>("Removed = " + removed + "&lt;</a:t>
            </a:r>
            <a:r>
              <a:rPr lang="en-US" sz="2800" dirty="0" err="1"/>
              <a:t>br</a:t>
            </a:r>
            <a:r>
              <a:rPr lang="en-US" sz="2800" dirty="0"/>
              <a:t>&gt;")</a:t>
            </a:r>
          </a:p>
          <a:p>
            <a:pPr marL="0" indent="0">
              <a:buNone/>
            </a:pPr>
            <a:r>
              <a:rPr lang="en-US" sz="2800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23218D-7708-4BEB-B043-9BA537A68675}"/>
              </a:ext>
            </a:extLst>
          </p:cNvPr>
          <p:cNvSpPr txBox="1"/>
          <p:nvPr/>
        </p:nvSpPr>
        <p:spPr>
          <a:xfrm>
            <a:off x="4955458" y="1128360"/>
            <a:ext cx="70902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Start = </a:t>
            </a:r>
            <a:r>
              <a:rPr lang="en-US" sz="24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Football,Tennis,Baseball</a:t>
            </a:r>
            <a:endParaRPr lang="en-US" sz="24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After Push = </a:t>
            </a:r>
            <a:r>
              <a:rPr lang="en-US" sz="24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Football,Tennis,Baseball,Hockey</a:t>
            </a:r>
            <a:endParaRPr lang="en-US" sz="24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After Pop = </a:t>
            </a:r>
            <a:r>
              <a:rPr lang="en-US" sz="24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Football,Tennis,Baseball</a:t>
            </a:r>
            <a:endParaRPr lang="en-US" sz="24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Removed = Hockey</a:t>
            </a:r>
          </a:p>
          <a:p>
            <a:endParaRPr lang="en-US" sz="24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9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/>
              <a:t>Numeric Arrays</a:t>
            </a:r>
          </a:p>
          <a:p>
            <a:pPr lvl="1"/>
            <a:r>
              <a:rPr lang="en-US" sz="3200" dirty="0"/>
              <a:t>Associative Arrays</a:t>
            </a:r>
          </a:p>
          <a:p>
            <a:pPr lvl="1"/>
            <a:r>
              <a:rPr lang="en-US" sz="3200" dirty="0"/>
              <a:t>Multidimensional Arrays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36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204160"/>
            <a:ext cx="11279909" cy="5347559"/>
          </a:xfrm>
        </p:spPr>
        <p:txBody>
          <a:bodyPr>
            <a:normAutofit/>
          </a:bodyPr>
          <a:lstStyle/>
          <a:p>
            <a:r>
              <a:rPr lang="en-US" dirty="0"/>
              <a:t>Reverses the order of all elements in an array.</a:t>
            </a:r>
          </a:p>
          <a:p>
            <a:r>
              <a:rPr lang="en-US" i="1" dirty="0"/>
              <a:t>Example 15-15. Using the reverse method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sz="3000" dirty="0"/>
              <a:t>&lt;script&gt;</a:t>
            </a:r>
          </a:p>
          <a:p>
            <a:pPr marL="457200" lvl="1" indent="0">
              <a:buNone/>
            </a:pPr>
            <a:r>
              <a:rPr lang="en-US" sz="3000" dirty="0"/>
              <a:t>  sports = ["Football", "Tennis", "Baseball", "Hockey"]</a:t>
            </a:r>
          </a:p>
          <a:p>
            <a:pPr marL="457200" lvl="1" indent="0">
              <a:buNone/>
            </a:pPr>
            <a:r>
              <a:rPr lang="en-US" sz="3000" dirty="0"/>
              <a:t>  </a:t>
            </a:r>
            <a:r>
              <a:rPr lang="en-US" sz="3000" dirty="0" err="1"/>
              <a:t>sports.reverse</a:t>
            </a:r>
            <a:r>
              <a:rPr lang="en-US" sz="3000" dirty="0"/>
              <a:t>()</a:t>
            </a:r>
          </a:p>
          <a:p>
            <a:pPr marL="457200" lvl="1" indent="0">
              <a:buNone/>
            </a:pPr>
            <a:r>
              <a:rPr lang="en-US" sz="3000" dirty="0"/>
              <a:t>  </a:t>
            </a:r>
            <a:r>
              <a:rPr lang="en-US" sz="3000" dirty="0" err="1"/>
              <a:t>document.write</a:t>
            </a:r>
            <a:r>
              <a:rPr lang="en-US" sz="3000" dirty="0"/>
              <a:t>(sports)</a:t>
            </a:r>
          </a:p>
          <a:p>
            <a:pPr marL="457200" lvl="1" indent="0">
              <a:buNone/>
            </a:pPr>
            <a:r>
              <a:rPr lang="en-US" sz="3000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934657-730F-42E2-A388-7402B4C9702B}"/>
              </a:ext>
            </a:extLst>
          </p:cNvPr>
          <p:cNvSpPr txBox="1"/>
          <p:nvPr/>
        </p:nvSpPr>
        <p:spPr>
          <a:xfrm>
            <a:off x="844199" y="5402242"/>
            <a:ext cx="81485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Hockey,Baseball,Tennis,Football</a:t>
            </a:r>
            <a:endParaRPr lang="en-US" sz="28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6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Places all elements of an array in alphabetical or other order depending on the parameter (compare function) used. </a:t>
            </a:r>
          </a:p>
          <a:p>
            <a:r>
              <a:rPr lang="en-US" sz="3200" dirty="0"/>
              <a:t>Example:</a:t>
            </a:r>
          </a:p>
          <a:p>
            <a:pPr marL="0" indent="0">
              <a:buNone/>
            </a:pPr>
            <a:r>
              <a:rPr lang="en-US" sz="3200" dirty="0"/>
              <a:t>   // Alphabetical sort</a:t>
            </a:r>
          </a:p>
          <a:p>
            <a:pPr marL="0" indent="0">
              <a:buNone/>
            </a:pPr>
            <a:r>
              <a:rPr lang="en-US" sz="3200" dirty="0"/>
              <a:t>   sports = ["Football", "Tennis", "Baseball", "Hockey"]</a:t>
            </a:r>
          </a:p>
          <a:p>
            <a:pPr marL="0" indent="0">
              <a:buNone/>
            </a:pPr>
            <a:r>
              <a:rPr lang="en-US" sz="3200" dirty="0"/>
              <a:t>   </a:t>
            </a:r>
            <a:r>
              <a:rPr lang="en-US" sz="3200" dirty="0" err="1"/>
              <a:t>sports.sort</a:t>
            </a:r>
            <a:r>
              <a:rPr lang="en-US" sz="3200" dirty="0"/>
              <a:t>()</a:t>
            </a:r>
          </a:p>
          <a:p>
            <a:pPr marL="0" indent="0">
              <a:buNone/>
            </a:pPr>
            <a:r>
              <a:rPr lang="en-US" sz="3200" dirty="0"/>
              <a:t>   </a:t>
            </a:r>
            <a:r>
              <a:rPr lang="en-US" sz="3200" dirty="0" err="1"/>
              <a:t>document.write</a:t>
            </a:r>
            <a:r>
              <a:rPr lang="en-US" sz="3200" dirty="0"/>
              <a:t>(sports + "&lt;</a:t>
            </a:r>
            <a:r>
              <a:rPr lang="en-US" sz="3200" dirty="0" err="1"/>
              <a:t>br</a:t>
            </a:r>
            <a:r>
              <a:rPr lang="en-US" sz="3200" dirty="0"/>
              <a:t>&gt;")</a:t>
            </a:r>
          </a:p>
          <a:p>
            <a:pPr marL="0" indent="0">
              <a:buNone/>
            </a:pPr>
            <a:r>
              <a:rPr lang="en-US" sz="3200" dirty="0"/>
              <a:t>   // Reverse alphabetical sort</a:t>
            </a:r>
          </a:p>
          <a:p>
            <a:pPr marL="0" indent="0">
              <a:buNone/>
            </a:pPr>
            <a:r>
              <a:rPr lang="en-US" sz="3200" dirty="0"/>
              <a:t>   sports = ["Football", "Tennis", "Baseball", "Hockey"]</a:t>
            </a:r>
          </a:p>
          <a:p>
            <a:pPr marL="0" indent="0">
              <a:buNone/>
            </a:pPr>
            <a:r>
              <a:rPr lang="en-US" sz="3200" dirty="0"/>
              <a:t>   </a:t>
            </a:r>
            <a:r>
              <a:rPr lang="en-US" sz="3200" dirty="0" err="1"/>
              <a:t>sports.sort</a:t>
            </a:r>
            <a:r>
              <a:rPr lang="en-US" sz="3200" dirty="0"/>
              <a:t>().reverse()</a:t>
            </a:r>
          </a:p>
          <a:p>
            <a:pPr marL="0" indent="0">
              <a:buNone/>
            </a:pPr>
            <a:r>
              <a:rPr lang="en-US" sz="3200" dirty="0"/>
              <a:t>   </a:t>
            </a:r>
            <a:r>
              <a:rPr lang="en-US" sz="3200" dirty="0" err="1"/>
              <a:t>document.write</a:t>
            </a:r>
            <a:r>
              <a:rPr lang="en-US" sz="3200" dirty="0"/>
              <a:t>(sports + "&lt;</a:t>
            </a:r>
            <a:r>
              <a:rPr lang="en-US" sz="3200" dirty="0" err="1"/>
              <a:t>br</a:t>
            </a:r>
            <a:r>
              <a:rPr lang="en-US" sz="3200" dirty="0"/>
              <a:t>&gt;")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8944A9-111F-4F54-9CAA-25938B22ECC0}"/>
              </a:ext>
            </a:extLst>
          </p:cNvPr>
          <p:cNvSpPr txBox="1"/>
          <p:nvPr/>
        </p:nvSpPr>
        <p:spPr>
          <a:xfrm>
            <a:off x="6420355" y="5556326"/>
            <a:ext cx="51447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Baseball,Football,Hockey,Tennis</a:t>
            </a:r>
            <a:endParaRPr lang="en-US" sz="24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  <a:p>
            <a:r>
              <a:rPr lang="en-US" sz="24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Tennis,Hockey,Football,Baseball</a:t>
            </a:r>
            <a:endParaRPr lang="en-US" sz="24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23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57" y="1344158"/>
            <a:ext cx="11549142" cy="5377316"/>
          </a:xfrm>
        </p:spPr>
        <p:txBody>
          <a:bodyPr>
            <a:normAutofit fontScale="77500" lnSpcReduction="20000"/>
          </a:bodyPr>
          <a:lstStyle/>
          <a:p>
            <a:r>
              <a:rPr lang="en-US" sz="3900" dirty="0"/>
              <a:t>sort method sorts the values as strings by default and will produce an incorrect result when sorting numbers.</a:t>
            </a:r>
          </a:p>
          <a:p>
            <a:r>
              <a:rPr lang="en-US" sz="3900" dirty="0"/>
              <a:t>Now sort sends the values to the anonymous function, and sorts the values according to the returned (negative, zero, positive) value.</a:t>
            </a:r>
          </a:p>
          <a:p>
            <a:r>
              <a:rPr lang="en-US" sz="3900" dirty="0"/>
              <a:t>Example:</a:t>
            </a:r>
          </a:p>
          <a:p>
            <a:pPr marL="0" indent="0">
              <a:buNone/>
            </a:pPr>
            <a:r>
              <a:rPr lang="en-US" sz="3600" dirty="0"/>
              <a:t>   // Ascending numeric sort</a:t>
            </a:r>
          </a:p>
          <a:p>
            <a:pPr marL="0" indent="0">
              <a:buNone/>
            </a:pPr>
            <a:r>
              <a:rPr lang="en-US" sz="3600" dirty="0"/>
              <a:t>   numbers = [7, 23, 6, 74]</a:t>
            </a:r>
          </a:p>
          <a:p>
            <a:pPr marL="0" indent="0">
              <a:buNone/>
            </a:pPr>
            <a:r>
              <a:rPr lang="en-US" sz="3600" dirty="0"/>
              <a:t>   </a:t>
            </a:r>
            <a:r>
              <a:rPr lang="en-US" sz="3600" dirty="0" err="1"/>
              <a:t>numbers.sort</a:t>
            </a:r>
            <a:r>
              <a:rPr lang="en-US" sz="3600" dirty="0"/>
              <a:t>(function(</a:t>
            </a:r>
            <a:r>
              <a:rPr lang="en-US" sz="3600" dirty="0" err="1"/>
              <a:t>a,b</a:t>
            </a:r>
            <a:r>
              <a:rPr lang="en-US" sz="3600" dirty="0"/>
              <a:t>){return a - b})</a:t>
            </a:r>
          </a:p>
          <a:p>
            <a:pPr marL="0" indent="0">
              <a:buNone/>
            </a:pPr>
            <a:r>
              <a:rPr lang="en-US" sz="3600" dirty="0"/>
              <a:t>   </a:t>
            </a:r>
            <a:r>
              <a:rPr lang="en-US" sz="3600" dirty="0" err="1"/>
              <a:t>document.write</a:t>
            </a:r>
            <a:r>
              <a:rPr lang="en-US" sz="3600" dirty="0"/>
              <a:t>(numbers + "&lt;</a:t>
            </a:r>
            <a:r>
              <a:rPr lang="en-US" sz="3600" dirty="0" err="1"/>
              <a:t>br</a:t>
            </a:r>
            <a:r>
              <a:rPr lang="en-US" sz="3600" dirty="0"/>
              <a:t>&gt;")</a:t>
            </a:r>
          </a:p>
          <a:p>
            <a:pPr marL="0" indent="0">
              <a:buNone/>
            </a:pPr>
            <a:r>
              <a:rPr lang="en-US" sz="3600" dirty="0"/>
              <a:t>   // Descending numeric sort</a:t>
            </a:r>
          </a:p>
          <a:p>
            <a:pPr marL="0" indent="0">
              <a:buNone/>
            </a:pPr>
            <a:r>
              <a:rPr lang="en-US" sz="3600" dirty="0"/>
              <a:t>   numbers = [7, 23, 6, 74]</a:t>
            </a:r>
          </a:p>
          <a:p>
            <a:pPr marL="0" indent="0">
              <a:buNone/>
            </a:pPr>
            <a:r>
              <a:rPr lang="en-US" sz="3600" dirty="0"/>
              <a:t>   </a:t>
            </a:r>
            <a:r>
              <a:rPr lang="en-US" sz="3600" dirty="0" err="1"/>
              <a:t>numbers.sort</a:t>
            </a:r>
            <a:r>
              <a:rPr lang="en-US" sz="3600" dirty="0"/>
              <a:t>(function(</a:t>
            </a:r>
            <a:r>
              <a:rPr lang="en-US" sz="3600" dirty="0" err="1"/>
              <a:t>a,b</a:t>
            </a:r>
            <a:r>
              <a:rPr lang="en-US" sz="3600" dirty="0"/>
              <a:t>){return b - a})</a:t>
            </a:r>
          </a:p>
          <a:p>
            <a:pPr marL="0" indent="0">
              <a:buNone/>
            </a:pPr>
            <a:r>
              <a:rPr lang="en-US" sz="3600" dirty="0"/>
              <a:t>   </a:t>
            </a:r>
            <a:r>
              <a:rPr lang="en-US" sz="3600" dirty="0" err="1"/>
              <a:t>document.write</a:t>
            </a:r>
            <a:r>
              <a:rPr lang="en-US" sz="3600" dirty="0"/>
              <a:t>(numbers + "&lt;</a:t>
            </a:r>
            <a:r>
              <a:rPr lang="en-US" sz="3600" dirty="0" err="1"/>
              <a:t>br</a:t>
            </a:r>
            <a:r>
              <a:rPr lang="en-US" sz="3600" dirty="0"/>
              <a:t>&gt;")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AF70A6-DBCE-44A8-9A5E-9BD18C9064B4}"/>
              </a:ext>
            </a:extLst>
          </p:cNvPr>
          <p:cNvSpPr txBox="1"/>
          <p:nvPr/>
        </p:nvSpPr>
        <p:spPr>
          <a:xfrm>
            <a:off x="8399035" y="5529260"/>
            <a:ext cx="2405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6,7,23,74</a:t>
            </a:r>
          </a:p>
          <a:p>
            <a:r>
              <a:rPr lang="en-US" sz="24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74,23,7,6</a:t>
            </a:r>
          </a:p>
        </p:txBody>
      </p:sp>
    </p:spTree>
    <p:extLst>
      <p:ext uri="{BB962C8B-B14F-4D97-AF65-F5344CB8AC3E}">
        <p14:creationId xmlns:p14="http://schemas.microsoft.com/office/powerpoint/2010/main" val="153261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 to create a new array: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arrayname</a:t>
            </a:r>
            <a:r>
              <a:rPr lang="en-US" dirty="0"/>
              <a:t> = new Array()</a:t>
            </a:r>
          </a:p>
          <a:p>
            <a:r>
              <a:rPr lang="en-US" dirty="0"/>
              <a:t>Assignment using the array keyword:</a:t>
            </a:r>
          </a:p>
          <a:p>
            <a:pPr marL="0" indent="0">
              <a:buNone/>
            </a:pPr>
            <a:r>
              <a:rPr lang="en-US" dirty="0"/>
              <a:t>	numbers = Array("One", "Two", "Three")</a:t>
            </a:r>
          </a:p>
          <a:p>
            <a:pPr lvl="1"/>
            <a:r>
              <a:rPr lang="en-US" dirty="0"/>
              <a:t>Creates an array with some initial elements.</a:t>
            </a:r>
          </a:p>
          <a:p>
            <a:pPr lvl="1"/>
            <a:r>
              <a:rPr lang="en-US" dirty="0"/>
              <a:t>More elements can be added afterward as well.</a:t>
            </a:r>
          </a:p>
          <a:p>
            <a:r>
              <a:rPr lang="en-US" dirty="0"/>
              <a:t>Shorthand (preferred) form to create a new array: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arrayname</a:t>
            </a:r>
            <a:r>
              <a:rPr lang="en-US" dirty="0"/>
              <a:t> = []</a:t>
            </a:r>
          </a:p>
          <a:p>
            <a:pPr marL="0" indent="0">
              <a:buNone/>
            </a:pPr>
            <a:r>
              <a:rPr lang="en-US" dirty="0"/>
              <a:t>	numbers = ["One", "Two", "Three"]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element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US" dirty="0"/>
              <a:t>Push method to add new element to an array: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arrayname.push</a:t>
            </a:r>
            <a:r>
              <a:rPr lang="en-US" dirty="0"/>
              <a:t>("Element 1")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arrayname.push</a:t>
            </a:r>
            <a:r>
              <a:rPr lang="en-US" dirty="0"/>
              <a:t>("Element 2")</a:t>
            </a:r>
          </a:p>
          <a:p>
            <a:r>
              <a:rPr lang="en-US" dirty="0"/>
              <a:t>Push method allows you to keep adding items to an array.</a:t>
            </a:r>
          </a:p>
          <a:p>
            <a:r>
              <a:rPr lang="en-US" dirty="0"/>
              <a:t>Use length property to know how many elements are in an array: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document.write</a:t>
            </a:r>
            <a:r>
              <a:rPr lang="en-US" dirty="0"/>
              <a:t>(</a:t>
            </a:r>
            <a:r>
              <a:rPr lang="en-US" dirty="0" err="1"/>
              <a:t>arrayname.length</a:t>
            </a:r>
            <a:r>
              <a:rPr lang="en-US" dirty="0"/>
              <a:t>)</a:t>
            </a:r>
          </a:p>
          <a:p>
            <a:r>
              <a:rPr lang="en-US" dirty="0"/>
              <a:t>Place an element in specific locations: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arrayname</a:t>
            </a:r>
            <a:r>
              <a:rPr lang="en-US" dirty="0"/>
              <a:t>[0] = "Element 1"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arrayname</a:t>
            </a:r>
            <a:r>
              <a:rPr lang="en-US" dirty="0"/>
              <a:t>[1] = "Element 2"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093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15-8. Creating, building, and printing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/>
              <a:t>  numbers = []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numbers.push</a:t>
            </a:r>
            <a:r>
              <a:rPr lang="en-US" dirty="0"/>
              <a:t>("One")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numbers.push</a:t>
            </a:r>
            <a:r>
              <a:rPr lang="en-US" dirty="0"/>
              <a:t>("Two")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numbers.push</a:t>
            </a:r>
            <a:r>
              <a:rPr lang="en-US" dirty="0"/>
              <a:t>("Three")</a:t>
            </a:r>
          </a:p>
          <a:p>
            <a:pPr marL="0" indent="0">
              <a:buNone/>
            </a:pPr>
            <a:r>
              <a:rPr lang="en-US" dirty="0"/>
              <a:t>  for (j = 0 ; j &lt; </a:t>
            </a:r>
            <a:r>
              <a:rPr lang="en-US" dirty="0" err="1"/>
              <a:t>numbers.length</a:t>
            </a:r>
            <a:r>
              <a:rPr lang="en-US" dirty="0"/>
              <a:t> ; ++j)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document.write</a:t>
            </a:r>
            <a:r>
              <a:rPr lang="en-US" dirty="0"/>
              <a:t>("Element " + j + " = " + numbers[j] + "&lt;</a:t>
            </a:r>
            <a:r>
              <a:rPr lang="en-US" dirty="0" err="1"/>
              <a:t>br</a:t>
            </a:r>
            <a:r>
              <a:rPr lang="en-US" dirty="0"/>
              <a:t>&gt;")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9389" y="1526718"/>
            <a:ext cx="42265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Element 0 = One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Element 1 = Two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Element 2 = Three</a:t>
            </a:r>
          </a:p>
        </p:txBody>
      </p:sp>
    </p:spTree>
    <p:extLst>
      <p:ext uri="{BB962C8B-B14F-4D97-AF65-F5344CB8AC3E}">
        <p14:creationId xmlns:p14="http://schemas.microsoft.com/office/powerpoint/2010/main" val="265831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11578639" cy="5009546"/>
          </a:xfrm>
        </p:spPr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associative array </a:t>
            </a:r>
            <a:r>
              <a:rPr lang="en-US" dirty="0"/>
              <a:t>is one in which its elements are referenced by name rather than by numeric offset.</a:t>
            </a:r>
          </a:p>
          <a:p>
            <a:r>
              <a:rPr lang="en-US" dirty="0"/>
              <a:t>JavaScript does not support arrays with named indexes.</a:t>
            </a:r>
          </a:p>
          <a:p>
            <a:r>
              <a:rPr lang="en-US" dirty="0"/>
              <a:t>To create an associative array:</a:t>
            </a:r>
          </a:p>
          <a:p>
            <a:pPr lvl="1"/>
            <a:r>
              <a:rPr lang="en-US" dirty="0"/>
              <a:t>create an object with properties</a:t>
            </a:r>
          </a:p>
          <a:p>
            <a:pPr lvl="1"/>
            <a:r>
              <a:rPr lang="en-US" dirty="0"/>
              <a:t>for each element/property, place the key on the left and the contents on the right of a colon (:)</a:t>
            </a:r>
          </a:p>
          <a:p>
            <a:r>
              <a:rPr lang="en-US" dirty="0"/>
              <a:t>To get a specific element, specify the key explicitly like: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document.write</a:t>
            </a:r>
            <a:r>
              <a:rPr lang="en-US" dirty="0"/>
              <a:t>(balls['soccer'])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74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15-9. Creating and displaying an associative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194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&lt;script&gt;</a:t>
            </a:r>
          </a:p>
          <a:p>
            <a:pPr marL="0" indent="0">
              <a:buNone/>
            </a:pPr>
            <a:r>
              <a:rPr lang="en-US" sz="3200" dirty="0"/>
              <a:t>  balls = {"golf": "Golf balls, 6",</a:t>
            </a:r>
          </a:p>
          <a:p>
            <a:pPr marL="0" indent="0">
              <a:buNone/>
            </a:pPr>
            <a:r>
              <a:rPr lang="en-US" sz="3200" dirty="0"/>
              <a:t>  "tennis": "Tennis balls, 3",</a:t>
            </a:r>
          </a:p>
          <a:p>
            <a:pPr marL="0" indent="0">
              <a:buNone/>
            </a:pPr>
            <a:r>
              <a:rPr lang="en-US" sz="3200" dirty="0"/>
              <a:t>  "soccer": "Soccer ball, 1",</a:t>
            </a:r>
          </a:p>
          <a:p>
            <a:pPr marL="0" indent="0">
              <a:buNone/>
            </a:pPr>
            <a:r>
              <a:rPr lang="en-US" sz="3200" dirty="0"/>
              <a:t>  "ping": "Ping Pong balls, 1 </a:t>
            </a:r>
            <a:r>
              <a:rPr lang="en-US" sz="3200" dirty="0" err="1"/>
              <a:t>doz</a:t>
            </a:r>
            <a:r>
              <a:rPr lang="en-US" sz="3200" dirty="0"/>
              <a:t>"}</a:t>
            </a:r>
          </a:p>
          <a:p>
            <a:pPr marL="0" indent="0">
              <a:buNone/>
            </a:pPr>
            <a:r>
              <a:rPr lang="en-US" sz="3200" dirty="0"/>
              <a:t>  for (ball in balls)</a:t>
            </a:r>
          </a:p>
          <a:p>
            <a:pPr marL="0" indent="0">
              <a:buNone/>
            </a:pPr>
            <a:r>
              <a:rPr lang="en-US" sz="3200" dirty="0"/>
              <a:t>      </a:t>
            </a:r>
            <a:r>
              <a:rPr lang="en-US" sz="3200" dirty="0" err="1"/>
              <a:t>document.write</a:t>
            </a:r>
            <a:r>
              <a:rPr lang="en-US" sz="3200" dirty="0"/>
              <a:t>(ball + " = " + balls[ball] + "&lt;</a:t>
            </a:r>
            <a:r>
              <a:rPr lang="en-US" sz="3200" dirty="0" err="1"/>
              <a:t>br</a:t>
            </a:r>
            <a:r>
              <a:rPr lang="en-US" sz="3200" dirty="0"/>
              <a:t>&gt;")</a:t>
            </a:r>
          </a:p>
          <a:p>
            <a:pPr marL="0" indent="0">
              <a:buNone/>
            </a:pPr>
            <a:r>
              <a:rPr lang="en-US" sz="3200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47555" y="1526719"/>
            <a:ext cx="53057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golf = Golf balls, 6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tennis = Tennis balls, 3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soccer = Soccer ball, 1</a:t>
            </a:r>
          </a:p>
          <a:p>
            <a:r>
              <a:rPr lang="en-US" sz="2800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ping = Ping Pong balls, 1 </a:t>
            </a:r>
            <a:r>
              <a:rPr lang="en-US" sz="2800" dirty="0" err="1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doz</a:t>
            </a:r>
            <a:endParaRPr lang="en-US" sz="28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  <a:p>
            <a:endParaRPr lang="en-US" sz="2800" dirty="0">
              <a:solidFill>
                <a:srgbClr val="FF0000"/>
              </a:solidFill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8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create a multidimensional array in JavaScript, just place arrays inside other arrays.</a:t>
            </a:r>
          </a:p>
          <a:p>
            <a:r>
              <a:rPr lang="en-US" sz="3200" dirty="0"/>
              <a:t>For example, to create a two dimensional array:</a:t>
            </a:r>
          </a:p>
          <a:p>
            <a:pPr marL="457200" lvl="1" indent="0">
              <a:buNone/>
            </a:pPr>
            <a:r>
              <a:rPr lang="en-US" sz="3000" dirty="0" err="1"/>
              <a:t>twodim</a:t>
            </a:r>
            <a:r>
              <a:rPr lang="en-US" sz="3000" dirty="0"/>
              <a:t> = Array (Array (11, 12), Array (21, 22, 23))</a:t>
            </a:r>
          </a:p>
          <a:p>
            <a:pPr marL="457200" lvl="1" indent="0">
              <a:buNone/>
            </a:pPr>
            <a:r>
              <a:rPr lang="en-US" sz="3000" dirty="0" err="1"/>
              <a:t>twodim</a:t>
            </a:r>
            <a:r>
              <a:rPr lang="en-US" sz="3000" dirty="0"/>
              <a:t> = [[11, 12], [21, 22, 23]]</a:t>
            </a:r>
          </a:p>
          <a:p>
            <a:pPr>
              <a:spcBef>
                <a:spcPts val="200"/>
              </a:spcBef>
            </a:pPr>
            <a:r>
              <a:rPr lang="en-US" dirty="0"/>
              <a:t>To directly access any element within multidimensional array, use square brackets: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800" dirty="0"/>
              <a:t>	</a:t>
            </a:r>
            <a:r>
              <a:rPr lang="en-US" sz="2800" dirty="0" err="1"/>
              <a:t>twodim</a:t>
            </a:r>
            <a:r>
              <a:rPr lang="en-US" sz="2800" dirty="0"/>
              <a:t> [1][2]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446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15-10. Creating a multidimensional numeric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23" y="1482653"/>
            <a:ext cx="11986352" cy="519475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400" dirty="0"/>
              <a:t>&lt;script&gt;</a:t>
            </a:r>
          </a:p>
          <a:p>
            <a:pPr marL="0" indent="0">
              <a:buNone/>
            </a:pPr>
            <a:r>
              <a:rPr lang="en-US" sz="2400" dirty="0"/>
              <a:t>  checkerboard = Array(</a:t>
            </a:r>
          </a:p>
          <a:p>
            <a:pPr marL="0" indent="0">
              <a:buNone/>
            </a:pPr>
            <a:r>
              <a:rPr lang="en-US" sz="2400" dirty="0"/>
              <a:t>  Array(' ', 'o', ' ', 'o', ' ', 'o', ' ', 'o'),  </a:t>
            </a:r>
          </a:p>
          <a:p>
            <a:pPr marL="0" indent="0">
              <a:buNone/>
            </a:pPr>
            <a:r>
              <a:rPr lang="en-US" sz="2400" dirty="0"/>
              <a:t>  Array('o', ' ', 'o', ' ', 'o', ' ', 'o', ' '),</a:t>
            </a:r>
          </a:p>
          <a:p>
            <a:pPr marL="0" indent="0">
              <a:buNone/>
            </a:pPr>
            <a:r>
              <a:rPr lang="en-US" sz="2400" dirty="0"/>
              <a:t>  Array(' ', 'o', ' ', 'o', ' ', 'o', ' ', 'o'),</a:t>
            </a:r>
          </a:p>
          <a:p>
            <a:pPr marL="0" indent="0">
              <a:buNone/>
            </a:pPr>
            <a:r>
              <a:rPr lang="en-US" sz="2400" dirty="0"/>
              <a:t>  Array(' ', ' ', ' ', ' ', ' ', ' ', ' ', ' '),</a:t>
            </a:r>
          </a:p>
          <a:p>
            <a:pPr marL="0" indent="0">
              <a:buNone/>
            </a:pPr>
            <a:r>
              <a:rPr lang="en-US" sz="2400" dirty="0"/>
              <a:t>  Array(' ', ' ', ' ', ' ', ' ', ' ', ' ', ' '),</a:t>
            </a:r>
          </a:p>
          <a:p>
            <a:pPr marL="0" indent="0">
              <a:buNone/>
            </a:pPr>
            <a:r>
              <a:rPr lang="en-US" sz="2400" dirty="0"/>
              <a:t>  Array('O', ' ', 'O', ' ', 'O', ' ', 'O', ' '),</a:t>
            </a:r>
          </a:p>
          <a:p>
            <a:pPr marL="0" indent="0">
              <a:buNone/>
            </a:pPr>
            <a:r>
              <a:rPr lang="en-US" sz="2400" dirty="0"/>
              <a:t>  Array(' ', 'O', ' ', 'O', ' ', 'O', ' ', 'O'),</a:t>
            </a:r>
          </a:p>
          <a:p>
            <a:pPr marL="0" indent="0">
              <a:buNone/>
            </a:pPr>
            <a:r>
              <a:rPr lang="en-US" sz="2400" dirty="0"/>
              <a:t>  Array('O', ' ', 'O', ' ', 'O', ' ', 'O', ' '))</a:t>
            </a:r>
          </a:p>
          <a:p>
            <a:pPr marL="0" indent="0">
              <a:buNone/>
            </a:pPr>
            <a:r>
              <a:rPr lang="en-US" sz="2400" dirty="0"/>
              <a:t>  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document.write</a:t>
            </a:r>
            <a:r>
              <a:rPr lang="en-US" sz="2400" dirty="0"/>
              <a:t>("&lt;pre&gt;")</a:t>
            </a:r>
          </a:p>
          <a:p>
            <a:pPr marL="0" indent="0">
              <a:buNone/>
            </a:pPr>
            <a:r>
              <a:rPr lang="en-US" sz="2400" dirty="0"/>
              <a:t>  for (j = 0 ; j &lt; 8 ; ++j)</a:t>
            </a:r>
          </a:p>
          <a:p>
            <a:pPr marL="0" indent="0">
              <a:buNone/>
            </a:pPr>
            <a:r>
              <a:rPr lang="en-US" sz="2400" dirty="0"/>
              <a:t>  {</a:t>
            </a:r>
          </a:p>
          <a:p>
            <a:pPr marL="0" indent="0">
              <a:buNone/>
            </a:pPr>
            <a:r>
              <a:rPr lang="nn-NO" sz="2400" dirty="0"/>
              <a:t>      for (k = 0 ; k &lt; 8 ; ++k)</a:t>
            </a:r>
          </a:p>
          <a:p>
            <a:pPr marL="0" indent="0">
              <a:buNone/>
            </a:pPr>
            <a:r>
              <a:rPr lang="en-US" sz="2400" dirty="0"/>
              <a:t>      </a:t>
            </a:r>
            <a:r>
              <a:rPr lang="en-US" sz="2400" dirty="0" err="1"/>
              <a:t>document.write</a:t>
            </a:r>
            <a:r>
              <a:rPr lang="en-US" sz="2400" dirty="0"/>
              <a:t>(checkerboard[j][k] + " ")</a:t>
            </a:r>
          </a:p>
          <a:p>
            <a:pPr marL="0" indent="0">
              <a:buNone/>
            </a:pPr>
            <a:r>
              <a:rPr lang="en-US" sz="2400" dirty="0"/>
              <a:t>      </a:t>
            </a:r>
            <a:r>
              <a:rPr lang="en-US" sz="2400" dirty="0" err="1"/>
              <a:t>document.write</a:t>
            </a:r>
            <a:r>
              <a:rPr lang="en-US" sz="2400" dirty="0"/>
              <a:t>("&lt;</a:t>
            </a:r>
            <a:r>
              <a:rPr lang="en-US" sz="2400" dirty="0" err="1"/>
              <a:t>br</a:t>
            </a:r>
            <a:r>
              <a:rPr lang="en-US" sz="2400" dirty="0"/>
              <a:t>&gt;")</a:t>
            </a:r>
          </a:p>
          <a:p>
            <a:pPr marL="0" indent="0">
              <a:buNone/>
            </a:pPr>
            <a:r>
              <a:rPr lang="en-US" sz="2400" dirty="0"/>
              <a:t>   }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err="1"/>
              <a:t>document.write</a:t>
            </a:r>
            <a:r>
              <a:rPr lang="en-US" sz="2400" dirty="0"/>
              <a:t>("&lt;/pre&gt;")</a:t>
            </a:r>
          </a:p>
          <a:p>
            <a:pPr marL="0" indent="0">
              <a:buNone/>
            </a:pPr>
            <a:r>
              <a:rPr lang="en-US" sz="2400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CEEB6A-017D-4015-B002-7FC5C37548F6}"/>
              </a:ext>
            </a:extLst>
          </p:cNvPr>
          <p:cNvSpPr txBox="1"/>
          <p:nvPr/>
        </p:nvSpPr>
        <p:spPr>
          <a:xfrm>
            <a:off x="10076907" y="4080029"/>
            <a:ext cx="1835657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Gotham Book" pitchFamily="50" charset="0"/>
                <a:cs typeface="Gotham Book" pitchFamily="50" charset="0"/>
              </a:rPr>
              <a:t>Output:</a:t>
            </a:r>
          </a:p>
          <a:p>
            <a:pPr>
              <a:spcBef>
                <a:spcPts val="200"/>
              </a:spcBef>
            </a:pPr>
            <a:r>
              <a:rPr lang="pt-BR" b="1" dirty="0">
                <a:solidFill>
                  <a:srgbClr val="FF0000"/>
                </a:solidFill>
              </a:rPr>
              <a:t> o   o   o   o </a:t>
            </a:r>
          </a:p>
          <a:p>
            <a:pPr>
              <a:spcBef>
                <a:spcPts val="200"/>
              </a:spcBef>
            </a:pPr>
            <a:r>
              <a:rPr lang="pt-BR" b="1" dirty="0">
                <a:solidFill>
                  <a:srgbClr val="FF0000"/>
                </a:solidFill>
              </a:rPr>
              <a:t>o   o   o   o   </a:t>
            </a:r>
          </a:p>
          <a:p>
            <a:pPr>
              <a:spcBef>
                <a:spcPts val="200"/>
              </a:spcBef>
            </a:pPr>
            <a:r>
              <a:rPr lang="pt-BR" b="1" dirty="0">
                <a:solidFill>
                  <a:srgbClr val="FF0000"/>
                </a:solidFill>
              </a:rPr>
              <a:t>  o   o   o   o           </a:t>
            </a:r>
          </a:p>
          <a:p>
            <a:pPr>
              <a:spcBef>
                <a:spcPts val="200"/>
              </a:spcBef>
            </a:pPr>
            <a:r>
              <a:rPr lang="pt-BR" b="1" dirty="0">
                <a:solidFill>
                  <a:srgbClr val="FF0000"/>
                </a:solidFill>
              </a:rPr>
              <a:t>                </a:t>
            </a:r>
          </a:p>
          <a:p>
            <a:pPr>
              <a:spcBef>
                <a:spcPts val="200"/>
              </a:spcBef>
            </a:pPr>
            <a:r>
              <a:rPr lang="pt-BR" b="1" dirty="0">
                <a:solidFill>
                  <a:srgbClr val="FF0000"/>
                </a:solidFill>
              </a:rPr>
              <a:t>O   O   O   O   </a:t>
            </a:r>
          </a:p>
          <a:p>
            <a:pPr>
              <a:spcBef>
                <a:spcPts val="200"/>
              </a:spcBef>
            </a:pPr>
            <a:r>
              <a:rPr lang="pt-BR" b="1" dirty="0">
                <a:solidFill>
                  <a:srgbClr val="FF0000"/>
                </a:solidFill>
              </a:rPr>
              <a:t>  O   O   O   O </a:t>
            </a:r>
          </a:p>
          <a:p>
            <a:pPr>
              <a:spcBef>
                <a:spcPts val="200"/>
              </a:spcBef>
            </a:pPr>
            <a:r>
              <a:rPr lang="pt-BR" b="1" dirty="0">
                <a:solidFill>
                  <a:srgbClr val="FF0000"/>
                </a:solidFill>
              </a:rPr>
              <a:t>O   O   O   O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6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6353</TotalTime>
  <Words>1959</Words>
  <Application>Microsoft Office PowerPoint</Application>
  <PresentationFormat>Widescreen</PresentationFormat>
  <Paragraphs>262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Gotham Book</vt:lpstr>
      <vt:lpstr>Gotham Narrow Book</vt:lpstr>
      <vt:lpstr>Gotham Narrow Medium</vt:lpstr>
      <vt:lpstr>Wingdings</vt:lpstr>
      <vt:lpstr>Office Theme</vt:lpstr>
      <vt:lpstr>Web Systems &amp; Technology</vt:lpstr>
      <vt:lpstr>JavaScript Arrays</vt:lpstr>
      <vt:lpstr>Numeric Arrays</vt:lpstr>
      <vt:lpstr>Assigning element values</vt:lpstr>
      <vt:lpstr>Example 15-8. Creating, building, and printing an array</vt:lpstr>
      <vt:lpstr>Associative Arrays</vt:lpstr>
      <vt:lpstr>Example 15-9. Creating and displaying an associative array</vt:lpstr>
      <vt:lpstr>Multidimensional Arrays</vt:lpstr>
      <vt:lpstr>Example 15-10. Creating a multidimensional numeric array</vt:lpstr>
      <vt:lpstr>Using Array Methods</vt:lpstr>
      <vt:lpstr>some</vt:lpstr>
      <vt:lpstr>some</vt:lpstr>
      <vt:lpstr>indexOf</vt:lpstr>
      <vt:lpstr>concat</vt:lpstr>
      <vt:lpstr>forEach</vt:lpstr>
      <vt:lpstr>Using the forEach method</vt:lpstr>
      <vt:lpstr>join</vt:lpstr>
      <vt:lpstr>push and pop</vt:lpstr>
      <vt:lpstr>Using the push and pop methods</vt:lpstr>
      <vt:lpstr>reverse</vt:lpstr>
      <vt:lpstr>sort</vt:lpstr>
      <vt:lpstr>sort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Arrays</dc:title>
  <dc:subject>Web Systems and Technologies</dc:subject>
  <dc:creator>Muhammad Fahad</dc:creator>
  <cp:lastModifiedBy>Muhammad Fahad</cp:lastModifiedBy>
  <cp:revision>626</cp:revision>
  <cp:lastPrinted>2018-02-20T01:02:10Z</cp:lastPrinted>
  <dcterms:created xsi:type="dcterms:W3CDTF">2017-11-25T11:53:26Z</dcterms:created>
  <dcterms:modified xsi:type="dcterms:W3CDTF">2020-03-31T09:18:29Z</dcterms:modified>
</cp:coreProperties>
</file>