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99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017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47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6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8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640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1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4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8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664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167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6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MEASURE OF CENTRAL TENDENCY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Applied Statistics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92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20" y="0"/>
            <a:ext cx="9134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4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COMPUTATION of median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GROUP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61" y="2095500"/>
            <a:ext cx="7778839" cy="3695700"/>
          </a:xfrm>
        </p:spPr>
      </p:pic>
    </p:spTree>
    <p:extLst>
      <p:ext uri="{BB962C8B-B14F-4D97-AF65-F5344CB8AC3E}">
        <p14:creationId xmlns:p14="http://schemas.microsoft.com/office/powerpoint/2010/main" val="524093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4" y="502276"/>
            <a:ext cx="9066727" cy="588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5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695459"/>
            <a:ext cx="9530366" cy="582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52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987380"/>
          </a:xfrm>
        </p:spPr>
        <p:txBody>
          <a:bodyPr/>
          <a:lstStyle/>
          <a:p>
            <a:r>
              <a:rPr lang="en-US" dirty="0" smtClean="0"/>
              <a:t>ASSIGNMENT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4" y="1596981"/>
            <a:ext cx="10172852" cy="4842455"/>
          </a:xfrm>
        </p:spPr>
      </p:pic>
    </p:spTree>
    <p:extLst>
      <p:ext uri="{BB962C8B-B14F-4D97-AF65-F5344CB8AC3E}">
        <p14:creationId xmlns:p14="http://schemas.microsoft.com/office/powerpoint/2010/main" val="2251363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41" y="270457"/>
            <a:ext cx="10071279" cy="624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78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Madeeha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Rahim </a:t>
            </a:r>
          </a:p>
          <a:p>
            <a:pPr algn="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Visiting Lecturer </a:t>
            </a:r>
          </a:p>
          <a:p>
            <a:pPr algn="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417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352022"/>
            <a:ext cx="10353761" cy="910107"/>
          </a:xfrm>
        </p:spPr>
        <p:txBody>
          <a:bodyPr/>
          <a:lstStyle/>
          <a:p>
            <a:pPr algn="ctr"/>
            <a:r>
              <a:rPr lang="en-US" dirty="0" smtClean="0"/>
              <a:t>Measures of central tendency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750" y="1262129"/>
            <a:ext cx="9053848" cy="499700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 of central tendency provides a very convenient way of describing a set of scores with a single number that describes the “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of the group.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also defined as a single value that is used to describe the “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of the data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three commonly used measure of central tendency. There are the following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</a:t>
            </a:r>
          </a:p>
        </p:txBody>
      </p:sp>
    </p:spTree>
    <p:extLst>
      <p:ext uri="{BB962C8B-B14F-4D97-AF65-F5344CB8AC3E}">
        <p14:creationId xmlns:p14="http://schemas.microsoft.com/office/powerpoint/2010/main" val="213332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ASURE OF CENTRAL TENDANCY&#10;MEAN&#10;MEDIAN MODE&#10;The average of the data&#10;The middle value of the&#10;data&#10;most commonly&#10;occurri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262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an (Average)&#10;Mean locate the centre of distribution.&#10;Also known as arithmetic mean&#10;Most Common Measure&#10;The mean is simp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15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269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EAN&#10;UNGROUPED DATA GROUPED DATA&#10;n&#10;x&#10;n&#10;i&#10;∑=&#10;= 1&#10;ix&#10;n&#10;x&#10;n&#10;i&#10;∑=&#10;= 1&#10;ii xf&#10;MEAN =&#10;nsobservatioofno.total&#10;nsobservatioofSum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658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Measures of central tendency</a:t>
            </a:r>
          </a:p>
        </p:txBody>
      </p:sp>
      <p:pic>
        <p:nvPicPr>
          <p:cNvPr id="5" name="Picture 2" descr="Birth weight of new borns are :&#10;3.3, 6.1, 5.8, 3.8, 2.7, 4.1, 3.4, 3.9, 5.1, 3&#10;n&#10;x&#10;n&#10;i&#10;∑=&#10;= 1&#10;ix =41.2/10&#10;=4.12 kg&#10; 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667000"/>
            <a:ext cx="416125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70638" y="2192658"/>
            <a:ext cx="4754562" cy="356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92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Median&#10;1.Measure of Central Tendency.&#10;2. The median is determined by sorting the data set&#10;from lowest to highest values 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66" y="18259"/>
            <a:ext cx="9110133" cy="683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381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34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16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889" y="0"/>
            <a:ext cx="9134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037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94</Words>
  <Application>Microsoft Office PowerPoint</Application>
  <PresentationFormat>Widescreen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Century Gothic</vt:lpstr>
      <vt:lpstr>Garamond</vt:lpstr>
      <vt:lpstr>Times New Roman</vt:lpstr>
      <vt:lpstr>Wingdings</vt:lpstr>
      <vt:lpstr>Savon</vt:lpstr>
      <vt:lpstr>MEASURE OF CENTRAL TENDENCY</vt:lpstr>
      <vt:lpstr>Measures of central tendency</vt:lpstr>
      <vt:lpstr>PowerPoint Presentation</vt:lpstr>
      <vt:lpstr>PowerPoint Presentation</vt:lpstr>
      <vt:lpstr>PowerPoint Presentation</vt:lpstr>
      <vt:lpstr>Measures of central tendency</vt:lpstr>
      <vt:lpstr>PowerPoint Presentation</vt:lpstr>
      <vt:lpstr>PowerPoint Presentation</vt:lpstr>
      <vt:lpstr>PowerPoint Presentation</vt:lpstr>
      <vt:lpstr>PowerPoint Presentation</vt:lpstr>
      <vt:lpstr>COMPUTATION of median for GROUP DATA</vt:lpstr>
      <vt:lpstr>PowerPoint Presentation</vt:lpstr>
      <vt:lpstr>PowerPoint Presentation</vt:lpstr>
      <vt:lpstr>ASSIGNMENT 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 OF CENTRAL TENDENCY</dc:title>
  <dc:creator>Abdul Kareem Qammar</dc:creator>
  <cp:lastModifiedBy>Abdul Kareem Qammar</cp:lastModifiedBy>
  <cp:revision>7</cp:revision>
  <dcterms:created xsi:type="dcterms:W3CDTF">2020-04-13T04:01:43Z</dcterms:created>
  <dcterms:modified xsi:type="dcterms:W3CDTF">2020-05-03T11:46:23Z</dcterms:modified>
</cp:coreProperties>
</file>