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9135"/>
            <a:ext cx="9144000" cy="640894"/>
          </a:xfrm>
        </p:spPr>
        <p:txBody>
          <a:bodyPr/>
          <a:lstStyle/>
          <a:p>
            <a:r>
              <a:rPr lang="en-US"/>
              <a:t>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4236986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9 – Oracle and Transaction Processing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36589-8B1D-4666-9EE7-7833E5B71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B97DF-99FC-44CC-8534-4AB5479E4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2C2E1-6830-432E-94F1-D71B5656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0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13465</TotalTime>
  <Words>16</Words>
  <Application>Microsoft Office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Database Administration and Management</dc:subject>
  <dc:creator>Muhammad Fahad</dc:creator>
  <cp:lastModifiedBy>Muhammad Fahad</cp:lastModifiedBy>
  <cp:revision>1028</cp:revision>
  <cp:lastPrinted>2018-02-20T01:02:10Z</cp:lastPrinted>
  <dcterms:created xsi:type="dcterms:W3CDTF">2017-11-25T11:53:26Z</dcterms:created>
  <dcterms:modified xsi:type="dcterms:W3CDTF">2020-12-01T06:14:44Z</dcterms:modified>
</cp:coreProperties>
</file>