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9135"/>
            <a:ext cx="9144000" cy="640894"/>
          </a:xfrm>
        </p:spPr>
        <p:txBody>
          <a:bodyPr/>
          <a:lstStyle/>
          <a:p>
            <a:r>
              <a:rPr lang="en-US"/>
              <a:t>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4236986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9 – Oracle and Transaction Processing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6589-8B1D-4666-9EE7-7833E5B7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97DF-99FC-44CC-8534-4AB5479E4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2C2E1-6830-432E-94F1-D71B5656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13465</TotalTime>
  <Words>16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2020-12-01T06:14:44Z</dcterms:modified>
</cp:coreProperties>
</file>