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2"/>
  </p:notesMasterIdLst>
  <p:sldIdLst>
    <p:sldId id="256" r:id="rId2"/>
    <p:sldId id="266" r:id="rId3"/>
    <p:sldId id="268" r:id="rId4"/>
    <p:sldId id="269" r:id="rId5"/>
    <p:sldId id="274" r:id="rId6"/>
    <p:sldId id="273" r:id="rId7"/>
    <p:sldId id="272" r:id="rId8"/>
    <p:sldId id="275" r:id="rId9"/>
    <p:sldId id="27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8301404-D876-4FA9-9859-EB43354FAF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B83674B-F150-4C3E-831A-26B553169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F52C5D-9955-47A2-9EA6-38FEB66EF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6218432-9C5A-4AD0-9E05-B77965972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36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27DF9E4E-96D6-414F-8641-F5F4875E7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AF3DCFE-B091-466E-897F-AF0229B99FBE}" type="slidenum">
              <a:rPr lang="en-US" altLang="en-US" smtClean="0">
                <a:latin typeface="Helvetica" panose="020B0604020202020204" pitchFamily="34" charset="0"/>
              </a:rPr>
              <a:pPr/>
              <a:t>8</a:t>
            </a:fld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BCEF41C-2D09-4D79-B128-D63857A2F2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9ACFA5D-A5EC-4373-81C2-0F6EFDCB2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2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F52C5D-9955-47A2-9EA6-38FEB66EF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6218432-9C5A-4AD0-9E05-B77965972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188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</a:t>
            </a:r>
            <a:r>
              <a:rPr lang="en-US" altLang="en-US" smtClean="0"/>
              <a:t>chapter </a:t>
            </a:r>
            <a:r>
              <a:rPr lang="en-US" altLang="en-US" smtClean="0"/>
              <a:t>3 &amp; 4 </a:t>
            </a:r>
            <a:r>
              <a:rPr lang="en-US" altLang="en-US" dirty="0" smtClean="0"/>
              <a:t>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4236720"/>
          </a:xfrm>
        </p:spPr>
        <p:txBody>
          <a:bodyPr>
            <a:normAutofit/>
          </a:bodyPr>
          <a:lstStyle/>
          <a:p>
            <a:endParaRPr lang="en-US" altLang="en-US" dirty="0" smtClean="0"/>
          </a:p>
          <a:p>
            <a:r>
              <a:rPr lang="en-US" altLang="en-US" dirty="0"/>
              <a:t>Operations on Processes</a:t>
            </a:r>
          </a:p>
          <a:p>
            <a:r>
              <a:rPr lang="en-US" altLang="en-US" dirty="0" err="1"/>
              <a:t>Interprocess</a:t>
            </a:r>
            <a:r>
              <a:rPr lang="en-US" altLang="en-US" dirty="0"/>
              <a:t> Communication</a:t>
            </a:r>
          </a:p>
          <a:p>
            <a:r>
              <a:rPr lang="en-US" altLang="en-US" dirty="0"/>
              <a:t>IPC in Shared-Memory Systems</a:t>
            </a:r>
          </a:p>
          <a:p>
            <a:r>
              <a:rPr lang="en-US" altLang="en-US" dirty="0"/>
              <a:t>IPC in Message-Passing Systems</a:t>
            </a:r>
          </a:p>
          <a:p>
            <a:r>
              <a:rPr lang="en-US" altLang="en-US" dirty="0"/>
              <a:t>Examples of IPC </a:t>
            </a:r>
            <a:r>
              <a:rPr lang="en-US" altLang="en-US" dirty="0" smtClean="0"/>
              <a:t>Systems</a:t>
            </a:r>
          </a:p>
          <a:p>
            <a:r>
              <a:rPr lang="en-US" altLang="en-US" dirty="0" smtClean="0"/>
              <a:t>Threads Overview</a:t>
            </a:r>
          </a:p>
          <a:p>
            <a:r>
              <a:rPr lang="en-US" altLang="en-US" dirty="0" smtClean="0"/>
              <a:t>Advantages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Describe how processes are created and terminated in an operating system, including developing programs using the appropriate system calls that perform these operations.</a:t>
            </a:r>
          </a:p>
          <a:p>
            <a:r>
              <a:rPr lang="en-US" altLang="en-US" dirty="0"/>
              <a:t>Describe and contrast </a:t>
            </a:r>
            <a:r>
              <a:rPr lang="en-US" altLang="en-US" dirty="0" err="1"/>
              <a:t>interprocess</a:t>
            </a:r>
            <a:r>
              <a:rPr lang="en-US" altLang="en-US" dirty="0"/>
              <a:t> communication using shared memory and message </a:t>
            </a:r>
            <a:r>
              <a:rPr lang="en-US" altLang="en-US" dirty="0" smtClean="0"/>
              <a:t>passing.</a:t>
            </a:r>
          </a:p>
          <a:p>
            <a:r>
              <a:rPr lang="en-US" altLang="en-US" dirty="0"/>
              <a:t>Identify the basic components of a thread, and contrast threads and processes</a:t>
            </a:r>
          </a:p>
          <a:p>
            <a:r>
              <a:rPr lang="en-US" altLang="en-US" dirty="0"/>
              <a:t>Describe the benefits and challenges of </a:t>
            </a:r>
            <a:r>
              <a:rPr lang="en-US" altLang="en-US" dirty="0" smtClean="0"/>
              <a:t>designing </a:t>
            </a:r>
            <a:r>
              <a:rPr lang="en-US" altLang="en-US" dirty="0"/>
              <a:t>multithreaded 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65761"/>
            <a:ext cx="10018713" cy="1106424"/>
          </a:xfrm>
        </p:spPr>
        <p:txBody>
          <a:bodyPr/>
          <a:lstStyle/>
          <a:p>
            <a:r>
              <a:rPr lang="en-US" dirty="0" smtClean="0"/>
              <a:t>Operations 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664209"/>
            <a:ext cx="10018712" cy="2157984"/>
          </a:xfrm>
        </p:spPr>
        <p:txBody>
          <a:bodyPr/>
          <a:lstStyle/>
          <a:p>
            <a:pPr lvl="1"/>
            <a:r>
              <a:rPr lang="en-US" altLang="en-US" dirty="0" smtClean="0"/>
              <a:t>Mechanism provided by System for </a:t>
            </a:r>
          </a:p>
          <a:p>
            <a:pPr lvl="2"/>
            <a:r>
              <a:rPr lang="en-US" altLang="en-US" dirty="0" smtClean="0"/>
              <a:t>Process Creation</a:t>
            </a:r>
          </a:p>
          <a:p>
            <a:pPr lvl="2"/>
            <a:r>
              <a:rPr lang="en-US" altLang="en-US" dirty="0" smtClean="0"/>
              <a:t>Process Termination</a:t>
            </a:r>
          </a:p>
          <a:p>
            <a:pPr lvl="1"/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09D0E5E8-A027-43B0-871E-ED73DF85B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5713" y="130054"/>
            <a:ext cx="7485062" cy="5762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Interprocess Communication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EF26BE1-FCB0-440F-8834-E9B667D36D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54480" y="1154114"/>
            <a:ext cx="8456295" cy="453072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Processes within a system may be </a:t>
            </a:r>
            <a:endParaRPr lang="en-US" altLang="en-US" dirty="0" smtClean="0"/>
          </a:p>
          <a:p>
            <a:pPr lvl="1"/>
            <a:r>
              <a:rPr lang="en-US" altLang="en-US" b="1" i="1" dirty="0" smtClean="0"/>
              <a:t>independent</a:t>
            </a:r>
            <a:r>
              <a:rPr lang="en-US" altLang="en-US" b="1" dirty="0" smtClean="0"/>
              <a:t> </a:t>
            </a:r>
            <a:r>
              <a:rPr lang="en-US" altLang="en-US" dirty="0"/>
              <a:t>or </a:t>
            </a:r>
            <a:r>
              <a:rPr lang="en-US" altLang="en-US" b="1" i="1" dirty="0"/>
              <a:t>cooperating</a:t>
            </a:r>
          </a:p>
          <a:p>
            <a:r>
              <a:rPr lang="en-US" altLang="en-US" dirty="0" smtClean="0"/>
              <a:t>Advantages of cooperative </a:t>
            </a:r>
            <a:r>
              <a:rPr lang="en-US" altLang="en-US" dirty="0"/>
              <a:t>processes:</a:t>
            </a:r>
          </a:p>
          <a:p>
            <a:pPr lvl="1"/>
            <a:r>
              <a:rPr lang="en-US" altLang="en-US" dirty="0"/>
              <a:t>Information sharing</a:t>
            </a:r>
          </a:p>
          <a:p>
            <a:pPr lvl="1"/>
            <a:r>
              <a:rPr lang="en-US" altLang="en-US" dirty="0"/>
              <a:t>Computation speedup</a:t>
            </a:r>
          </a:p>
          <a:p>
            <a:pPr lvl="1"/>
            <a:r>
              <a:rPr lang="en-US" altLang="en-US" dirty="0"/>
              <a:t>Modularity</a:t>
            </a:r>
          </a:p>
          <a:p>
            <a:pPr lvl="1"/>
            <a:r>
              <a:rPr lang="en-US" altLang="en-US" dirty="0"/>
              <a:t>Convenience	</a:t>
            </a:r>
          </a:p>
          <a:p>
            <a:r>
              <a:rPr lang="en-US" altLang="en-US" dirty="0"/>
              <a:t>Cooperating processes need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interprocess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communication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IPC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Two models of IPC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Shared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memory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Message passing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799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9193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90CFA9-9E5C-4419-8C0A-3AE15BC75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4489" y="228601"/>
            <a:ext cx="62515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Threads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24CBB90-3DD4-48C6-830E-D5B680DA8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0451" y="1246189"/>
            <a:ext cx="7370763" cy="3254375"/>
          </a:xfrm>
        </p:spPr>
        <p:txBody>
          <a:bodyPr/>
          <a:lstStyle/>
          <a:p>
            <a:r>
              <a:rPr lang="en-US" altLang="en-US" dirty="0" smtClean="0"/>
              <a:t>Motivation</a:t>
            </a:r>
          </a:p>
          <a:p>
            <a:r>
              <a:rPr lang="en-US" altLang="en-US" dirty="0"/>
              <a:t>Why Light </a:t>
            </a:r>
            <a:r>
              <a:rPr lang="en-US" altLang="en-US" dirty="0" smtClean="0"/>
              <a:t>Weight</a:t>
            </a:r>
          </a:p>
        </p:txBody>
      </p:sp>
    </p:spTree>
    <p:extLst>
      <p:ext uri="{BB962C8B-B14F-4D97-AF65-F5344CB8AC3E}">
        <p14:creationId xmlns:p14="http://schemas.microsoft.com/office/powerpoint/2010/main" val="379306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46D3DE18-7E7E-4C93-8C78-DD142B08C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3301" y="228830"/>
            <a:ext cx="84994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Single and Multithreaded Processes</a:t>
            </a:r>
          </a:p>
        </p:txBody>
      </p:sp>
      <p:pic>
        <p:nvPicPr>
          <p:cNvPr id="12290" name="Picture 1">
            <a:extLst>
              <a:ext uri="{FF2B5EF4-FFF2-40B4-BE49-F238E27FC236}">
                <a16:creationId xmlns:a16="http://schemas.microsoft.com/office/drawing/2014/main" id="{0489C83A-880F-4FB0-8474-2FE1A357C5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282700"/>
            <a:ext cx="762635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45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90CFA9-9E5C-4419-8C0A-3AE15BC75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4489" y="228601"/>
            <a:ext cx="62515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Threads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24CBB90-3DD4-48C6-830E-D5B680DA8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0451" y="1246189"/>
            <a:ext cx="7370763" cy="3254375"/>
          </a:xfrm>
        </p:spPr>
        <p:txBody>
          <a:bodyPr/>
          <a:lstStyle/>
          <a:p>
            <a:r>
              <a:rPr lang="en-US" altLang="en-US" dirty="0" smtClean="0"/>
              <a:t>Benefits of Threads</a:t>
            </a:r>
          </a:p>
          <a:p>
            <a:r>
              <a:rPr lang="en-US" altLang="en-US" dirty="0" smtClean="0"/>
              <a:t>Multicore Programming</a:t>
            </a:r>
          </a:p>
          <a:p>
            <a:pPr lvl="1"/>
            <a:r>
              <a:rPr lang="en-US" altLang="en-US" dirty="0" smtClean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478684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85</TotalTime>
  <Words>156</Words>
  <Application>Microsoft Office PowerPoint</Application>
  <PresentationFormat>Widescreen</PresentationFormat>
  <Paragraphs>44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Corbel</vt:lpstr>
      <vt:lpstr>Helvetica</vt:lpstr>
      <vt:lpstr>Times New Roman</vt:lpstr>
      <vt:lpstr>Parallax</vt:lpstr>
      <vt:lpstr>Week 3</vt:lpstr>
      <vt:lpstr>Lecture Contents</vt:lpstr>
      <vt:lpstr>Lecture Objectives</vt:lpstr>
      <vt:lpstr>Operations on Processes</vt:lpstr>
      <vt:lpstr>Interprocess Communication</vt:lpstr>
      <vt:lpstr>Chapter 4</vt:lpstr>
      <vt:lpstr>Threads</vt:lpstr>
      <vt:lpstr>Single and Multithreaded Processes</vt:lpstr>
      <vt:lpstr>Threads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9</cp:revision>
  <dcterms:created xsi:type="dcterms:W3CDTF">2020-04-19T14:49:46Z</dcterms:created>
  <dcterms:modified xsi:type="dcterms:W3CDTF">2020-04-19T16:33:36Z</dcterms:modified>
</cp:coreProperties>
</file>