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66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09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803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705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408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224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822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50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2860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231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24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1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127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9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896171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"/>
            <a:ext cx="8986838" cy="4986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2435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14300"/>
            <a:ext cx="9193872" cy="48291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2875"/>
            <a:ext cx="9144000" cy="48720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5774" y="414338"/>
            <a:ext cx="8129589" cy="42148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28587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163" y="228600"/>
            <a:ext cx="9158287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4324" y="114300"/>
            <a:ext cx="8515351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71462"/>
            <a:ext cx="9228736" cy="4872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6565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9957"/>
            <a:ext cx="9144000" cy="49435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89538" y="0"/>
            <a:ext cx="97536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9210675" cy="498633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0025" y="0"/>
            <a:ext cx="8943975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0038" y="214312"/>
            <a:ext cx="8529637" cy="49291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0013"/>
            <a:ext cx="9144000" cy="5043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0038" y="314324"/>
            <a:ext cx="8443912" cy="4500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1551" y="585788"/>
            <a:ext cx="7372349" cy="41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4312" y="157162"/>
            <a:ext cx="8629650" cy="49863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5931" y="114299"/>
            <a:ext cx="8998070" cy="5029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86282" y="-28575"/>
            <a:ext cx="9330282" cy="5172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163" y="285749"/>
            <a:ext cx="8986837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7188" y="157162"/>
            <a:ext cx="8558212" cy="46720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0"/>
            <a:ext cx="8739187" cy="49577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3999" cy="49863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33</Words>
  <Application>Microsoft Office PowerPoint</Application>
  <PresentationFormat>On-screen Show (16:9)</PresentationFormat>
  <Paragraphs>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Nida-firdos</cp:lastModifiedBy>
  <cp:revision>10</cp:revision>
  <dcterms:created xsi:type="dcterms:W3CDTF">2020-02-11T06:28:25Z</dcterms:created>
  <dcterms:modified xsi:type="dcterms:W3CDTF">2020-02-16T18:38:59Z</dcterms:modified>
</cp:coreProperties>
</file>