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9" r:id="rId28"/>
    <p:sldId id="282" r:id="rId29"/>
    <p:sldId id="283" r:id="rId30"/>
    <p:sldId id="284" r:id="rId31"/>
    <p:sldId id="285" r:id="rId32"/>
    <p:sldId id="286" r:id="rId33"/>
    <p:sldId id="287" r:id="rId34"/>
    <p:sldId id="291" r:id="rId35"/>
    <p:sldId id="289" r:id="rId36"/>
    <p:sldId id="292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Audit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0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9670"/>
            <a:ext cx="8229600" cy="3687023"/>
          </a:xfrm>
        </p:spPr>
      </p:pic>
    </p:spTree>
    <p:extLst>
      <p:ext uri="{BB962C8B-B14F-4D97-AF65-F5344CB8AC3E}">
        <p14:creationId xmlns:p14="http://schemas.microsoft.com/office/powerpoint/2010/main" val="351306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3056"/>
            <a:ext cx="8229600" cy="3500251"/>
          </a:xfrm>
        </p:spPr>
      </p:pic>
    </p:spTree>
    <p:extLst>
      <p:ext uri="{BB962C8B-B14F-4D97-AF65-F5344CB8AC3E}">
        <p14:creationId xmlns:p14="http://schemas.microsoft.com/office/powerpoint/2010/main" val="340465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3381"/>
            <a:ext cx="7467600" cy="4419600"/>
          </a:xfrm>
        </p:spPr>
      </p:pic>
    </p:spTree>
    <p:extLst>
      <p:ext uri="{BB962C8B-B14F-4D97-AF65-F5344CB8AC3E}">
        <p14:creationId xmlns:p14="http://schemas.microsoft.com/office/powerpoint/2010/main" val="369024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5139"/>
            <a:ext cx="8229600" cy="4156085"/>
          </a:xfrm>
        </p:spPr>
      </p:pic>
    </p:spTree>
    <p:extLst>
      <p:ext uri="{BB962C8B-B14F-4D97-AF65-F5344CB8AC3E}">
        <p14:creationId xmlns:p14="http://schemas.microsoft.com/office/powerpoint/2010/main" val="30553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2470"/>
            <a:ext cx="8229600" cy="3881423"/>
          </a:xfrm>
        </p:spPr>
      </p:pic>
    </p:spTree>
    <p:extLst>
      <p:ext uri="{BB962C8B-B14F-4D97-AF65-F5344CB8AC3E}">
        <p14:creationId xmlns:p14="http://schemas.microsoft.com/office/powerpoint/2010/main" val="48862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7590"/>
            <a:ext cx="8229600" cy="3051183"/>
          </a:xfrm>
        </p:spPr>
      </p:pic>
    </p:spTree>
    <p:extLst>
      <p:ext uri="{BB962C8B-B14F-4D97-AF65-F5344CB8AC3E}">
        <p14:creationId xmlns:p14="http://schemas.microsoft.com/office/powerpoint/2010/main" val="302019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0707"/>
            <a:ext cx="8229600" cy="3444948"/>
          </a:xfrm>
        </p:spPr>
      </p:pic>
    </p:spTree>
    <p:extLst>
      <p:ext uri="{BB962C8B-B14F-4D97-AF65-F5344CB8AC3E}">
        <p14:creationId xmlns:p14="http://schemas.microsoft.com/office/powerpoint/2010/main" val="322591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3610810"/>
          </a:xfrm>
        </p:spPr>
      </p:pic>
    </p:spTree>
    <p:extLst>
      <p:ext uri="{BB962C8B-B14F-4D97-AF65-F5344CB8AC3E}">
        <p14:creationId xmlns:p14="http://schemas.microsoft.com/office/powerpoint/2010/main" val="754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75" y="1600200"/>
            <a:ext cx="6608250" cy="4525963"/>
          </a:xfrm>
        </p:spPr>
      </p:pic>
    </p:spTree>
    <p:extLst>
      <p:ext uri="{BB962C8B-B14F-4D97-AF65-F5344CB8AC3E}">
        <p14:creationId xmlns:p14="http://schemas.microsoft.com/office/powerpoint/2010/main" val="269220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8" y="1600200"/>
            <a:ext cx="7971403" cy="4525963"/>
          </a:xfrm>
        </p:spPr>
      </p:pic>
    </p:spTree>
    <p:extLst>
      <p:ext uri="{BB962C8B-B14F-4D97-AF65-F5344CB8AC3E}">
        <p14:creationId xmlns:p14="http://schemas.microsoft.com/office/powerpoint/2010/main" val="42385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3127381"/>
          </a:xfrm>
        </p:spPr>
      </p:pic>
    </p:spTree>
    <p:extLst>
      <p:ext uri="{BB962C8B-B14F-4D97-AF65-F5344CB8AC3E}">
        <p14:creationId xmlns:p14="http://schemas.microsoft.com/office/powerpoint/2010/main" val="2326206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2" y="1600200"/>
            <a:ext cx="7285696" cy="4525963"/>
          </a:xfrm>
        </p:spPr>
      </p:pic>
    </p:spTree>
    <p:extLst>
      <p:ext uri="{BB962C8B-B14F-4D97-AF65-F5344CB8AC3E}">
        <p14:creationId xmlns:p14="http://schemas.microsoft.com/office/powerpoint/2010/main" val="267286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7936"/>
            <a:ext cx="8229600" cy="3810490"/>
          </a:xfrm>
        </p:spPr>
      </p:pic>
    </p:spTree>
    <p:extLst>
      <p:ext uri="{BB962C8B-B14F-4D97-AF65-F5344CB8AC3E}">
        <p14:creationId xmlns:p14="http://schemas.microsoft.com/office/powerpoint/2010/main" val="1828303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71" y="304800"/>
            <a:ext cx="7005529" cy="5821363"/>
          </a:xfrm>
        </p:spPr>
      </p:pic>
    </p:spTree>
    <p:extLst>
      <p:ext uri="{BB962C8B-B14F-4D97-AF65-F5344CB8AC3E}">
        <p14:creationId xmlns:p14="http://schemas.microsoft.com/office/powerpoint/2010/main" val="716319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600" cy="4166506"/>
          </a:xfrm>
        </p:spPr>
      </p:pic>
    </p:spTree>
    <p:extLst>
      <p:ext uri="{BB962C8B-B14F-4D97-AF65-F5344CB8AC3E}">
        <p14:creationId xmlns:p14="http://schemas.microsoft.com/office/powerpoint/2010/main" val="188491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5403555"/>
          </a:xfrm>
        </p:spPr>
      </p:pic>
    </p:spTree>
    <p:extLst>
      <p:ext uri="{BB962C8B-B14F-4D97-AF65-F5344CB8AC3E}">
        <p14:creationId xmlns:p14="http://schemas.microsoft.com/office/powerpoint/2010/main" val="309677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0" y="990600"/>
            <a:ext cx="7710899" cy="5135563"/>
          </a:xfrm>
        </p:spPr>
      </p:pic>
    </p:spTree>
    <p:extLst>
      <p:ext uri="{BB962C8B-B14F-4D97-AF65-F5344CB8AC3E}">
        <p14:creationId xmlns:p14="http://schemas.microsoft.com/office/powerpoint/2010/main" val="1996132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Note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6553"/>
            <a:ext cx="8229600" cy="2473257"/>
          </a:xfrm>
        </p:spPr>
      </p:pic>
    </p:spTree>
    <p:extLst>
      <p:ext uri="{BB962C8B-B14F-4D97-AF65-F5344CB8AC3E}">
        <p14:creationId xmlns:p14="http://schemas.microsoft.com/office/powerpoint/2010/main" val="3227550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Note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1"/>
            <a:ext cx="8229600" cy="3652010"/>
          </a:xfrm>
        </p:spPr>
      </p:pic>
    </p:spTree>
    <p:extLst>
      <p:ext uri="{BB962C8B-B14F-4D97-AF65-F5344CB8AC3E}">
        <p14:creationId xmlns:p14="http://schemas.microsoft.com/office/powerpoint/2010/main" val="2534163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1"/>
            <a:ext cx="8229600" cy="3158378"/>
          </a:xfrm>
        </p:spPr>
      </p:pic>
    </p:spTree>
    <p:extLst>
      <p:ext uri="{BB962C8B-B14F-4D97-AF65-F5344CB8AC3E}">
        <p14:creationId xmlns:p14="http://schemas.microsoft.com/office/powerpoint/2010/main" val="4088438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1"/>
            <a:ext cx="8229600" cy="3563824"/>
          </a:xfrm>
        </p:spPr>
      </p:pic>
    </p:spTree>
    <p:extLst>
      <p:ext uri="{BB962C8B-B14F-4D97-AF65-F5344CB8AC3E}">
        <p14:creationId xmlns:p14="http://schemas.microsoft.com/office/powerpoint/2010/main" val="242233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 Planning means making arrangements for the procedures to be followed in examining the financial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02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3179509"/>
          </a:xfrm>
        </p:spPr>
      </p:pic>
    </p:spTree>
    <p:extLst>
      <p:ext uri="{BB962C8B-B14F-4D97-AF65-F5344CB8AC3E}">
        <p14:creationId xmlns:p14="http://schemas.microsoft.com/office/powerpoint/2010/main" val="4254251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7930012" cy="5364163"/>
          </a:xfrm>
        </p:spPr>
      </p:pic>
    </p:spTree>
    <p:extLst>
      <p:ext uri="{BB962C8B-B14F-4D97-AF65-F5344CB8AC3E}">
        <p14:creationId xmlns:p14="http://schemas.microsoft.com/office/powerpoint/2010/main" val="3033845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5668963"/>
          </a:xfrm>
        </p:spPr>
      </p:pic>
    </p:spTree>
    <p:extLst>
      <p:ext uri="{BB962C8B-B14F-4D97-AF65-F5344CB8AC3E}">
        <p14:creationId xmlns:p14="http://schemas.microsoft.com/office/powerpoint/2010/main" val="2071781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62000"/>
            <a:ext cx="7656594" cy="5364163"/>
          </a:xfrm>
        </p:spPr>
      </p:pic>
    </p:spTree>
    <p:extLst>
      <p:ext uri="{BB962C8B-B14F-4D97-AF65-F5344CB8AC3E}">
        <p14:creationId xmlns:p14="http://schemas.microsoft.com/office/powerpoint/2010/main" val="809900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13" y="762000"/>
            <a:ext cx="6820374" cy="5364163"/>
          </a:xfrm>
        </p:spPr>
      </p:pic>
    </p:spTree>
    <p:extLst>
      <p:ext uri="{BB962C8B-B14F-4D97-AF65-F5344CB8AC3E}">
        <p14:creationId xmlns:p14="http://schemas.microsoft.com/office/powerpoint/2010/main" val="3585747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238999" cy="5745163"/>
          </a:xfrm>
        </p:spPr>
      </p:pic>
    </p:spTree>
    <p:extLst>
      <p:ext uri="{BB962C8B-B14F-4D97-AF65-F5344CB8AC3E}">
        <p14:creationId xmlns:p14="http://schemas.microsoft.com/office/powerpoint/2010/main" val="3784125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2682603"/>
          </a:xfrm>
        </p:spPr>
      </p:pic>
    </p:spTree>
    <p:extLst>
      <p:ext uri="{BB962C8B-B14F-4D97-AF65-F5344CB8AC3E}">
        <p14:creationId xmlns:p14="http://schemas.microsoft.com/office/powerpoint/2010/main" val="1799783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1"/>
            <a:ext cx="8229600" cy="5182394"/>
          </a:xfrm>
        </p:spPr>
      </p:pic>
    </p:spTree>
    <p:extLst>
      <p:ext uri="{BB962C8B-B14F-4D97-AF65-F5344CB8AC3E}">
        <p14:creationId xmlns:p14="http://schemas.microsoft.com/office/powerpoint/2010/main" val="3814903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600" cy="4680183"/>
          </a:xfrm>
        </p:spPr>
      </p:pic>
    </p:spTree>
    <p:extLst>
      <p:ext uri="{BB962C8B-B14F-4D97-AF65-F5344CB8AC3E}">
        <p14:creationId xmlns:p14="http://schemas.microsoft.com/office/powerpoint/2010/main" val="1058050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3413825"/>
          </a:xfrm>
        </p:spPr>
      </p:pic>
    </p:spTree>
    <p:extLst>
      <p:ext uri="{BB962C8B-B14F-4D97-AF65-F5344CB8AC3E}">
        <p14:creationId xmlns:p14="http://schemas.microsoft.com/office/powerpoint/2010/main" val="92530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4" y="1600200"/>
            <a:ext cx="8204511" cy="4525963"/>
          </a:xfrm>
        </p:spPr>
      </p:pic>
    </p:spTree>
    <p:extLst>
      <p:ext uri="{BB962C8B-B14F-4D97-AF65-F5344CB8AC3E}">
        <p14:creationId xmlns:p14="http://schemas.microsoft.com/office/powerpoint/2010/main" val="2844109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90" y="533400"/>
            <a:ext cx="7083110" cy="6096000"/>
          </a:xfrm>
        </p:spPr>
      </p:pic>
    </p:spTree>
    <p:extLst>
      <p:ext uri="{BB962C8B-B14F-4D97-AF65-F5344CB8AC3E}">
        <p14:creationId xmlns:p14="http://schemas.microsoft.com/office/powerpoint/2010/main" val="957616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324600"/>
          </a:xfrm>
        </p:spPr>
      </p:pic>
    </p:spTree>
    <p:extLst>
      <p:ext uri="{BB962C8B-B14F-4D97-AF65-F5344CB8AC3E}">
        <p14:creationId xmlns:p14="http://schemas.microsoft.com/office/powerpoint/2010/main" val="4079274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543800" cy="6477000"/>
          </a:xfrm>
        </p:spPr>
      </p:pic>
    </p:spTree>
    <p:extLst>
      <p:ext uri="{BB962C8B-B14F-4D97-AF65-F5344CB8AC3E}">
        <p14:creationId xmlns:p14="http://schemas.microsoft.com/office/powerpoint/2010/main" val="2693195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1"/>
            <a:ext cx="8229600" cy="5562600"/>
          </a:xfrm>
        </p:spPr>
      </p:pic>
    </p:spTree>
    <p:extLst>
      <p:ext uri="{BB962C8B-B14F-4D97-AF65-F5344CB8AC3E}">
        <p14:creationId xmlns:p14="http://schemas.microsoft.com/office/powerpoint/2010/main" val="2211094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99" y="304800"/>
            <a:ext cx="7132501" cy="5821363"/>
          </a:xfrm>
        </p:spPr>
      </p:pic>
    </p:spTree>
    <p:extLst>
      <p:ext uri="{BB962C8B-B14F-4D97-AF65-F5344CB8AC3E}">
        <p14:creationId xmlns:p14="http://schemas.microsoft.com/office/powerpoint/2010/main" val="1677603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533400"/>
            <a:ext cx="7543800" cy="5592763"/>
          </a:xfrm>
        </p:spPr>
      </p:pic>
    </p:spTree>
    <p:extLst>
      <p:ext uri="{BB962C8B-B14F-4D97-AF65-F5344CB8AC3E}">
        <p14:creationId xmlns:p14="http://schemas.microsoft.com/office/powerpoint/2010/main" val="841802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3429000"/>
          </a:xfrm>
        </p:spPr>
      </p:pic>
    </p:spTree>
    <p:extLst>
      <p:ext uri="{BB962C8B-B14F-4D97-AF65-F5344CB8AC3E}">
        <p14:creationId xmlns:p14="http://schemas.microsoft.com/office/powerpoint/2010/main" val="2065832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315199" cy="5029200"/>
          </a:xfrm>
        </p:spPr>
      </p:pic>
    </p:spTree>
    <p:extLst>
      <p:ext uri="{BB962C8B-B14F-4D97-AF65-F5344CB8AC3E}">
        <p14:creationId xmlns:p14="http://schemas.microsoft.com/office/powerpoint/2010/main" val="898759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600" cy="5105399"/>
          </a:xfrm>
        </p:spPr>
      </p:pic>
    </p:spTree>
    <p:extLst>
      <p:ext uri="{BB962C8B-B14F-4D97-AF65-F5344CB8AC3E}">
        <p14:creationId xmlns:p14="http://schemas.microsoft.com/office/powerpoint/2010/main" val="3200878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086600" cy="5135563"/>
          </a:xfrm>
        </p:spPr>
      </p:pic>
    </p:spTree>
    <p:extLst>
      <p:ext uri="{BB962C8B-B14F-4D97-AF65-F5344CB8AC3E}">
        <p14:creationId xmlns:p14="http://schemas.microsoft.com/office/powerpoint/2010/main" val="106325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0475"/>
            <a:ext cx="8229600" cy="3565412"/>
          </a:xfrm>
        </p:spPr>
      </p:pic>
    </p:spTree>
    <p:extLst>
      <p:ext uri="{BB962C8B-B14F-4D97-AF65-F5344CB8AC3E}">
        <p14:creationId xmlns:p14="http://schemas.microsoft.com/office/powerpoint/2010/main" val="4145452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368187" cy="5440363"/>
          </a:xfrm>
        </p:spPr>
      </p:pic>
    </p:spTree>
    <p:extLst>
      <p:ext uri="{BB962C8B-B14F-4D97-AF65-F5344CB8AC3E}">
        <p14:creationId xmlns:p14="http://schemas.microsoft.com/office/powerpoint/2010/main" val="631569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762000"/>
            <a:ext cx="6705600" cy="5364163"/>
          </a:xfrm>
        </p:spPr>
      </p:pic>
    </p:spTree>
    <p:extLst>
      <p:ext uri="{BB962C8B-B14F-4D97-AF65-F5344CB8AC3E}">
        <p14:creationId xmlns:p14="http://schemas.microsoft.com/office/powerpoint/2010/main" val="40697781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4891070"/>
          </a:xfrm>
        </p:spPr>
      </p:pic>
    </p:spTree>
    <p:extLst>
      <p:ext uri="{BB962C8B-B14F-4D97-AF65-F5344CB8AC3E}">
        <p14:creationId xmlns:p14="http://schemas.microsoft.com/office/powerpoint/2010/main" val="3859912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4114799"/>
          </a:xfrm>
        </p:spPr>
      </p:pic>
    </p:spTree>
    <p:extLst>
      <p:ext uri="{BB962C8B-B14F-4D97-AF65-F5344CB8AC3E}">
        <p14:creationId xmlns:p14="http://schemas.microsoft.com/office/powerpoint/2010/main" val="37676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3103"/>
            <a:ext cx="8229600" cy="4440156"/>
          </a:xfrm>
        </p:spPr>
      </p:pic>
    </p:spTree>
    <p:extLst>
      <p:ext uri="{BB962C8B-B14F-4D97-AF65-F5344CB8AC3E}">
        <p14:creationId xmlns:p14="http://schemas.microsoft.com/office/powerpoint/2010/main" val="203040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5099"/>
            <a:ext cx="8229600" cy="4276164"/>
          </a:xfrm>
        </p:spPr>
      </p:pic>
    </p:spTree>
    <p:extLst>
      <p:ext uri="{BB962C8B-B14F-4D97-AF65-F5344CB8AC3E}">
        <p14:creationId xmlns:p14="http://schemas.microsoft.com/office/powerpoint/2010/main" val="60604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5676"/>
            <a:ext cx="8229600" cy="1775011"/>
          </a:xfrm>
        </p:spPr>
      </p:pic>
    </p:spTree>
    <p:extLst>
      <p:ext uri="{BB962C8B-B14F-4D97-AF65-F5344CB8AC3E}">
        <p14:creationId xmlns:p14="http://schemas.microsoft.com/office/powerpoint/2010/main" val="116715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2462"/>
            <a:ext cx="8229600" cy="1521438"/>
          </a:xfrm>
        </p:spPr>
      </p:pic>
    </p:spTree>
    <p:extLst>
      <p:ext uri="{BB962C8B-B14F-4D97-AF65-F5344CB8AC3E}">
        <p14:creationId xmlns:p14="http://schemas.microsoft.com/office/powerpoint/2010/main" val="189759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</Words>
  <Application>Microsoft Office PowerPoint</Application>
  <PresentationFormat>On-screen Show (4:3)</PresentationFormat>
  <Paragraphs>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Audit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Audit Note Book</vt:lpstr>
      <vt:lpstr>Audit Note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Planning</dc:title>
  <dc:creator>microsoft</dc:creator>
  <cp:lastModifiedBy>microsoft</cp:lastModifiedBy>
  <cp:revision>61</cp:revision>
  <dcterms:created xsi:type="dcterms:W3CDTF">2006-08-16T00:00:00Z</dcterms:created>
  <dcterms:modified xsi:type="dcterms:W3CDTF">2020-04-20T03:09:50Z</dcterms:modified>
</cp:coreProperties>
</file>