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3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782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4809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39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23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1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8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6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2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5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8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7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3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3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52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829" y="3541690"/>
            <a:ext cx="9340962" cy="341804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Preparing for an Artist Portfolio</a:t>
            </a:r>
          </a:p>
          <a:p>
            <a:pPr algn="ctr"/>
            <a:r>
              <a:rPr lang="en-US" sz="3200" b="1" dirty="0" smtClean="0"/>
              <a:t>Review and Presentation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1702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6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74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62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1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79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5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7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4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638" y="978794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6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3949" y="1056069"/>
            <a:ext cx="9749307" cy="4790940"/>
          </a:xfrm>
        </p:spPr>
        <p:txBody>
          <a:bodyPr/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8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7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6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8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86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3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6560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</TotalTime>
  <Words>8</Words>
  <Application>Microsoft Office PowerPoint</Application>
  <PresentationFormat>Widescreen</PresentationFormat>
  <Paragraphs>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</dc:creator>
  <cp:lastModifiedBy>h</cp:lastModifiedBy>
  <cp:revision>7</cp:revision>
  <dcterms:created xsi:type="dcterms:W3CDTF">2020-04-23T05:47:15Z</dcterms:created>
  <dcterms:modified xsi:type="dcterms:W3CDTF">2020-05-31T21:05:31Z</dcterms:modified>
</cp:coreProperties>
</file>