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b="1" dirty="0" smtClean="0"/>
              <a:t>Use of Rootstock in Fruit Crops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286000"/>
            <a:ext cx="8458200" cy="37338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Root stock and scion were grown separately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Some of these have major horticulture valve.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This extremely examine of rootstock in the performance of a scion cultivator or vice versa is known as stock scion relationships.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Ability to Resist Soil Adverse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Among the citrus rootstocks trifoliate orange exhibits poor ability to resist excess soil moisture or excess boron in the soil. </a:t>
            </a:r>
            <a:r>
              <a:rPr lang="en-US" dirty="0" err="1"/>
              <a:t>Myroblam</a:t>
            </a:r>
            <a:r>
              <a:rPr lang="en-US" dirty="0"/>
              <a:t> plum rootstock generally </a:t>
            </a:r>
            <a:r>
              <a:rPr lang="en-US" dirty="0" err="1"/>
              <a:t>viz</a:t>
            </a:r>
            <a:r>
              <a:rPr lang="en-US"/>
              <a:t>, peach, appreciator almond.</a:t>
            </a:r>
          </a:p>
        </p:txBody>
      </p:sp>
    </p:spTree>
    <p:extLst>
      <p:ext uri="{BB962C8B-B14F-4D97-AF65-F5344CB8AC3E}">
        <p14:creationId xmlns:p14="http://schemas.microsoft.com/office/powerpoint/2010/main" val="290455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A) Effect of Stock on Scion Cultivates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1. Size and Growth Habit: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apple, rootstock can be classified as dwarf, semi dwarf vigorous and very vigorous rootstock based on their effect on a scion cultivator.</a:t>
            </a:r>
          </a:p>
          <a:p>
            <a:r>
              <a:rPr lang="en-US" dirty="0" smtClean="0"/>
              <a:t>If a scion is grafted on dwarf rootstock the graft combination will be dwarf while he same cultivar grafted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Precocity in Flowering and Fruiting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time taken from plating to fruiting precocity) is influenced by rootstocks. </a:t>
            </a:r>
          </a:p>
          <a:p>
            <a:r>
              <a:rPr lang="en-US" dirty="0" smtClean="0"/>
              <a:t>Generally fruiting is influenced by rootstocks. </a:t>
            </a:r>
          </a:p>
          <a:p>
            <a:r>
              <a:rPr lang="en-US" dirty="0" smtClean="0"/>
              <a:t>Mandarins, when grafted on </a:t>
            </a:r>
            <a:r>
              <a:rPr lang="en-US" dirty="0" err="1" smtClean="0"/>
              <a:t>Jamberi</a:t>
            </a:r>
            <a:r>
              <a:rPr lang="en-US" dirty="0" smtClean="0"/>
              <a:t> rootstock are precious than those grafted on sweet orange or sour orange or acid lime rootstock.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3. Fruit Set and Yield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rootstock directly influence on the production of flowers and setting .</a:t>
            </a:r>
          </a:p>
          <a:p>
            <a:r>
              <a:rPr lang="en-US" dirty="0" smtClean="0"/>
              <a:t>The influenced of rootstock on the yield performance or cultivar has been well documented in many fruit crops. </a:t>
            </a:r>
          </a:p>
          <a:p>
            <a:r>
              <a:rPr lang="en-US" dirty="0" smtClean="0"/>
              <a:t>Acid limes budded on rough lemon register nearly 70 percent increased yield than those budded on </a:t>
            </a:r>
            <a:r>
              <a:rPr lang="en-US" dirty="0" err="1" smtClean="0"/>
              <a:t>troyer</a:t>
            </a:r>
            <a:r>
              <a:rPr lang="en-US" dirty="0" smtClean="0"/>
              <a:t> </a:t>
            </a:r>
            <a:r>
              <a:rPr lang="en-US" dirty="0" err="1" smtClean="0"/>
              <a:t>citrange</a:t>
            </a:r>
            <a:r>
              <a:rPr lang="en-US" dirty="0" smtClean="0"/>
              <a:t>, Rampur lime or its own rootstock.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Nutrient Status of Scion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Rootstocks do influence the nutrient status of scion also. </a:t>
            </a:r>
            <a:r>
              <a:rPr lang="en-US" dirty="0" smtClean="0"/>
              <a:t>sweet </a:t>
            </a:r>
            <a:r>
              <a:rPr lang="en-US" dirty="0"/>
              <a:t>oranges trees have a better nutrient in the leaves when on it’s budded on </a:t>
            </a:r>
            <a:r>
              <a:rPr lang="en-US" dirty="0"/>
              <a:t> C. </a:t>
            </a:r>
            <a:r>
              <a:rPr lang="en-US" b="1" dirty="0" smtClean="0"/>
              <a:t>volkarminriana</a:t>
            </a:r>
            <a:r>
              <a:rPr lang="en-US" dirty="0" smtClean="0"/>
              <a:t> </a:t>
            </a:r>
            <a:r>
              <a:rPr lang="en-US" dirty="0"/>
              <a:t>rootstock than on its own rootstock or Cleopatra mandarin stocks.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Fruit Size and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sweet </a:t>
            </a:r>
            <a:r>
              <a:rPr lang="en-US" dirty="0"/>
              <a:t>oranges grafted on gjanimma rootstock produced large but poor quality fruit, while on its own roots they produced fruit with high juice content and quality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physiological disorder ‘granulation’ in sweet orange is very low of grafted on Cleopatra mandarin seedling, on their hand rough lemon seedling, stocks induced maximum granulation.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Winter Hardiness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Young grape fruit tree on </a:t>
            </a:r>
            <a:r>
              <a:rPr lang="en-US" dirty="0" err="1"/>
              <a:t>Rangpur</a:t>
            </a:r>
            <a:r>
              <a:rPr lang="en-US" dirty="0"/>
              <a:t> lime withstand winter injury better than on rough lemon or </a:t>
            </a:r>
            <a:r>
              <a:rPr lang="en-US" dirty="0" smtClean="0"/>
              <a:t>sour orange</a:t>
            </a:r>
            <a:r>
              <a:rPr lang="en-US" dirty="0"/>
              <a:t>. Sweet orange and Mandarins on trifoliate were more cold hardy.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Diseases 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citrus considerable variability exists among the rootstock in their response to diseases and nematodes. For instance rough lemon rootstock is tolerate to </a:t>
            </a:r>
            <a:r>
              <a:rPr lang="en-US" dirty="0" err="1"/>
              <a:t>tristeasa</a:t>
            </a:r>
            <a:r>
              <a:rPr lang="en-US" dirty="0"/>
              <a:t>, </a:t>
            </a:r>
            <a:r>
              <a:rPr lang="en-US" dirty="0" err="1"/>
              <a:t>xyloprosis</a:t>
            </a:r>
            <a:r>
              <a:rPr lang="en-US" dirty="0"/>
              <a:t> and </a:t>
            </a:r>
            <a:r>
              <a:rPr lang="en-US" dirty="0" err="1"/>
              <a:t>exocorita</a:t>
            </a:r>
            <a:r>
              <a:rPr lang="en-US" dirty="0"/>
              <a:t>  is tolerant to gummosis but susceptible to </a:t>
            </a:r>
            <a:r>
              <a:rPr lang="en-US" dirty="0" err="1"/>
              <a:t>exocorita</a:t>
            </a:r>
            <a:r>
              <a:rPr lang="en-US" dirty="0"/>
              <a:t>  virus disease. Similarly guava varieties grafted on </a:t>
            </a:r>
            <a:r>
              <a:rPr lang="en-US" dirty="0" err="1"/>
              <a:t>chinse</a:t>
            </a:r>
            <a:r>
              <a:rPr lang="en-US" dirty="0"/>
              <a:t> Guava, resist wilt diseases and nematodes</a:t>
            </a:r>
          </a:p>
        </p:txBody>
      </p:sp>
    </p:spTree>
    <p:extLst>
      <p:ext uri="{BB962C8B-B14F-4D97-AF65-F5344CB8AC3E}">
        <p14:creationId xmlns:p14="http://schemas.microsoft.com/office/powerpoint/2010/main" val="375147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410</Words>
  <Application>Microsoft Office PowerPoint</Application>
  <PresentationFormat>On-screen Show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Use of Rootstock in Fruit Crops</vt:lpstr>
      <vt:lpstr>A) Effect of Stock on Scion Cultivates</vt:lpstr>
      <vt:lpstr>1. Size and Growth Habit:</vt:lpstr>
      <vt:lpstr>Precocity in Flowering and Fruiting</vt:lpstr>
      <vt:lpstr>3. Fruit Set and Yield</vt:lpstr>
      <vt:lpstr>Nutrient Status of Scion</vt:lpstr>
      <vt:lpstr>Fruit Size and Quality</vt:lpstr>
      <vt:lpstr>Winter Hardiness</vt:lpstr>
      <vt:lpstr>Diseases Resistance</vt:lpstr>
      <vt:lpstr>Ability to Resist Soil Adverse Conditions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Rootstock in Fruit Crops</dc:title>
  <dc:creator>Zubair</dc:creator>
  <cp:lastModifiedBy>Dr Rashad</cp:lastModifiedBy>
  <cp:revision>15</cp:revision>
  <dcterms:created xsi:type="dcterms:W3CDTF">2006-08-16T00:00:00Z</dcterms:created>
  <dcterms:modified xsi:type="dcterms:W3CDTF">2019-12-11T05:19:00Z</dcterms:modified>
</cp:coreProperties>
</file>