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6B067-099A-4630-89FD-31A025431087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81A38D-5044-4B17-852C-A40444A934A4}">
      <dgm:prSet phldrT="[Text]"/>
      <dgm:spPr/>
      <dgm:t>
        <a:bodyPr/>
        <a:lstStyle/>
        <a:p>
          <a:r>
            <a:rPr lang="en-US" dirty="0"/>
            <a:t>Extrovert</a:t>
          </a:r>
        </a:p>
      </dgm:t>
    </dgm:pt>
    <dgm:pt modelId="{66D8815C-5A37-4ECF-BE48-0C23FB74ADD3}" type="parTrans" cxnId="{9A3163BE-6C0E-4402-A3C0-A48D3FCEAA8A}">
      <dgm:prSet/>
      <dgm:spPr/>
      <dgm:t>
        <a:bodyPr/>
        <a:lstStyle/>
        <a:p>
          <a:endParaRPr lang="en-US"/>
        </a:p>
      </dgm:t>
    </dgm:pt>
    <dgm:pt modelId="{5BE890A5-0FE9-494A-81BA-3262E116FEA6}" type="sibTrans" cxnId="{9A3163BE-6C0E-4402-A3C0-A48D3FCEAA8A}">
      <dgm:prSet/>
      <dgm:spPr/>
      <dgm:t>
        <a:bodyPr/>
        <a:lstStyle/>
        <a:p>
          <a:endParaRPr lang="en-US"/>
        </a:p>
      </dgm:t>
    </dgm:pt>
    <dgm:pt modelId="{8394537A-2FC1-4424-80A7-14690DF32CA3}">
      <dgm:prSet phldrT="[Text]"/>
      <dgm:spPr/>
      <dgm:t>
        <a:bodyPr/>
        <a:lstStyle/>
        <a:p>
          <a:r>
            <a:rPr lang="en-US" dirty="0"/>
            <a:t>Introvert</a:t>
          </a:r>
        </a:p>
      </dgm:t>
    </dgm:pt>
    <dgm:pt modelId="{C64A4DDA-81CC-4077-8B46-2F0822E83F06}" type="parTrans" cxnId="{2761F604-658C-4722-BD7B-473C765E2F2E}">
      <dgm:prSet/>
      <dgm:spPr/>
      <dgm:t>
        <a:bodyPr/>
        <a:lstStyle/>
        <a:p>
          <a:endParaRPr lang="en-US"/>
        </a:p>
      </dgm:t>
    </dgm:pt>
    <dgm:pt modelId="{D527FD1F-5FD9-4C3E-9C15-7AEBE0E2FC72}" type="sibTrans" cxnId="{2761F604-658C-4722-BD7B-473C765E2F2E}">
      <dgm:prSet/>
      <dgm:spPr/>
      <dgm:t>
        <a:bodyPr/>
        <a:lstStyle/>
        <a:p>
          <a:endParaRPr lang="en-US"/>
        </a:p>
      </dgm:t>
    </dgm:pt>
    <dgm:pt modelId="{9B28FA62-9DFB-4EE5-93B1-ABA268593BD0}" type="pres">
      <dgm:prSet presAssocID="{72C6B067-099A-4630-89FD-31A025431087}" presName="compositeShape" presStyleCnt="0">
        <dgm:presLayoutVars>
          <dgm:chMax val="2"/>
          <dgm:dir/>
          <dgm:resizeHandles val="exact"/>
        </dgm:presLayoutVars>
      </dgm:prSet>
      <dgm:spPr/>
    </dgm:pt>
    <dgm:pt modelId="{BFD0B676-38BD-45B3-91D2-71D029B3BA30}" type="pres">
      <dgm:prSet presAssocID="{72C6B067-099A-4630-89FD-31A025431087}" presName="ribbon" presStyleLbl="node1" presStyleIdx="0" presStyleCnt="1" custScaleX="92561" custScaleY="98311"/>
      <dgm:spPr/>
    </dgm:pt>
    <dgm:pt modelId="{BDF26A23-C6CB-4933-A20D-4B416033671B}" type="pres">
      <dgm:prSet presAssocID="{72C6B067-099A-4630-89FD-31A025431087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1E4AB116-E722-4F6E-B839-A9E02C07075E}" type="pres">
      <dgm:prSet presAssocID="{72C6B067-099A-4630-89FD-31A025431087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761F604-658C-4722-BD7B-473C765E2F2E}" srcId="{72C6B067-099A-4630-89FD-31A025431087}" destId="{8394537A-2FC1-4424-80A7-14690DF32CA3}" srcOrd="1" destOrd="0" parTransId="{C64A4DDA-81CC-4077-8B46-2F0822E83F06}" sibTransId="{D527FD1F-5FD9-4C3E-9C15-7AEBE0E2FC72}"/>
    <dgm:cxn modelId="{83871339-F63C-4643-8C83-069FFE66AFAF}" type="presOf" srcId="{72C6B067-099A-4630-89FD-31A025431087}" destId="{9B28FA62-9DFB-4EE5-93B1-ABA268593BD0}" srcOrd="0" destOrd="0" presId="urn:microsoft.com/office/officeart/2005/8/layout/arrow6"/>
    <dgm:cxn modelId="{6CB0BF7E-9528-4133-8C3C-8C4C77AC074A}" type="presOf" srcId="{6981A38D-5044-4B17-852C-A40444A934A4}" destId="{BDF26A23-C6CB-4933-A20D-4B416033671B}" srcOrd="0" destOrd="0" presId="urn:microsoft.com/office/officeart/2005/8/layout/arrow6"/>
    <dgm:cxn modelId="{9A3163BE-6C0E-4402-A3C0-A48D3FCEAA8A}" srcId="{72C6B067-099A-4630-89FD-31A025431087}" destId="{6981A38D-5044-4B17-852C-A40444A934A4}" srcOrd="0" destOrd="0" parTransId="{66D8815C-5A37-4ECF-BE48-0C23FB74ADD3}" sibTransId="{5BE890A5-0FE9-494A-81BA-3262E116FEA6}"/>
    <dgm:cxn modelId="{58922CC8-930B-4904-9E2F-FD6680906C9A}" type="presOf" srcId="{8394537A-2FC1-4424-80A7-14690DF32CA3}" destId="{1E4AB116-E722-4F6E-B839-A9E02C07075E}" srcOrd="0" destOrd="0" presId="urn:microsoft.com/office/officeart/2005/8/layout/arrow6"/>
    <dgm:cxn modelId="{292CB182-6F2F-40EE-A2BE-3CE7397DAF5D}" type="presParOf" srcId="{9B28FA62-9DFB-4EE5-93B1-ABA268593BD0}" destId="{BFD0B676-38BD-45B3-91D2-71D029B3BA30}" srcOrd="0" destOrd="0" presId="urn:microsoft.com/office/officeart/2005/8/layout/arrow6"/>
    <dgm:cxn modelId="{447F382A-6E02-4F6D-9E26-37D8C6B5991A}" type="presParOf" srcId="{9B28FA62-9DFB-4EE5-93B1-ABA268593BD0}" destId="{BDF26A23-C6CB-4933-A20D-4B416033671B}" srcOrd="1" destOrd="0" presId="urn:microsoft.com/office/officeart/2005/8/layout/arrow6"/>
    <dgm:cxn modelId="{5D1302AC-8CC8-4F44-9490-5A579F5B7D5D}" type="presParOf" srcId="{9B28FA62-9DFB-4EE5-93B1-ABA268593BD0}" destId="{1E4AB116-E722-4F6E-B839-A9E02C07075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96C70F-9CD9-4568-83DF-AFDE53CDAF5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7D3D11-AA9F-497C-A95D-D13F11AF298A}">
      <dgm:prSet phldrT="[Text]" custT="1"/>
      <dgm:spPr/>
      <dgm:t>
        <a:bodyPr/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Biological Foundation</a:t>
          </a:r>
        </a:p>
      </dgm:t>
    </dgm:pt>
    <dgm:pt modelId="{57694048-71D0-4C83-A3EA-FB4B5DA4D6EA}" type="parTrans" cxnId="{2CFF8CBB-BBCA-4034-BD4C-B18798C45E9E}">
      <dgm:prSet/>
      <dgm:spPr/>
      <dgm:t>
        <a:bodyPr/>
        <a:lstStyle/>
        <a:p>
          <a:endParaRPr lang="en-US"/>
        </a:p>
      </dgm:t>
    </dgm:pt>
    <dgm:pt modelId="{DE280F27-45EA-4683-B4AC-1A01A86540A9}" type="sibTrans" cxnId="{2CFF8CBB-BBCA-4034-BD4C-B18798C45E9E}">
      <dgm:prSet/>
      <dgm:spPr/>
      <dgm:t>
        <a:bodyPr/>
        <a:lstStyle/>
        <a:p>
          <a:endParaRPr lang="en-US"/>
        </a:p>
      </dgm:t>
    </dgm:pt>
    <dgm:pt modelId="{8FF4BA08-9082-47F1-B78D-E8055B7DEFF0}">
      <dgm:prSet phldrT="[Text]" custT="1"/>
      <dgm:spPr/>
      <dgm:t>
        <a:bodyPr/>
        <a:lstStyle/>
        <a:p>
          <a:r>
            <a:rPr lang="en-US" sz="2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Heredity</a:t>
          </a:r>
        </a:p>
      </dgm:t>
    </dgm:pt>
    <dgm:pt modelId="{A8F76B0A-1A2C-4CB8-8BA4-A4E7BD42A52C}" type="parTrans" cxnId="{0C4F904A-A99E-4C9F-AAE8-92A2DD26D016}">
      <dgm:prSet/>
      <dgm:spPr/>
      <dgm:t>
        <a:bodyPr/>
        <a:lstStyle/>
        <a:p>
          <a:endParaRPr lang="en-US"/>
        </a:p>
      </dgm:t>
    </dgm:pt>
    <dgm:pt modelId="{BD733851-3CA1-44AD-B7F6-C44A3E8D2553}" type="sibTrans" cxnId="{0C4F904A-A99E-4C9F-AAE8-92A2DD26D016}">
      <dgm:prSet/>
      <dgm:spPr/>
      <dgm:t>
        <a:bodyPr/>
        <a:lstStyle/>
        <a:p>
          <a:endParaRPr lang="en-US"/>
        </a:p>
      </dgm:t>
    </dgm:pt>
    <dgm:pt modelId="{14337FDE-D9C4-43E8-81A7-A38C4808140B}">
      <dgm:prSet phldrT="[Text]" custT="1"/>
      <dgm:spPr/>
      <dgm:t>
        <a:bodyPr/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Environment</a:t>
          </a:r>
        </a:p>
      </dgm:t>
    </dgm:pt>
    <dgm:pt modelId="{8D36B21D-7C97-4515-AF2F-010B73FF790D}" type="parTrans" cxnId="{3313EBC8-6A82-4292-A432-ECD9F16499D6}">
      <dgm:prSet/>
      <dgm:spPr/>
      <dgm:t>
        <a:bodyPr/>
        <a:lstStyle/>
        <a:p>
          <a:endParaRPr lang="en-US"/>
        </a:p>
      </dgm:t>
    </dgm:pt>
    <dgm:pt modelId="{0A820DB8-BF3D-45B2-B2CE-B081BA69E242}" type="sibTrans" cxnId="{3313EBC8-6A82-4292-A432-ECD9F16499D6}">
      <dgm:prSet/>
      <dgm:spPr/>
      <dgm:t>
        <a:bodyPr/>
        <a:lstStyle/>
        <a:p>
          <a:endParaRPr lang="en-US"/>
        </a:p>
      </dgm:t>
    </dgm:pt>
    <dgm:pt modelId="{907C09F2-A85A-4256-B311-04555EAED509}">
      <dgm:prSet/>
      <dgm:spPr/>
      <dgm:t>
        <a:bodyPr/>
        <a:lstStyle/>
        <a:p>
          <a:endParaRPr lang="en-US"/>
        </a:p>
      </dgm:t>
    </dgm:pt>
    <dgm:pt modelId="{0FC9585B-2D4D-48DB-88B3-F7B7C20FEAFB}" type="parTrans" cxnId="{1F3BE138-8D3B-4867-AF8D-6A5BC2F21BCB}">
      <dgm:prSet/>
      <dgm:spPr/>
      <dgm:t>
        <a:bodyPr/>
        <a:lstStyle/>
        <a:p>
          <a:endParaRPr lang="en-US"/>
        </a:p>
      </dgm:t>
    </dgm:pt>
    <dgm:pt modelId="{05039E9A-8B1A-4DA5-96B8-9AED3F89C719}" type="sibTrans" cxnId="{1F3BE138-8D3B-4867-AF8D-6A5BC2F21BCB}">
      <dgm:prSet/>
      <dgm:spPr/>
      <dgm:t>
        <a:bodyPr/>
        <a:lstStyle/>
        <a:p>
          <a:endParaRPr lang="en-US"/>
        </a:p>
      </dgm:t>
    </dgm:pt>
    <dgm:pt modelId="{42468F6B-1F87-4EE6-8DC0-9BF2AA693189}">
      <dgm:prSet/>
      <dgm:spPr/>
      <dgm:t>
        <a:bodyPr/>
        <a:lstStyle/>
        <a:p>
          <a:endParaRPr lang="en-US"/>
        </a:p>
      </dgm:t>
    </dgm:pt>
    <dgm:pt modelId="{A2928C83-7A0C-4A32-ABE9-0BFD4A191650}" type="parTrans" cxnId="{ED594724-3F3F-4B28-AA4A-1A18698C3A0C}">
      <dgm:prSet/>
      <dgm:spPr/>
      <dgm:t>
        <a:bodyPr/>
        <a:lstStyle/>
        <a:p>
          <a:endParaRPr lang="en-US"/>
        </a:p>
      </dgm:t>
    </dgm:pt>
    <dgm:pt modelId="{C394E101-D22F-48E4-9C5F-28C2337E7116}" type="sibTrans" cxnId="{ED594724-3F3F-4B28-AA4A-1A18698C3A0C}">
      <dgm:prSet/>
      <dgm:spPr/>
      <dgm:t>
        <a:bodyPr/>
        <a:lstStyle/>
        <a:p>
          <a:endParaRPr lang="en-US"/>
        </a:p>
      </dgm:t>
    </dgm:pt>
    <dgm:pt modelId="{149FBBCB-628A-4EFE-9F27-97CA1C215295}">
      <dgm:prSet/>
      <dgm:spPr/>
      <dgm:t>
        <a:bodyPr/>
        <a:lstStyle/>
        <a:p>
          <a:endParaRPr lang="en-US"/>
        </a:p>
      </dgm:t>
    </dgm:pt>
    <dgm:pt modelId="{2E1D949C-140F-4B83-9A01-156274C04D26}" type="parTrans" cxnId="{FCF5F23F-D945-458C-9DB2-EB4254197C7B}">
      <dgm:prSet/>
      <dgm:spPr/>
      <dgm:t>
        <a:bodyPr/>
        <a:lstStyle/>
        <a:p>
          <a:endParaRPr lang="en-US"/>
        </a:p>
      </dgm:t>
    </dgm:pt>
    <dgm:pt modelId="{D43B8171-2290-4491-B5AF-61972A4EE6B8}" type="sibTrans" cxnId="{FCF5F23F-D945-458C-9DB2-EB4254197C7B}">
      <dgm:prSet/>
      <dgm:spPr/>
      <dgm:t>
        <a:bodyPr/>
        <a:lstStyle/>
        <a:p>
          <a:endParaRPr lang="en-US"/>
        </a:p>
      </dgm:t>
    </dgm:pt>
    <dgm:pt modelId="{30097EE9-C26A-4CDA-B704-D550A731152E}" type="pres">
      <dgm:prSet presAssocID="{9896C70F-9CD9-4568-83DF-AFDE53CDAF50}" presName="Name0" presStyleCnt="0">
        <dgm:presLayoutVars>
          <dgm:chMax val="7"/>
          <dgm:chPref val="7"/>
          <dgm:dir/>
        </dgm:presLayoutVars>
      </dgm:prSet>
      <dgm:spPr/>
    </dgm:pt>
    <dgm:pt modelId="{A25B1EBB-FB55-422A-B98E-6E4281A4F1CC}" type="pres">
      <dgm:prSet presAssocID="{9896C70F-9CD9-4568-83DF-AFDE53CDAF50}" presName="Name1" presStyleCnt="0"/>
      <dgm:spPr/>
    </dgm:pt>
    <dgm:pt modelId="{44FF1A6D-C4A7-486B-84B9-15AAD66C27C7}" type="pres">
      <dgm:prSet presAssocID="{9896C70F-9CD9-4568-83DF-AFDE53CDAF50}" presName="cycle" presStyleCnt="0"/>
      <dgm:spPr/>
    </dgm:pt>
    <dgm:pt modelId="{D41E82AE-B360-4E28-8099-2642B10E1B5D}" type="pres">
      <dgm:prSet presAssocID="{9896C70F-9CD9-4568-83DF-AFDE53CDAF50}" presName="srcNode" presStyleLbl="node1" presStyleIdx="0" presStyleCnt="6"/>
      <dgm:spPr/>
    </dgm:pt>
    <dgm:pt modelId="{A668F2D2-2A9A-4F51-9A9A-4B08C1C70DC1}" type="pres">
      <dgm:prSet presAssocID="{9896C70F-9CD9-4568-83DF-AFDE53CDAF50}" presName="conn" presStyleLbl="parChTrans1D2" presStyleIdx="0" presStyleCnt="1"/>
      <dgm:spPr/>
    </dgm:pt>
    <dgm:pt modelId="{82048F02-1423-407D-9478-EDBDE112136E}" type="pres">
      <dgm:prSet presAssocID="{9896C70F-9CD9-4568-83DF-AFDE53CDAF50}" presName="extraNode" presStyleLbl="node1" presStyleIdx="0" presStyleCnt="6"/>
      <dgm:spPr/>
    </dgm:pt>
    <dgm:pt modelId="{114074C0-AC53-4BC4-A9CB-52F2E7937AC6}" type="pres">
      <dgm:prSet presAssocID="{9896C70F-9CD9-4568-83DF-AFDE53CDAF50}" presName="dstNode" presStyleLbl="node1" presStyleIdx="0" presStyleCnt="6"/>
      <dgm:spPr/>
    </dgm:pt>
    <dgm:pt modelId="{90BEC744-5BEA-4E17-8D22-61D89887BBE2}" type="pres">
      <dgm:prSet presAssocID="{E87D3D11-AA9F-497C-A95D-D13F11AF298A}" presName="text_1" presStyleLbl="node1" presStyleIdx="0" presStyleCnt="6">
        <dgm:presLayoutVars>
          <dgm:bulletEnabled val="1"/>
        </dgm:presLayoutVars>
      </dgm:prSet>
      <dgm:spPr/>
    </dgm:pt>
    <dgm:pt modelId="{F59D05C0-1868-4C98-809E-45625CF93CB9}" type="pres">
      <dgm:prSet presAssocID="{E87D3D11-AA9F-497C-A95D-D13F11AF298A}" presName="accent_1" presStyleCnt="0"/>
      <dgm:spPr/>
    </dgm:pt>
    <dgm:pt modelId="{80F1607A-BC0D-4484-9FFF-ED34C6305A49}" type="pres">
      <dgm:prSet presAssocID="{E87D3D11-AA9F-497C-A95D-D13F11AF298A}" presName="accentRepeatNode" presStyleLbl="solidFgAcc1" presStyleIdx="0" presStyleCnt="6"/>
      <dgm:spPr/>
    </dgm:pt>
    <dgm:pt modelId="{B985BD48-A124-4165-9BC8-0A6883A9433F}" type="pres">
      <dgm:prSet presAssocID="{8FF4BA08-9082-47F1-B78D-E8055B7DEFF0}" presName="text_2" presStyleLbl="node1" presStyleIdx="1" presStyleCnt="6">
        <dgm:presLayoutVars>
          <dgm:bulletEnabled val="1"/>
        </dgm:presLayoutVars>
      </dgm:prSet>
      <dgm:spPr/>
    </dgm:pt>
    <dgm:pt modelId="{B4DA3536-AEDE-4498-AB2F-F3DB3397C241}" type="pres">
      <dgm:prSet presAssocID="{8FF4BA08-9082-47F1-B78D-E8055B7DEFF0}" presName="accent_2" presStyleCnt="0"/>
      <dgm:spPr/>
    </dgm:pt>
    <dgm:pt modelId="{F04E50A5-2309-497E-A2CE-5DD03AD2AD92}" type="pres">
      <dgm:prSet presAssocID="{8FF4BA08-9082-47F1-B78D-E8055B7DEFF0}" presName="accentRepeatNode" presStyleLbl="solidFgAcc1" presStyleIdx="1" presStyleCnt="6"/>
      <dgm:spPr/>
    </dgm:pt>
    <dgm:pt modelId="{3D4C1F02-AE79-4A4A-BE83-965021302B94}" type="pres">
      <dgm:prSet presAssocID="{14337FDE-D9C4-43E8-81A7-A38C4808140B}" presName="text_3" presStyleLbl="node1" presStyleIdx="2" presStyleCnt="6">
        <dgm:presLayoutVars>
          <dgm:bulletEnabled val="1"/>
        </dgm:presLayoutVars>
      </dgm:prSet>
      <dgm:spPr/>
    </dgm:pt>
    <dgm:pt modelId="{11AB3A4E-D853-4983-AEF1-F6089BEC1604}" type="pres">
      <dgm:prSet presAssocID="{14337FDE-D9C4-43E8-81A7-A38C4808140B}" presName="accent_3" presStyleCnt="0"/>
      <dgm:spPr/>
    </dgm:pt>
    <dgm:pt modelId="{5C18E00D-8223-4529-A451-846BFD71935C}" type="pres">
      <dgm:prSet presAssocID="{14337FDE-D9C4-43E8-81A7-A38C4808140B}" presName="accentRepeatNode" presStyleLbl="solidFgAcc1" presStyleIdx="2" presStyleCnt="6"/>
      <dgm:spPr/>
    </dgm:pt>
    <dgm:pt modelId="{DCE341D9-F231-4D6C-9542-70DC97BF31A2}" type="pres">
      <dgm:prSet presAssocID="{42468F6B-1F87-4EE6-8DC0-9BF2AA693189}" presName="text_4" presStyleLbl="node1" presStyleIdx="3" presStyleCnt="6">
        <dgm:presLayoutVars>
          <dgm:bulletEnabled val="1"/>
        </dgm:presLayoutVars>
      </dgm:prSet>
      <dgm:spPr/>
    </dgm:pt>
    <dgm:pt modelId="{E8CC28F9-1735-42BA-8FB9-F5A2C126A4DA}" type="pres">
      <dgm:prSet presAssocID="{42468F6B-1F87-4EE6-8DC0-9BF2AA693189}" presName="accent_4" presStyleCnt="0"/>
      <dgm:spPr/>
    </dgm:pt>
    <dgm:pt modelId="{E56FC353-A3F0-4D6D-99AB-5F5692144FDE}" type="pres">
      <dgm:prSet presAssocID="{42468F6B-1F87-4EE6-8DC0-9BF2AA693189}" presName="accentRepeatNode" presStyleLbl="solidFgAcc1" presStyleIdx="3" presStyleCnt="6"/>
      <dgm:spPr/>
    </dgm:pt>
    <dgm:pt modelId="{DC6D7CDF-9689-49E4-98B9-BD3D19E362D7}" type="pres">
      <dgm:prSet presAssocID="{149FBBCB-628A-4EFE-9F27-97CA1C215295}" presName="text_5" presStyleLbl="node1" presStyleIdx="4" presStyleCnt="6">
        <dgm:presLayoutVars>
          <dgm:bulletEnabled val="1"/>
        </dgm:presLayoutVars>
      </dgm:prSet>
      <dgm:spPr/>
    </dgm:pt>
    <dgm:pt modelId="{DC89BDD3-0384-4FF6-8D5B-8D8650DE6AB8}" type="pres">
      <dgm:prSet presAssocID="{149FBBCB-628A-4EFE-9F27-97CA1C215295}" presName="accent_5" presStyleCnt="0"/>
      <dgm:spPr/>
    </dgm:pt>
    <dgm:pt modelId="{62CCFB45-627C-43C6-BD2A-246975291DFF}" type="pres">
      <dgm:prSet presAssocID="{149FBBCB-628A-4EFE-9F27-97CA1C215295}" presName="accentRepeatNode" presStyleLbl="solidFgAcc1" presStyleIdx="4" presStyleCnt="6"/>
      <dgm:spPr/>
    </dgm:pt>
    <dgm:pt modelId="{3428F84F-02E5-4686-B2FC-7895544FB00E}" type="pres">
      <dgm:prSet presAssocID="{907C09F2-A85A-4256-B311-04555EAED509}" presName="text_6" presStyleLbl="node1" presStyleIdx="5" presStyleCnt="6">
        <dgm:presLayoutVars>
          <dgm:bulletEnabled val="1"/>
        </dgm:presLayoutVars>
      </dgm:prSet>
      <dgm:spPr/>
    </dgm:pt>
    <dgm:pt modelId="{646A9BF3-49D1-4D25-AFFD-F5BAAB57708B}" type="pres">
      <dgm:prSet presAssocID="{907C09F2-A85A-4256-B311-04555EAED509}" presName="accent_6" presStyleCnt="0"/>
      <dgm:spPr/>
    </dgm:pt>
    <dgm:pt modelId="{2253FF6B-AD4E-4A71-A133-01AEEBCC5A2F}" type="pres">
      <dgm:prSet presAssocID="{907C09F2-A85A-4256-B311-04555EAED509}" presName="accentRepeatNode" presStyleLbl="solidFgAcc1" presStyleIdx="5" presStyleCnt="6"/>
      <dgm:spPr/>
    </dgm:pt>
  </dgm:ptLst>
  <dgm:cxnLst>
    <dgm:cxn modelId="{41AC1C23-C69C-4F93-BC71-C43AA0B751B6}" type="presOf" srcId="{42468F6B-1F87-4EE6-8DC0-9BF2AA693189}" destId="{DCE341D9-F231-4D6C-9542-70DC97BF31A2}" srcOrd="0" destOrd="0" presId="urn:microsoft.com/office/officeart/2008/layout/VerticalCurvedList"/>
    <dgm:cxn modelId="{ED594724-3F3F-4B28-AA4A-1A18698C3A0C}" srcId="{9896C70F-9CD9-4568-83DF-AFDE53CDAF50}" destId="{42468F6B-1F87-4EE6-8DC0-9BF2AA693189}" srcOrd="3" destOrd="0" parTransId="{A2928C83-7A0C-4A32-ABE9-0BFD4A191650}" sibTransId="{C394E101-D22F-48E4-9C5F-28C2337E7116}"/>
    <dgm:cxn modelId="{1F3BE138-8D3B-4867-AF8D-6A5BC2F21BCB}" srcId="{9896C70F-9CD9-4568-83DF-AFDE53CDAF50}" destId="{907C09F2-A85A-4256-B311-04555EAED509}" srcOrd="5" destOrd="0" parTransId="{0FC9585B-2D4D-48DB-88B3-F7B7C20FEAFB}" sibTransId="{05039E9A-8B1A-4DA5-96B8-9AED3F89C719}"/>
    <dgm:cxn modelId="{6E566E39-DF51-4F51-A074-5C82B84BFCF6}" type="presOf" srcId="{9896C70F-9CD9-4568-83DF-AFDE53CDAF50}" destId="{30097EE9-C26A-4CDA-B704-D550A731152E}" srcOrd="0" destOrd="0" presId="urn:microsoft.com/office/officeart/2008/layout/VerticalCurvedList"/>
    <dgm:cxn modelId="{FCF5F23F-D945-458C-9DB2-EB4254197C7B}" srcId="{9896C70F-9CD9-4568-83DF-AFDE53CDAF50}" destId="{149FBBCB-628A-4EFE-9F27-97CA1C215295}" srcOrd="4" destOrd="0" parTransId="{2E1D949C-140F-4B83-9A01-156274C04D26}" sibTransId="{D43B8171-2290-4491-B5AF-61972A4EE6B8}"/>
    <dgm:cxn modelId="{0C4F904A-A99E-4C9F-AAE8-92A2DD26D016}" srcId="{9896C70F-9CD9-4568-83DF-AFDE53CDAF50}" destId="{8FF4BA08-9082-47F1-B78D-E8055B7DEFF0}" srcOrd="1" destOrd="0" parTransId="{A8F76B0A-1A2C-4CB8-8BA4-A4E7BD42A52C}" sibTransId="{BD733851-3CA1-44AD-B7F6-C44A3E8D2553}"/>
    <dgm:cxn modelId="{B0816E77-6799-4C50-B57D-16C18BD6CD4A}" type="presOf" srcId="{14337FDE-D9C4-43E8-81A7-A38C4808140B}" destId="{3D4C1F02-AE79-4A4A-BE83-965021302B94}" srcOrd="0" destOrd="0" presId="urn:microsoft.com/office/officeart/2008/layout/VerticalCurvedList"/>
    <dgm:cxn modelId="{8D81707B-E2AE-4B26-991F-C55E2472A786}" type="presOf" srcId="{907C09F2-A85A-4256-B311-04555EAED509}" destId="{3428F84F-02E5-4686-B2FC-7895544FB00E}" srcOrd="0" destOrd="0" presId="urn:microsoft.com/office/officeart/2008/layout/VerticalCurvedList"/>
    <dgm:cxn modelId="{88907E95-3500-4D88-92B1-FBE2E2458C85}" type="presOf" srcId="{DE280F27-45EA-4683-B4AC-1A01A86540A9}" destId="{A668F2D2-2A9A-4F51-9A9A-4B08C1C70DC1}" srcOrd="0" destOrd="0" presId="urn:microsoft.com/office/officeart/2008/layout/VerticalCurvedList"/>
    <dgm:cxn modelId="{2CFF8CBB-BBCA-4034-BD4C-B18798C45E9E}" srcId="{9896C70F-9CD9-4568-83DF-AFDE53CDAF50}" destId="{E87D3D11-AA9F-497C-A95D-D13F11AF298A}" srcOrd="0" destOrd="0" parTransId="{57694048-71D0-4C83-A3EA-FB4B5DA4D6EA}" sibTransId="{DE280F27-45EA-4683-B4AC-1A01A86540A9}"/>
    <dgm:cxn modelId="{3313EBC8-6A82-4292-A432-ECD9F16499D6}" srcId="{9896C70F-9CD9-4568-83DF-AFDE53CDAF50}" destId="{14337FDE-D9C4-43E8-81A7-A38C4808140B}" srcOrd="2" destOrd="0" parTransId="{8D36B21D-7C97-4515-AF2F-010B73FF790D}" sibTransId="{0A820DB8-BF3D-45B2-B2CE-B081BA69E242}"/>
    <dgm:cxn modelId="{EC15ADCB-C698-4E37-8A76-BAEA3AC804D6}" type="presOf" srcId="{8FF4BA08-9082-47F1-B78D-E8055B7DEFF0}" destId="{B985BD48-A124-4165-9BC8-0A6883A9433F}" srcOrd="0" destOrd="0" presId="urn:microsoft.com/office/officeart/2008/layout/VerticalCurvedList"/>
    <dgm:cxn modelId="{760809DE-F94A-4114-AF2D-A8154F35937B}" type="presOf" srcId="{E87D3D11-AA9F-497C-A95D-D13F11AF298A}" destId="{90BEC744-5BEA-4E17-8D22-61D89887BBE2}" srcOrd="0" destOrd="0" presId="urn:microsoft.com/office/officeart/2008/layout/VerticalCurvedList"/>
    <dgm:cxn modelId="{CFAD51EF-BA20-4E6A-BEEB-4799D870E41D}" type="presOf" srcId="{149FBBCB-628A-4EFE-9F27-97CA1C215295}" destId="{DC6D7CDF-9689-49E4-98B9-BD3D19E362D7}" srcOrd="0" destOrd="0" presId="urn:microsoft.com/office/officeart/2008/layout/VerticalCurvedList"/>
    <dgm:cxn modelId="{55DF656B-E818-450B-9251-63CD9FF761ED}" type="presParOf" srcId="{30097EE9-C26A-4CDA-B704-D550A731152E}" destId="{A25B1EBB-FB55-422A-B98E-6E4281A4F1CC}" srcOrd="0" destOrd="0" presId="urn:microsoft.com/office/officeart/2008/layout/VerticalCurvedList"/>
    <dgm:cxn modelId="{F4D11EB1-A6F6-4622-8DE7-1FD9E3C2F68B}" type="presParOf" srcId="{A25B1EBB-FB55-422A-B98E-6E4281A4F1CC}" destId="{44FF1A6D-C4A7-486B-84B9-15AAD66C27C7}" srcOrd="0" destOrd="0" presId="urn:microsoft.com/office/officeart/2008/layout/VerticalCurvedList"/>
    <dgm:cxn modelId="{C1E4D883-8932-4D3E-8D55-17D7450F4BD2}" type="presParOf" srcId="{44FF1A6D-C4A7-486B-84B9-15AAD66C27C7}" destId="{D41E82AE-B360-4E28-8099-2642B10E1B5D}" srcOrd="0" destOrd="0" presId="urn:microsoft.com/office/officeart/2008/layout/VerticalCurvedList"/>
    <dgm:cxn modelId="{B7E149B2-6717-49AC-9AE2-FEC70D15D137}" type="presParOf" srcId="{44FF1A6D-C4A7-486B-84B9-15AAD66C27C7}" destId="{A668F2D2-2A9A-4F51-9A9A-4B08C1C70DC1}" srcOrd="1" destOrd="0" presId="urn:microsoft.com/office/officeart/2008/layout/VerticalCurvedList"/>
    <dgm:cxn modelId="{5861C048-CA0F-4308-9137-6264FC615197}" type="presParOf" srcId="{44FF1A6D-C4A7-486B-84B9-15AAD66C27C7}" destId="{82048F02-1423-407D-9478-EDBDE112136E}" srcOrd="2" destOrd="0" presId="urn:microsoft.com/office/officeart/2008/layout/VerticalCurvedList"/>
    <dgm:cxn modelId="{A8FFC923-C60E-469D-8CF6-5F632EA465A7}" type="presParOf" srcId="{44FF1A6D-C4A7-486B-84B9-15AAD66C27C7}" destId="{114074C0-AC53-4BC4-A9CB-52F2E7937AC6}" srcOrd="3" destOrd="0" presId="urn:microsoft.com/office/officeart/2008/layout/VerticalCurvedList"/>
    <dgm:cxn modelId="{8B1A615F-4867-4909-BD1F-98927C427D26}" type="presParOf" srcId="{A25B1EBB-FB55-422A-B98E-6E4281A4F1CC}" destId="{90BEC744-5BEA-4E17-8D22-61D89887BBE2}" srcOrd="1" destOrd="0" presId="urn:microsoft.com/office/officeart/2008/layout/VerticalCurvedList"/>
    <dgm:cxn modelId="{E5651438-4FAE-4C47-B219-BEEDE7ED13D7}" type="presParOf" srcId="{A25B1EBB-FB55-422A-B98E-6E4281A4F1CC}" destId="{F59D05C0-1868-4C98-809E-45625CF93CB9}" srcOrd="2" destOrd="0" presId="urn:microsoft.com/office/officeart/2008/layout/VerticalCurvedList"/>
    <dgm:cxn modelId="{2BEB4583-5C15-4066-81F7-F2A14FC8AA1F}" type="presParOf" srcId="{F59D05C0-1868-4C98-809E-45625CF93CB9}" destId="{80F1607A-BC0D-4484-9FFF-ED34C6305A49}" srcOrd="0" destOrd="0" presId="urn:microsoft.com/office/officeart/2008/layout/VerticalCurvedList"/>
    <dgm:cxn modelId="{FABEAC12-328F-46D7-AEF8-6C69A46D7753}" type="presParOf" srcId="{A25B1EBB-FB55-422A-B98E-6E4281A4F1CC}" destId="{B985BD48-A124-4165-9BC8-0A6883A9433F}" srcOrd="3" destOrd="0" presId="urn:microsoft.com/office/officeart/2008/layout/VerticalCurvedList"/>
    <dgm:cxn modelId="{16F9A3ED-3ACB-4596-A05B-1B45191E4F83}" type="presParOf" srcId="{A25B1EBB-FB55-422A-B98E-6E4281A4F1CC}" destId="{B4DA3536-AEDE-4498-AB2F-F3DB3397C241}" srcOrd="4" destOrd="0" presId="urn:microsoft.com/office/officeart/2008/layout/VerticalCurvedList"/>
    <dgm:cxn modelId="{67AD3AB9-E603-48E5-8BA4-1F5ACEF7014B}" type="presParOf" srcId="{B4DA3536-AEDE-4498-AB2F-F3DB3397C241}" destId="{F04E50A5-2309-497E-A2CE-5DD03AD2AD92}" srcOrd="0" destOrd="0" presId="urn:microsoft.com/office/officeart/2008/layout/VerticalCurvedList"/>
    <dgm:cxn modelId="{840F067F-46FE-4992-9768-FD3BD55B5217}" type="presParOf" srcId="{A25B1EBB-FB55-422A-B98E-6E4281A4F1CC}" destId="{3D4C1F02-AE79-4A4A-BE83-965021302B94}" srcOrd="5" destOrd="0" presId="urn:microsoft.com/office/officeart/2008/layout/VerticalCurvedList"/>
    <dgm:cxn modelId="{C03E6A44-5BE2-42FB-92EF-346EA7F364C8}" type="presParOf" srcId="{A25B1EBB-FB55-422A-B98E-6E4281A4F1CC}" destId="{11AB3A4E-D853-4983-AEF1-F6089BEC1604}" srcOrd="6" destOrd="0" presId="urn:microsoft.com/office/officeart/2008/layout/VerticalCurvedList"/>
    <dgm:cxn modelId="{C4F8A19B-F629-407A-A800-E648A4570705}" type="presParOf" srcId="{11AB3A4E-D853-4983-AEF1-F6089BEC1604}" destId="{5C18E00D-8223-4529-A451-846BFD71935C}" srcOrd="0" destOrd="0" presId="urn:microsoft.com/office/officeart/2008/layout/VerticalCurvedList"/>
    <dgm:cxn modelId="{8F151AA2-2056-4739-A90B-A0172E965753}" type="presParOf" srcId="{A25B1EBB-FB55-422A-B98E-6E4281A4F1CC}" destId="{DCE341D9-F231-4D6C-9542-70DC97BF31A2}" srcOrd="7" destOrd="0" presId="urn:microsoft.com/office/officeart/2008/layout/VerticalCurvedList"/>
    <dgm:cxn modelId="{8E1A42BE-EEA8-4208-A87F-48968DE297F3}" type="presParOf" srcId="{A25B1EBB-FB55-422A-B98E-6E4281A4F1CC}" destId="{E8CC28F9-1735-42BA-8FB9-F5A2C126A4DA}" srcOrd="8" destOrd="0" presId="urn:microsoft.com/office/officeart/2008/layout/VerticalCurvedList"/>
    <dgm:cxn modelId="{546EA924-FB6C-4ABD-8ED3-65B50489B51E}" type="presParOf" srcId="{E8CC28F9-1735-42BA-8FB9-F5A2C126A4DA}" destId="{E56FC353-A3F0-4D6D-99AB-5F5692144FDE}" srcOrd="0" destOrd="0" presId="urn:microsoft.com/office/officeart/2008/layout/VerticalCurvedList"/>
    <dgm:cxn modelId="{11D83EEB-9897-4306-B657-586B5A9F25C5}" type="presParOf" srcId="{A25B1EBB-FB55-422A-B98E-6E4281A4F1CC}" destId="{DC6D7CDF-9689-49E4-98B9-BD3D19E362D7}" srcOrd="9" destOrd="0" presId="urn:microsoft.com/office/officeart/2008/layout/VerticalCurvedList"/>
    <dgm:cxn modelId="{11DFB02C-E347-4CD1-BCCD-B0932CBA82D6}" type="presParOf" srcId="{A25B1EBB-FB55-422A-B98E-6E4281A4F1CC}" destId="{DC89BDD3-0384-4FF6-8D5B-8D8650DE6AB8}" srcOrd="10" destOrd="0" presId="urn:microsoft.com/office/officeart/2008/layout/VerticalCurvedList"/>
    <dgm:cxn modelId="{656467D4-CFE0-4E08-84AD-395B2AAABCCF}" type="presParOf" srcId="{DC89BDD3-0384-4FF6-8D5B-8D8650DE6AB8}" destId="{62CCFB45-627C-43C6-BD2A-246975291DFF}" srcOrd="0" destOrd="0" presId="urn:microsoft.com/office/officeart/2008/layout/VerticalCurvedList"/>
    <dgm:cxn modelId="{FD22D015-5A2C-47F0-B561-6E378E513CDA}" type="presParOf" srcId="{A25B1EBB-FB55-422A-B98E-6E4281A4F1CC}" destId="{3428F84F-02E5-4686-B2FC-7895544FB00E}" srcOrd="11" destOrd="0" presId="urn:microsoft.com/office/officeart/2008/layout/VerticalCurvedList"/>
    <dgm:cxn modelId="{0B706A02-13A8-41EA-9F7B-82EA77052314}" type="presParOf" srcId="{A25B1EBB-FB55-422A-B98E-6E4281A4F1CC}" destId="{646A9BF3-49D1-4D25-AFFD-F5BAAB57708B}" srcOrd="12" destOrd="0" presId="urn:microsoft.com/office/officeart/2008/layout/VerticalCurvedList"/>
    <dgm:cxn modelId="{1F2C2A82-3BBC-4796-A0E9-CD7A3212FB01}" type="presParOf" srcId="{646A9BF3-49D1-4D25-AFFD-F5BAAB57708B}" destId="{2253FF6B-AD4E-4A71-A133-01AEEBCC5A2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DFC7CC-C326-4F53-851A-99E27F364C6F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717168-85F8-4503-B423-18B005C2AC2D}">
      <dgm:prSet phldrT="[Text]"/>
      <dgm:spPr/>
      <dgm:t>
        <a:bodyPr/>
        <a:lstStyle/>
        <a:p>
          <a:r>
            <a:rPr lang="en-US" b="1" dirty="0"/>
            <a:t>Stage-1 INFANCY</a:t>
          </a:r>
        </a:p>
      </dgm:t>
    </dgm:pt>
    <dgm:pt modelId="{AF05CD65-7B9E-42EE-ADCF-5B31A2F1064F}" type="parTrans" cxnId="{A0914FFF-CF1F-434F-9930-F21D8A7144F4}">
      <dgm:prSet/>
      <dgm:spPr/>
      <dgm:t>
        <a:bodyPr/>
        <a:lstStyle/>
        <a:p>
          <a:endParaRPr lang="en-US"/>
        </a:p>
      </dgm:t>
    </dgm:pt>
    <dgm:pt modelId="{F038D3D3-D8A3-44B8-B578-CE38F1E7A77D}" type="sibTrans" cxnId="{A0914FFF-CF1F-434F-9930-F21D8A7144F4}">
      <dgm:prSet/>
      <dgm:spPr/>
      <dgm:t>
        <a:bodyPr/>
        <a:lstStyle/>
        <a:p>
          <a:endParaRPr lang="en-US"/>
        </a:p>
      </dgm:t>
    </dgm:pt>
    <dgm:pt modelId="{4E9202B5-7AF0-4025-BD26-457561C48618}">
      <dgm:prSet phldrT="[Text]"/>
      <dgm:spPr/>
      <dgm:t>
        <a:bodyPr/>
        <a:lstStyle/>
        <a:p>
          <a:r>
            <a:rPr lang="en-US" b="1" dirty="0"/>
            <a:t>Stage-2</a:t>
          </a:r>
        </a:p>
        <a:p>
          <a:r>
            <a:rPr lang="en-US" b="1" dirty="0"/>
            <a:t>TODDLERHOOD</a:t>
          </a:r>
        </a:p>
      </dgm:t>
    </dgm:pt>
    <dgm:pt modelId="{EEDE65F5-31F2-4D89-955A-A9E8C910590B}" type="parTrans" cxnId="{733E11D0-A6AF-43CE-87D5-AB830CAE4F6D}">
      <dgm:prSet/>
      <dgm:spPr/>
      <dgm:t>
        <a:bodyPr/>
        <a:lstStyle/>
        <a:p>
          <a:endParaRPr lang="en-US"/>
        </a:p>
      </dgm:t>
    </dgm:pt>
    <dgm:pt modelId="{4CA4D14B-4E9D-4E31-BE90-A07DB24BA0C7}" type="sibTrans" cxnId="{733E11D0-A6AF-43CE-87D5-AB830CAE4F6D}">
      <dgm:prSet/>
      <dgm:spPr/>
      <dgm:t>
        <a:bodyPr/>
        <a:lstStyle/>
        <a:p>
          <a:endParaRPr lang="en-US"/>
        </a:p>
      </dgm:t>
    </dgm:pt>
    <dgm:pt modelId="{47A023C1-57BB-4B0A-8D89-C4D6EE9DA709}">
      <dgm:prSet phldrT="[Text]"/>
      <dgm:spPr/>
      <dgm:t>
        <a:bodyPr/>
        <a:lstStyle/>
        <a:p>
          <a:r>
            <a:rPr lang="en-US" b="1" dirty="0"/>
            <a:t>Stage-3</a:t>
          </a:r>
        </a:p>
        <a:p>
          <a:r>
            <a:rPr lang="en-US" b="1" dirty="0"/>
            <a:t>PRE-SCHOOL</a:t>
          </a:r>
          <a:r>
            <a:rPr lang="en-US" dirty="0"/>
            <a:t>	</a:t>
          </a:r>
        </a:p>
      </dgm:t>
    </dgm:pt>
    <dgm:pt modelId="{0545FBE4-E694-4A7F-B028-87D4322BEAA8}" type="parTrans" cxnId="{75D67C40-D43A-48E0-9DE4-6247FBC61E4C}">
      <dgm:prSet/>
      <dgm:spPr/>
      <dgm:t>
        <a:bodyPr/>
        <a:lstStyle/>
        <a:p>
          <a:endParaRPr lang="en-US"/>
        </a:p>
      </dgm:t>
    </dgm:pt>
    <dgm:pt modelId="{22BBF717-F475-4467-9469-6D5EAE5C6CA3}" type="sibTrans" cxnId="{75D67C40-D43A-48E0-9DE4-6247FBC61E4C}">
      <dgm:prSet/>
      <dgm:spPr/>
      <dgm:t>
        <a:bodyPr/>
        <a:lstStyle/>
        <a:p>
          <a:endParaRPr lang="en-US"/>
        </a:p>
      </dgm:t>
    </dgm:pt>
    <dgm:pt modelId="{9715C7F8-25E9-4730-8F7F-4D1DCB95888E}">
      <dgm:prSet/>
      <dgm:spPr/>
      <dgm:t>
        <a:bodyPr/>
        <a:lstStyle/>
        <a:p>
          <a:endParaRPr lang="en-US"/>
        </a:p>
      </dgm:t>
    </dgm:pt>
    <dgm:pt modelId="{3700CEBE-D4E0-494F-9D1E-D33CEB6A2A8F}" type="parTrans" cxnId="{A2766D0E-0902-4DD3-844E-DDD38AF9DB29}">
      <dgm:prSet/>
      <dgm:spPr/>
      <dgm:t>
        <a:bodyPr/>
        <a:lstStyle/>
        <a:p>
          <a:endParaRPr lang="en-US"/>
        </a:p>
      </dgm:t>
    </dgm:pt>
    <dgm:pt modelId="{8308033F-CE60-44CD-8892-2558B43747E2}" type="sibTrans" cxnId="{A2766D0E-0902-4DD3-844E-DDD38AF9DB29}">
      <dgm:prSet/>
      <dgm:spPr/>
      <dgm:t>
        <a:bodyPr/>
        <a:lstStyle/>
        <a:p>
          <a:endParaRPr lang="en-US"/>
        </a:p>
      </dgm:t>
    </dgm:pt>
    <dgm:pt modelId="{6A1EABED-0380-4F32-A424-A8A2467310A7}" type="pres">
      <dgm:prSet presAssocID="{93DFC7CC-C326-4F53-851A-99E27F364C6F}" presName="rootnode" presStyleCnt="0">
        <dgm:presLayoutVars>
          <dgm:chMax/>
          <dgm:chPref/>
          <dgm:dir/>
          <dgm:animLvl val="lvl"/>
        </dgm:presLayoutVars>
      </dgm:prSet>
      <dgm:spPr/>
    </dgm:pt>
    <dgm:pt modelId="{E9E9B9BF-FCF7-4096-9896-C041FAF3EC67}" type="pres">
      <dgm:prSet presAssocID="{20717168-85F8-4503-B423-18B005C2AC2D}" presName="composite" presStyleCnt="0"/>
      <dgm:spPr/>
    </dgm:pt>
    <dgm:pt modelId="{C3EA4899-2401-4665-BF70-D77CA67A6E4F}" type="pres">
      <dgm:prSet presAssocID="{20717168-85F8-4503-B423-18B005C2AC2D}" presName="LShape" presStyleLbl="alignNode1" presStyleIdx="0" presStyleCnt="7"/>
      <dgm:spPr/>
    </dgm:pt>
    <dgm:pt modelId="{071C2113-5618-4347-B105-2B7F83C3FB00}" type="pres">
      <dgm:prSet presAssocID="{20717168-85F8-4503-B423-18B005C2AC2D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D78F7A6-CEEF-41BC-B69E-33989CBA6A28}" type="pres">
      <dgm:prSet presAssocID="{20717168-85F8-4503-B423-18B005C2AC2D}" presName="Triangle" presStyleLbl="alignNode1" presStyleIdx="1" presStyleCnt="7"/>
      <dgm:spPr/>
    </dgm:pt>
    <dgm:pt modelId="{80E2F3A7-E3CF-46F2-BEED-D1C73692FC28}" type="pres">
      <dgm:prSet presAssocID="{F038D3D3-D8A3-44B8-B578-CE38F1E7A77D}" presName="sibTrans" presStyleCnt="0"/>
      <dgm:spPr/>
    </dgm:pt>
    <dgm:pt modelId="{5BB4F2CC-7849-4ECB-BD1C-FA6AA1BA002E}" type="pres">
      <dgm:prSet presAssocID="{F038D3D3-D8A3-44B8-B578-CE38F1E7A77D}" presName="space" presStyleCnt="0"/>
      <dgm:spPr/>
    </dgm:pt>
    <dgm:pt modelId="{AFD2D2E6-994B-44CA-8AE1-1401C12B9A51}" type="pres">
      <dgm:prSet presAssocID="{4E9202B5-7AF0-4025-BD26-457561C48618}" presName="composite" presStyleCnt="0"/>
      <dgm:spPr/>
    </dgm:pt>
    <dgm:pt modelId="{AB738824-2422-4551-9EF9-401BECC2B887}" type="pres">
      <dgm:prSet presAssocID="{4E9202B5-7AF0-4025-BD26-457561C48618}" presName="LShape" presStyleLbl="alignNode1" presStyleIdx="2" presStyleCnt="7"/>
      <dgm:spPr/>
    </dgm:pt>
    <dgm:pt modelId="{E4579BD0-6284-4402-984E-D1C203D2420D}" type="pres">
      <dgm:prSet presAssocID="{4E9202B5-7AF0-4025-BD26-457561C48618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76C9148-F18C-4E39-995B-F0891C5783C9}" type="pres">
      <dgm:prSet presAssocID="{4E9202B5-7AF0-4025-BD26-457561C48618}" presName="Triangle" presStyleLbl="alignNode1" presStyleIdx="3" presStyleCnt="7"/>
      <dgm:spPr/>
    </dgm:pt>
    <dgm:pt modelId="{E796FBCA-C7B5-46B9-9B1C-417B768D2957}" type="pres">
      <dgm:prSet presAssocID="{4CA4D14B-4E9D-4E31-BE90-A07DB24BA0C7}" presName="sibTrans" presStyleCnt="0"/>
      <dgm:spPr/>
    </dgm:pt>
    <dgm:pt modelId="{4838D8C4-1813-41D2-9407-46EAB9A7A412}" type="pres">
      <dgm:prSet presAssocID="{4CA4D14B-4E9D-4E31-BE90-A07DB24BA0C7}" presName="space" presStyleCnt="0"/>
      <dgm:spPr/>
    </dgm:pt>
    <dgm:pt modelId="{324F96B9-9FCB-4B0F-94ED-4B84DE494B00}" type="pres">
      <dgm:prSet presAssocID="{47A023C1-57BB-4B0A-8D89-C4D6EE9DA709}" presName="composite" presStyleCnt="0"/>
      <dgm:spPr/>
    </dgm:pt>
    <dgm:pt modelId="{FC6C0A39-B818-4478-8179-29126E2B8F5A}" type="pres">
      <dgm:prSet presAssocID="{47A023C1-57BB-4B0A-8D89-C4D6EE9DA709}" presName="LShape" presStyleLbl="alignNode1" presStyleIdx="4" presStyleCnt="7"/>
      <dgm:spPr/>
    </dgm:pt>
    <dgm:pt modelId="{B5538725-6D9B-4660-AF9E-B6A2C55ACB60}" type="pres">
      <dgm:prSet presAssocID="{47A023C1-57BB-4B0A-8D89-C4D6EE9DA709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93CC1EB7-6E81-4354-AF3C-6A1991D5703C}" type="pres">
      <dgm:prSet presAssocID="{47A023C1-57BB-4B0A-8D89-C4D6EE9DA709}" presName="Triangle" presStyleLbl="alignNode1" presStyleIdx="5" presStyleCnt="7"/>
      <dgm:spPr/>
    </dgm:pt>
    <dgm:pt modelId="{E057AC9C-2310-4E32-886C-6F50D3DCABE7}" type="pres">
      <dgm:prSet presAssocID="{22BBF717-F475-4467-9469-6D5EAE5C6CA3}" presName="sibTrans" presStyleCnt="0"/>
      <dgm:spPr/>
    </dgm:pt>
    <dgm:pt modelId="{B81F63C7-8688-43E8-BFB2-2E2C43641230}" type="pres">
      <dgm:prSet presAssocID="{22BBF717-F475-4467-9469-6D5EAE5C6CA3}" presName="space" presStyleCnt="0"/>
      <dgm:spPr/>
    </dgm:pt>
    <dgm:pt modelId="{BCAA9772-D0F6-4322-9EB3-D869A8AE8DCC}" type="pres">
      <dgm:prSet presAssocID="{9715C7F8-25E9-4730-8F7F-4D1DCB95888E}" presName="composite" presStyleCnt="0"/>
      <dgm:spPr/>
    </dgm:pt>
    <dgm:pt modelId="{040F97CB-07D3-44F2-9CBE-3F6845E9D31C}" type="pres">
      <dgm:prSet presAssocID="{9715C7F8-25E9-4730-8F7F-4D1DCB95888E}" presName="LShape" presStyleLbl="alignNode1" presStyleIdx="6" presStyleCnt="7"/>
      <dgm:spPr/>
    </dgm:pt>
    <dgm:pt modelId="{7EA3329F-57B8-46FD-A984-A05FB3A0F416}" type="pres">
      <dgm:prSet presAssocID="{9715C7F8-25E9-4730-8F7F-4D1DCB95888E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2766D0E-0902-4DD3-844E-DDD38AF9DB29}" srcId="{93DFC7CC-C326-4F53-851A-99E27F364C6F}" destId="{9715C7F8-25E9-4730-8F7F-4D1DCB95888E}" srcOrd="3" destOrd="0" parTransId="{3700CEBE-D4E0-494F-9D1E-D33CEB6A2A8F}" sibTransId="{8308033F-CE60-44CD-8892-2558B43747E2}"/>
    <dgm:cxn modelId="{40E1D322-6904-473C-B78D-0AB718A45863}" type="presOf" srcId="{47A023C1-57BB-4B0A-8D89-C4D6EE9DA709}" destId="{B5538725-6D9B-4660-AF9E-B6A2C55ACB60}" srcOrd="0" destOrd="0" presId="urn:microsoft.com/office/officeart/2009/3/layout/StepUpProcess"/>
    <dgm:cxn modelId="{484D0D33-301F-4713-A76F-3A3FDAAFD420}" type="presOf" srcId="{9715C7F8-25E9-4730-8F7F-4D1DCB95888E}" destId="{7EA3329F-57B8-46FD-A984-A05FB3A0F416}" srcOrd="0" destOrd="0" presId="urn:microsoft.com/office/officeart/2009/3/layout/StepUpProcess"/>
    <dgm:cxn modelId="{75D67C40-D43A-48E0-9DE4-6247FBC61E4C}" srcId="{93DFC7CC-C326-4F53-851A-99E27F364C6F}" destId="{47A023C1-57BB-4B0A-8D89-C4D6EE9DA709}" srcOrd="2" destOrd="0" parTransId="{0545FBE4-E694-4A7F-B028-87D4322BEAA8}" sibTransId="{22BBF717-F475-4467-9469-6D5EAE5C6CA3}"/>
    <dgm:cxn modelId="{A1544149-5ED8-4F2B-9059-D3512C23FDA2}" type="presOf" srcId="{93DFC7CC-C326-4F53-851A-99E27F364C6F}" destId="{6A1EABED-0380-4F32-A424-A8A2467310A7}" srcOrd="0" destOrd="0" presId="urn:microsoft.com/office/officeart/2009/3/layout/StepUpProcess"/>
    <dgm:cxn modelId="{AF8496C1-10DF-4DBF-A578-A1BB00228A7C}" type="presOf" srcId="{20717168-85F8-4503-B423-18B005C2AC2D}" destId="{071C2113-5618-4347-B105-2B7F83C3FB00}" srcOrd="0" destOrd="0" presId="urn:microsoft.com/office/officeart/2009/3/layout/StepUpProcess"/>
    <dgm:cxn modelId="{733E11D0-A6AF-43CE-87D5-AB830CAE4F6D}" srcId="{93DFC7CC-C326-4F53-851A-99E27F364C6F}" destId="{4E9202B5-7AF0-4025-BD26-457561C48618}" srcOrd="1" destOrd="0" parTransId="{EEDE65F5-31F2-4D89-955A-A9E8C910590B}" sibTransId="{4CA4D14B-4E9D-4E31-BE90-A07DB24BA0C7}"/>
    <dgm:cxn modelId="{98F142FD-33D1-4609-9FDB-D14B7F47846B}" type="presOf" srcId="{4E9202B5-7AF0-4025-BD26-457561C48618}" destId="{E4579BD0-6284-4402-984E-D1C203D2420D}" srcOrd="0" destOrd="0" presId="urn:microsoft.com/office/officeart/2009/3/layout/StepUpProcess"/>
    <dgm:cxn modelId="{A0914FFF-CF1F-434F-9930-F21D8A7144F4}" srcId="{93DFC7CC-C326-4F53-851A-99E27F364C6F}" destId="{20717168-85F8-4503-B423-18B005C2AC2D}" srcOrd="0" destOrd="0" parTransId="{AF05CD65-7B9E-42EE-ADCF-5B31A2F1064F}" sibTransId="{F038D3D3-D8A3-44B8-B578-CE38F1E7A77D}"/>
    <dgm:cxn modelId="{5D797392-0383-4491-9982-AE132C3E872B}" type="presParOf" srcId="{6A1EABED-0380-4F32-A424-A8A2467310A7}" destId="{E9E9B9BF-FCF7-4096-9896-C041FAF3EC67}" srcOrd="0" destOrd="0" presId="urn:microsoft.com/office/officeart/2009/3/layout/StepUpProcess"/>
    <dgm:cxn modelId="{36E8B81D-27B4-4786-BD6B-D08460DECB37}" type="presParOf" srcId="{E9E9B9BF-FCF7-4096-9896-C041FAF3EC67}" destId="{C3EA4899-2401-4665-BF70-D77CA67A6E4F}" srcOrd="0" destOrd="0" presId="urn:microsoft.com/office/officeart/2009/3/layout/StepUpProcess"/>
    <dgm:cxn modelId="{B96AB91F-5DA5-46C8-A9E7-D6E1BAA2843C}" type="presParOf" srcId="{E9E9B9BF-FCF7-4096-9896-C041FAF3EC67}" destId="{071C2113-5618-4347-B105-2B7F83C3FB00}" srcOrd="1" destOrd="0" presId="urn:microsoft.com/office/officeart/2009/3/layout/StepUpProcess"/>
    <dgm:cxn modelId="{F51A28B8-7A72-49EA-97D2-EE34BFD32524}" type="presParOf" srcId="{E9E9B9BF-FCF7-4096-9896-C041FAF3EC67}" destId="{BD78F7A6-CEEF-41BC-B69E-33989CBA6A28}" srcOrd="2" destOrd="0" presId="urn:microsoft.com/office/officeart/2009/3/layout/StepUpProcess"/>
    <dgm:cxn modelId="{C46B06A9-C47C-4062-A03B-F867CF33FC9A}" type="presParOf" srcId="{6A1EABED-0380-4F32-A424-A8A2467310A7}" destId="{80E2F3A7-E3CF-46F2-BEED-D1C73692FC28}" srcOrd="1" destOrd="0" presId="urn:microsoft.com/office/officeart/2009/3/layout/StepUpProcess"/>
    <dgm:cxn modelId="{2069D733-313C-4D9F-A0FE-EF6A5DD8324E}" type="presParOf" srcId="{80E2F3A7-E3CF-46F2-BEED-D1C73692FC28}" destId="{5BB4F2CC-7849-4ECB-BD1C-FA6AA1BA002E}" srcOrd="0" destOrd="0" presId="urn:microsoft.com/office/officeart/2009/3/layout/StepUpProcess"/>
    <dgm:cxn modelId="{123F442D-A254-4A80-B97A-D1D321683B22}" type="presParOf" srcId="{6A1EABED-0380-4F32-A424-A8A2467310A7}" destId="{AFD2D2E6-994B-44CA-8AE1-1401C12B9A51}" srcOrd="2" destOrd="0" presId="urn:microsoft.com/office/officeart/2009/3/layout/StepUpProcess"/>
    <dgm:cxn modelId="{C0AB5213-8199-461D-A612-B493FEFCD606}" type="presParOf" srcId="{AFD2D2E6-994B-44CA-8AE1-1401C12B9A51}" destId="{AB738824-2422-4551-9EF9-401BECC2B887}" srcOrd="0" destOrd="0" presId="urn:microsoft.com/office/officeart/2009/3/layout/StepUpProcess"/>
    <dgm:cxn modelId="{EB2FD28E-91E2-442B-9A22-674F6FFE4DC2}" type="presParOf" srcId="{AFD2D2E6-994B-44CA-8AE1-1401C12B9A51}" destId="{E4579BD0-6284-4402-984E-D1C203D2420D}" srcOrd="1" destOrd="0" presId="urn:microsoft.com/office/officeart/2009/3/layout/StepUpProcess"/>
    <dgm:cxn modelId="{F480DA0A-CCAC-46B2-9AE5-54166F383146}" type="presParOf" srcId="{AFD2D2E6-994B-44CA-8AE1-1401C12B9A51}" destId="{276C9148-F18C-4E39-995B-F0891C5783C9}" srcOrd="2" destOrd="0" presId="urn:microsoft.com/office/officeart/2009/3/layout/StepUpProcess"/>
    <dgm:cxn modelId="{84DD3FDF-079B-43D5-AA31-9289DD517CCD}" type="presParOf" srcId="{6A1EABED-0380-4F32-A424-A8A2467310A7}" destId="{E796FBCA-C7B5-46B9-9B1C-417B768D2957}" srcOrd="3" destOrd="0" presId="urn:microsoft.com/office/officeart/2009/3/layout/StepUpProcess"/>
    <dgm:cxn modelId="{CBC3EDB0-5B2D-4AC7-B96F-8734DAAD042A}" type="presParOf" srcId="{E796FBCA-C7B5-46B9-9B1C-417B768D2957}" destId="{4838D8C4-1813-41D2-9407-46EAB9A7A412}" srcOrd="0" destOrd="0" presId="urn:microsoft.com/office/officeart/2009/3/layout/StepUpProcess"/>
    <dgm:cxn modelId="{170D330A-311F-4E11-949D-D1CD16615F20}" type="presParOf" srcId="{6A1EABED-0380-4F32-A424-A8A2467310A7}" destId="{324F96B9-9FCB-4B0F-94ED-4B84DE494B00}" srcOrd="4" destOrd="0" presId="urn:microsoft.com/office/officeart/2009/3/layout/StepUpProcess"/>
    <dgm:cxn modelId="{EFE34BE6-E3D1-4ABC-A9D8-85F3E298F4C5}" type="presParOf" srcId="{324F96B9-9FCB-4B0F-94ED-4B84DE494B00}" destId="{FC6C0A39-B818-4478-8179-29126E2B8F5A}" srcOrd="0" destOrd="0" presId="urn:microsoft.com/office/officeart/2009/3/layout/StepUpProcess"/>
    <dgm:cxn modelId="{DD52F5FC-ED31-4C06-B674-E905E80EB8C3}" type="presParOf" srcId="{324F96B9-9FCB-4B0F-94ED-4B84DE494B00}" destId="{B5538725-6D9B-4660-AF9E-B6A2C55ACB60}" srcOrd="1" destOrd="0" presId="urn:microsoft.com/office/officeart/2009/3/layout/StepUpProcess"/>
    <dgm:cxn modelId="{AA659C92-29BA-405D-A543-9348054E6B18}" type="presParOf" srcId="{324F96B9-9FCB-4B0F-94ED-4B84DE494B00}" destId="{93CC1EB7-6E81-4354-AF3C-6A1991D5703C}" srcOrd="2" destOrd="0" presId="urn:microsoft.com/office/officeart/2009/3/layout/StepUpProcess"/>
    <dgm:cxn modelId="{E0B90390-621C-4D92-AC5F-A636EFF64207}" type="presParOf" srcId="{6A1EABED-0380-4F32-A424-A8A2467310A7}" destId="{E057AC9C-2310-4E32-886C-6F50D3DCABE7}" srcOrd="5" destOrd="0" presId="urn:microsoft.com/office/officeart/2009/3/layout/StepUpProcess"/>
    <dgm:cxn modelId="{EC184F9C-E498-4870-8F56-D6E11721E60C}" type="presParOf" srcId="{E057AC9C-2310-4E32-886C-6F50D3DCABE7}" destId="{B81F63C7-8688-43E8-BFB2-2E2C43641230}" srcOrd="0" destOrd="0" presId="urn:microsoft.com/office/officeart/2009/3/layout/StepUpProcess"/>
    <dgm:cxn modelId="{A7C770C7-0038-4E62-BA99-79CECFB5A0BF}" type="presParOf" srcId="{6A1EABED-0380-4F32-A424-A8A2467310A7}" destId="{BCAA9772-D0F6-4322-9EB3-D869A8AE8DCC}" srcOrd="6" destOrd="0" presId="urn:microsoft.com/office/officeart/2009/3/layout/StepUpProcess"/>
    <dgm:cxn modelId="{FAA7C678-CDC9-4BC2-B4EB-8616D8D278AC}" type="presParOf" srcId="{BCAA9772-D0F6-4322-9EB3-D869A8AE8DCC}" destId="{040F97CB-07D3-44F2-9CBE-3F6845E9D31C}" srcOrd="0" destOrd="0" presId="urn:microsoft.com/office/officeart/2009/3/layout/StepUpProcess"/>
    <dgm:cxn modelId="{2AA7A9BC-0C74-439E-8171-DD008BF4D523}" type="presParOf" srcId="{BCAA9772-D0F6-4322-9EB3-D869A8AE8DCC}" destId="{7EA3329F-57B8-46FD-A984-A05FB3A0F41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DFFBE3-1009-4153-8A67-944B5E9C9EE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6B07C-642C-406C-87D1-B327319470F0}">
      <dgm:prSet phldrT="[Text]"/>
      <dgm:spPr/>
      <dgm:t>
        <a:bodyPr/>
        <a:lstStyle/>
        <a:p>
          <a:r>
            <a:rPr lang="en-US" dirty="0"/>
            <a:t>Stage-5</a:t>
          </a:r>
        </a:p>
        <a:p>
          <a:r>
            <a:rPr lang="en-US" b="1" dirty="0"/>
            <a:t>ADOLESCENCE</a:t>
          </a:r>
        </a:p>
      </dgm:t>
    </dgm:pt>
    <dgm:pt modelId="{1A866749-20CD-4393-9805-5A899889F2B2}" type="parTrans" cxnId="{B845C9F7-80C2-42C3-8370-0CB10290D8D3}">
      <dgm:prSet/>
      <dgm:spPr/>
      <dgm:t>
        <a:bodyPr/>
        <a:lstStyle/>
        <a:p>
          <a:endParaRPr lang="en-US"/>
        </a:p>
      </dgm:t>
    </dgm:pt>
    <dgm:pt modelId="{07C93C2E-66BF-447B-B59F-6E93AB1EAAE0}" type="sibTrans" cxnId="{B845C9F7-80C2-42C3-8370-0CB10290D8D3}">
      <dgm:prSet/>
      <dgm:spPr/>
      <dgm:t>
        <a:bodyPr/>
        <a:lstStyle/>
        <a:p>
          <a:endParaRPr lang="en-US"/>
        </a:p>
      </dgm:t>
    </dgm:pt>
    <dgm:pt modelId="{0F304C2D-D1AC-44D5-AA84-FAE28D11AE87}">
      <dgm:prSet phldrT="[Text]"/>
      <dgm:spPr/>
      <dgm:t>
        <a:bodyPr/>
        <a:lstStyle/>
        <a:p>
          <a:r>
            <a:rPr lang="en-US" dirty="0"/>
            <a:t>Stage-6</a:t>
          </a:r>
        </a:p>
        <a:p>
          <a:r>
            <a:rPr lang="en-US" b="1" dirty="0"/>
            <a:t>YOUNG ADULTHOOD</a:t>
          </a:r>
        </a:p>
      </dgm:t>
    </dgm:pt>
    <dgm:pt modelId="{3B1205F3-E93A-4C6D-91DD-C79A79F5206C}" type="parTrans" cxnId="{D3846286-0D96-475E-8968-CDD808CD46A0}">
      <dgm:prSet/>
      <dgm:spPr/>
      <dgm:t>
        <a:bodyPr/>
        <a:lstStyle/>
        <a:p>
          <a:endParaRPr lang="en-US"/>
        </a:p>
      </dgm:t>
    </dgm:pt>
    <dgm:pt modelId="{E747A5B1-FE4C-4BDE-8ED6-4F22D06E809F}" type="sibTrans" cxnId="{D3846286-0D96-475E-8968-CDD808CD46A0}">
      <dgm:prSet/>
      <dgm:spPr/>
      <dgm:t>
        <a:bodyPr/>
        <a:lstStyle/>
        <a:p>
          <a:endParaRPr lang="en-US"/>
        </a:p>
      </dgm:t>
    </dgm:pt>
    <dgm:pt modelId="{E75BE4B6-B923-4D26-97DB-45964DE3F7AC}">
      <dgm:prSet phldrT="[Text]"/>
      <dgm:spPr/>
      <dgm:t>
        <a:bodyPr/>
        <a:lstStyle/>
        <a:p>
          <a:r>
            <a:rPr lang="en-US" dirty="0"/>
            <a:t>Stage-7</a:t>
          </a:r>
        </a:p>
        <a:p>
          <a:r>
            <a:rPr lang="en-US" b="1" dirty="0"/>
            <a:t>MIDDLE ADULTHOOD</a:t>
          </a:r>
        </a:p>
      </dgm:t>
    </dgm:pt>
    <dgm:pt modelId="{D324D345-C1D6-43E1-9C9B-55276DAB1D18}" type="parTrans" cxnId="{BD20CB8D-3F15-4CEC-A05C-D5575B011338}">
      <dgm:prSet/>
      <dgm:spPr/>
      <dgm:t>
        <a:bodyPr/>
        <a:lstStyle/>
        <a:p>
          <a:endParaRPr lang="en-US"/>
        </a:p>
      </dgm:t>
    </dgm:pt>
    <dgm:pt modelId="{03C818F7-9BFF-4ED9-8C8F-B653CF282447}" type="sibTrans" cxnId="{BD20CB8D-3F15-4CEC-A05C-D5575B011338}">
      <dgm:prSet/>
      <dgm:spPr/>
      <dgm:t>
        <a:bodyPr/>
        <a:lstStyle/>
        <a:p>
          <a:endParaRPr lang="en-US"/>
        </a:p>
      </dgm:t>
    </dgm:pt>
    <dgm:pt modelId="{396753DA-C9FA-4D6A-9DC0-BEF32D2A6EA1}">
      <dgm:prSet/>
      <dgm:spPr/>
      <dgm:t>
        <a:bodyPr/>
        <a:lstStyle/>
        <a:p>
          <a:endParaRPr lang="en-US"/>
        </a:p>
      </dgm:t>
    </dgm:pt>
    <dgm:pt modelId="{3CEE761D-76FA-4DF3-BDF4-2058A5A2A3C7}" type="parTrans" cxnId="{E12114A5-0ED2-48AD-BB23-FC59E1C15937}">
      <dgm:prSet/>
      <dgm:spPr/>
      <dgm:t>
        <a:bodyPr/>
        <a:lstStyle/>
        <a:p>
          <a:endParaRPr lang="en-US"/>
        </a:p>
      </dgm:t>
    </dgm:pt>
    <dgm:pt modelId="{F9C640D0-2DD6-466B-9818-5FCFDA17072D}" type="sibTrans" cxnId="{E12114A5-0ED2-48AD-BB23-FC59E1C15937}">
      <dgm:prSet/>
      <dgm:spPr/>
      <dgm:t>
        <a:bodyPr/>
        <a:lstStyle/>
        <a:p>
          <a:endParaRPr lang="en-US"/>
        </a:p>
      </dgm:t>
    </dgm:pt>
    <dgm:pt modelId="{F7DC37E6-68F6-4533-BA90-56CDDD020631}" type="pres">
      <dgm:prSet presAssocID="{DADFFBE3-1009-4153-8A67-944B5E9C9EE6}" presName="rootnode" presStyleCnt="0">
        <dgm:presLayoutVars>
          <dgm:chMax/>
          <dgm:chPref/>
          <dgm:dir/>
          <dgm:animLvl val="lvl"/>
        </dgm:presLayoutVars>
      </dgm:prSet>
      <dgm:spPr/>
    </dgm:pt>
    <dgm:pt modelId="{365A0E5C-16B9-4FA0-B56A-7F8D8094B6B7}" type="pres">
      <dgm:prSet presAssocID="{BD36B07C-642C-406C-87D1-B327319470F0}" presName="composite" presStyleCnt="0"/>
      <dgm:spPr/>
    </dgm:pt>
    <dgm:pt modelId="{67F18892-F5F0-4321-88FA-E3A508571F94}" type="pres">
      <dgm:prSet presAssocID="{BD36B07C-642C-406C-87D1-B327319470F0}" presName="LShape" presStyleLbl="alignNode1" presStyleIdx="0" presStyleCnt="7"/>
      <dgm:spPr/>
    </dgm:pt>
    <dgm:pt modelId="{B65AC7D7-5E74-495D-B7CA-4AA9A9916174}" type="pres">
      <dgm:prSet presAssocID="{BD36B07C-642C-406C-87D1-B327319470F0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034D8BD-F365-4509-A13E-A7F547389AD5}" type="pres">
      <dgm:prSet presAssocID="{BD36B07C-642C-406C-87D1-B327319470F0}" presName="Triangle" presStyleLbl="alignNode1" presStyleIdx="1" presStyleCnt="7"/>
      <dgm:spPr/>
    </dgm:pt>
    <dgm:pt modelId="{CB999A0B-8C38-4B4A-8B39-B7D1856264D2}" type="pres">
      <dgm:prSet presAssocID="{07C93C2E-66BF-447B-B59F-6E93AB1EAAE0}" presName="sibTrans" presStyleCnt="0"/>
      <dgm:spPr/>
    </dgm:pt>
    <dgm:pt modelId="{73229A09-0FB1-4291-9401-90AA47E386F2}" type="pres">
      <dgm:prSet presAssocID="{07C93C2E-66BF-447B-B59F-6E93AB1EAAE0}" presName="space" presStyleCnt="0"/>
      <dgm:spPr/>
    </dgm:pt>
    <dgm:pt modelId="{04A7F735-ABEE-49E8-9218-9B1D7D25C343}" type="pres">
      <dgm:prSet presAssocID="{0F304C2D-D1AC-44D5-AA84-FAE28D11AE87}" presName="composite" presStyleCnt="0"/>
      <dgm:spPr/>
    </dgm:pt>
    <dgm:pt modelId="{15384E8D-DE64-404C-9408-4089ED8932DE}" type="pres">
      <dgm:prSet presAssocID="{0F304C2D-D1AC-44D5-AA84-FAE28D11AE87}" presName="LShape" presStyleLbl="alignNode1" presStyleIdx="2" presStyleCnt="7"/>
      <dgm:spPr/>
    </dgm:pt>
    <dgm:pt modelId="{63B4B251-EA85-4060-8B6A-F32C0441F7FD}" type="pres">
      <dgm:prSet presAssocID="{0F304C2D-D1AC-44D5-AA84-FAE28D11AE87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0B2DBBC1-CB6E-46E3-BD78-F8D56FD20000}" type="pres">
      <dgm:prSet presAssocID="{0F304C2D-D1AC-44D5-AA84-FAE28D11AE87}" presName="Triangle" presStyleLbl="alignNode1" presStyleIdx="3" presStyleCnt="7"/>
      <dgm:spPr/>
    </dgm:pt>
    <dgm:pt modelId="{14D993D3-D65B-4701-8BC7-014C438416B4}" type="pres">
      <dgm:prSet presAssocID="{E747A5B1-FE4C-4BDE-8ED6-4F22D06E809F}" presName="sibTrans" presStyleCnt="0"/>
      <dgm:spPr/>
    </dgm:pt>
    <dgm:pt modelId="{5D6CD675-F2B9-426A-B9A7-0E67A19E0345}" type="pres">
      <dgm:prSet presAssocID="{E747A5B1-FE4C-4BDE-8ED6-4F22D06E809F}" presName="space" presStyleCnt="0"/>
      <dgm:spPr/>
    </dgm:pt>
    <dgm:pt modelId="{3BDB9DA5-9F84-4E39-83A4-1A049FD19AA2}" type="pres">
      <dgm:prSet presAssocID="{E75BE4B6-B923-4D26-97DB-45964DE3F7AC}" presName="composite" presStyleCnt="0"/>
      <dgm:spPr/>
    </dgm:pt>
    <dgm:pt modelId="{C9679784-788C-445C-9B0A-A582643D4ADC}" type="pres">
      <dgm:prSet presAssocID="{E75BE4B6-B923-4D26-97DB-45964DE3F7AC}" presName="LShape" presStyleLbl="alignNode1" presStyleIdx="4" presStyleCnt="7"/>
      <dgm:spPr/>
    </dgm:pt>
    <dgm:pt modelId="{80B647DB-E0EB-487A-888C-592932645A75}" type="pres">
      <dgm:prSet presAssocID="{E75BE4B6-B923-4D26-97DB-45964DE3F7A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A86D3057-811D-4F93-A0C2-0BA75263533A}" type="pres">
      <dgm:prSet presAssocID="{E75BE4B6-B923-4D26-97DB-45964DE3F7AC}" presName="Triangle" presStyleLbl="alignNode1" presStyleIdx="5" presStyleCnt="7"/>
      <dgm:spPr/>
    </dgm:pt>
    <dgm:pt modelId="{FE19DE58-7603-406E-993F-917254EA24E3}" type="pres">
      <dgm:prSet presAssocID="{03C818F7-9BFF-4ED9-8C8F-B653CF282447}" presName="sibTrans" presStyleCnt="0"/>
      <dgm:spPr/>
    </dgm:pt>
    <dgm:pt modelId="{4472A9E0-DA2D-4C62-B783-9C87733A4BE6}" type="pres">
      <dgm:prSet presAssocID="{03C818F7-9BFF-4ED9-8C8F-B653CF282447}" presName="space" presStyleCnt="0"/>
      <dgm:spPr/>
    </dgm:pt>
    <dgm:pt modelId="{CD5EB2C3-C62C-4657-8C30-6AD876AB32D4}" type="pres">
      <dgm:prSet presAssocID="{396753DA-C9FA-4D6A-9DC0-BEF32D2A6EA1}" presName="composite" presStyleCnt="0"/>
      <dgm:spPr/>
    </dgm:pt>
    <dgm:pt modelId="{809CB24F-8C31-4EDF-ADB1-BCC282A4C871}" type="pres">
      <dgm:prSet presAssocID="{396753DA-C9FA-4D6A-9DC0-BEF32D2A6EA1}" presName="LShape" presStyleLbl="alignNode1" presStyleIdx="6" presStyleCnt="7"/>
      <dgm:spPr/>
    </dgm:pt>
    <dgm:pt modelId="{6574E5F3-4750-4F48-9311-BCEE291AAAF2}" type="pres">
      <dgm:prSet presAssocID="{396753DA-C9FA-4D6A-9DC0-BEF32D2A6EA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662F27C-02CD-4364-980D-35694105F9E2}" type="presOf" srcId="{396753DA-C9FA-4D6A-9DC0-BEF32D2A6EA1}" destId="{6574E5F3-4750-4F48-9311-BCEE291AAAF2}" srcOrd="0" destOrd="0" presId="urn:microsoft.com/office/officeart/2009/3/layout/StepUpProcess"/>
    <dgm:cxn modelId="{52E79B81-ACC4-4351-96A3-01D3C0761423}" type="presOf" srcId="{0F304C2D-D1AC-44D5-AA84-FAE28D11AE87}" destId="{63B4B251-EA85-4060-8B6A-F32C0441F7FD}" srcOrd="0" destOrd="0" presId="urn:microsoft.com/office/officeart/2009/3/layout/StepUpProcess"/>
    <dgm:cxn modelId="{D3846286-0D96-475E-8968-CDD808CD46A0}" srcId="{DADFFBE3-1009-4153-8A67-944B5E9C9EE6}" destId="{0F304C2D-D1AC-44D5-AA84-FAE28D11AE87}" srcOrd="1" destOrd="0" parTransId="{3B1205F3-E93A-4C6D-91DD-C79A79F5206C}" sibTransId="{E747A5B1-FE4C-4BDE-8ED6-4F22D06E809F}"/>
    <dgm:cxn modelId="{BD20CB8D-3F15-4CEC-A05C-D5575B011338}" srcId="{DADFFBE3-1009-4153-8A67-944B5E9C9EE6}" destId="{E75BE4B6-B923-4D26-97DB-45964DE3F7AC}" srcOrd="2" destOrd="0" parTransId="{D324D345-C1D6-43E1-9C9B-55276DAB1D18}" sibTransId="{03C818F7-9BFF-4ED9-8C8F-B653CF282447}"/>
    <dgm:cxn modelId="{E12114A5-0ED2-48AD-BB23-FC59E1C15937}" srcId="{DADFFBE3-1009-4153-8A67-944B5E9C9EE6}" destId="{396753DA-C9FA-4D6A-9DC0-BEF32D2A6EA1}" srcOrd="3" destOrd="0" parTransId="{3CEE761D-76FA-4DF3-BDF4-2058A5A2A3C7}" sibTransId="{F9C640D0-2DD6-466B-9818-5FCFDA17072D}"/>
    <dgm:cxn modelId="{4E0FD4EA-436E-449F-A4B8-5F41955FED7D}" type="presOf" srcId="{BD36B07C-642C-406C-87D1-B327319470F0}" destId="{B65AC7D7-5E74-495D-B7CA-4AA9A9916174}" srcOrd="0" destOrd="0" presId="urn:microsoft.com/office/officeart/2009/3/layout/StepUpProcess"/>
    <dgm:cxn modelId="{682DC9ED-F204-4524-8080-B6E630E56918}" type="presOf" srcId="{DADFFBE3-1009-4153-8A67-944B5E9C9EE6}" destId="{F7DC37E6-68F6-4533-BA90-56CDDD020631}" srcOrd="0" destOrd="0" presId="urn:microsoft.com/office/officeart/2009/3/layout/StepUpProcess"/>
    <dgm:cxn modelId="{D84259F3-DF31-4A4F-A689-10C0272A8517}" type="presOf" srcId="{E75BE4B6-B923-4D26-97DB-45964DE3F7AC}" destId="{80B647DB-E0EB-487A-888C-592932645A75}" srcOrd="0" destOrd="0" presId="urn:microsoft.com/office/officeart/2009/3/layout/StepUpProcess"/>
    <dgm:cxn modelId="{B845C9F7-80C2-42C3-8370-0CB10290D8D3}" srcId="{DADFFBE3-1009-4153-8A67-944B5E9C9EE6}" destId="{BD36B07C-642C-406C-87D1-B327319470F0}" srcOrd="0" destOrd="0" parTransId="{1A866749-20CD-4393-9805-5A899889F2B2}" sibTransId="{07C93C2E-66BF-447B-B59F-6E93AB1EAAE0}"/>
    <dgm:cxn modelId="{64C95800-4F15-400D-9AA2-3976B818D967}" type="presParOf" srcId="{F7DC37E6-68F6-4533-BA90-56CDDD020631}" destId="{365A0E5C-16B9-4FA0-B56A-7F8D8094B6B7}" srcOrd="0" destOrd="0" presId="urn:microsoft.com/office/officeart/2009/3/layout/StepUpProcess"/>
    <dgm:cxn modelId="{58241BC4-3299-47A6-93D0-A7ACBB265EA0}" type="presParOf" srcId="{365A0E5C-16B9-4FA0-B56A-7F8D8094B6B7}" destId="{67F18892-F5F0-4321-88FA-E3A508571F94}" srcOrd="0" destOrd="0" presId="urn:microsoft.com/office/officeart/2009/3/layout/StepUpProcess"/>
    <dgm:cxn modelId="{A2ACDDA5-EC48-476E-B5D5-B070A188FABE}" type="presParOf" srcId="{365A0E5C-16B9-4FA0-B56A-7F8D8094B6B7}" destId="{B65AC7D7-5E74-495D-B7CA-4AA9A9916174}" srcOrd="1" destOrd="0" presId="urn:microsoft.com/office/officeart/2009/3/layout/StepUpProcess"/>
    <dgm:cxn modelId="{EF8C6C70-5C22-4636-A008-319BC13BC606}" type="presParOf" srcId="{365A0E5C-16B9-4FA0-B56A-7F8D8094B6B7}" destId="{2034D8BD-F365-4509-A13E-A7F547389AD5}" srcOrd="2" destOrd="0" presId="urn:microsoft.com/office/officeart/2009/3/layout/StepUpProcess"/>
    <dgm:cxn modelId="{42233D83-E346-4E13-A941-EFA0C259E0C3}" type="presParOf" srcId="{F7DC37E6-68F6-4533-BA90-56CDDD020631}" destId="{CB999A0B-8C38-4B4A-8B39-B7D1856264D2}" srcOrd="1" destOrd="0" presId="urn:microsoft.com/office/officeart/2009/3/layout/StepUpProcess"/>
    <dgm:cxn modelId="{E019A3FA-AA7B-464F-89EE-A0CDE7CEC4A8}" type="presParOf" srcId="{CB999A0B-8C38-4B4A-8B39-B7D1856264D2}" destId="{73229A09-0FB1-4291-9401-90AA47E386F2}" srcOrd="0" destOrd="0" presId="urn:microsoft.com/office/officeart/2009/3/layout/StepUpProcess"/>
    <dgm:cxn modelId="{2ED01D93-332F-4C64-BD3F-85D1D0883407}" type="presParOf" srcId="{F7DC37E6-68F6-4533-BA90-56CDDD020631}" destId="{04A7F735-ABEE-49E8-9218-9B1D7D25C343}" srcOrd="2" destOrd="0" presId="urn:microsoft.com/office/officeart/2009/3/layout/StepUpProcess"/>
    <dgm:cxn modelId="{6FAD79A1-F534-4D9A-8B7C-BCC8592C70B4}" type="presParOf" srcId="{04A7F735-ABEE-49E8-9218-9B1D7D25C343}" destId="{15384E8D-DE64-404C-9408-4089ED8932DE}" srcOrd="0" destOrd="0" presId="urn:microsoft.com/office/officeart/2009/3/layout/StepUpProcess"/>
    <dgm:cxn modelId="{EA18AD7C-B886-44ED-86F6-DB6B08632A68}" type="presParOf" srcId="{04A7F735-ABEE-49E8-9218-9B1D7D25C343}" destId="{63B4B251-EA85-4060-8B6A-F32C0441F7FD}" srcOrd="1" destOrd="0" presId="urn:microsoft.com/office/officeart/2009/3/layout/StepUpProcess"/>
    <dgm:cxn modelId="{78FBEBF8-A295-4665-85FE-22B91014A47E}" type="presParOf" srcId="{04A7F735-ABEE-49E8-9218-9B1D7D25C343}" destId="{0B2DBBC1-CB6E-46E3-BD78-F8D56FD20000}" srcOrd="2" destOrd="0" presId="urn:microsoft.com/office/officeart/2009/3/layout/StepUpProcess"/>
    <dgm:cxn modelId="{E75F1ED6-F5B0-46C5-B167-5BFE65EEF008}" type="presParOf" srcId="{F7DC37E6-68F6-4533-BA90-56CDDD020631}" destId="{14D993D3-D65B-4701-8BC7-014C438416B4}" srcOrd="3" destOrd="0" presId="urn:microsoft.com/office/officeart/2009/3/layout/StepUpProcess"/>
    <dgm:cxn modelId="{50C4B604-F967-4B9B-BDD1-278C20EA5C40}" type="presParOf" srcId="{14D993D3-D65B-4701-8BC7-014C438416B4}" destId="{5D6CD675-F2B9-426A-B9A7-0E67A19E0345}" srcOrd="0" destOrd="0" presId="urn:microsoft.com/office/officeart/2009/3/layout/StepUpProcess"/>
    <dgm:cxn modelId="{C69D73DC-7F0F-4922-AB6C-970EE4E46606}" type="presParOf" srcId="{F7DC37E6-68F6-4533-BA90-56CDDD020631}" destId="{3BDB9DA5-9F84-4E39-83A4-1A049FD19AA2}" srcOrd="4" destOrd="0" presId="urn:microsoft.com/office/officeart/2009/3/layout/StepUpProcess"/>
    <dgm:cxn modelId="{E27A2723-1D45-4497-BF42-33C249322E11}" type="presParOf" srcId="{3BDB9DA5-9F84-4E39-83A4-1A049FD19AA2}" destId="{C9679784-788C-445C-9B0A-A582643D4ADC}" srcOrd="0" destOrd="0" presId="urn:microsoft.com/office/officeart/2009/3/layout/StepUpProcess"/>
    <dgm:cxn modelId="{9E65291B-2280-410A-92D0-299B480D1FD1}" type="presParOf" srcId="{3BDB9DA5-9F84-4E39-83A4-1A049FD19AA2}" destId="{80B647DB-E0EB-487A-888C-592932645A75}" srcOrd="1" destOrd="0" presId="urn:microsoft.com/office/officeart/2009/3/layout/StepUpProcess"/>
    <dgm:cxn modelId="{4249A657-C7A4-4BF6-899B-20874897D3C2}" type="presParOf" srcId="{3BDB9DA5-9F84-4E39-83A4-1A049FD19AA2}" destId="{A86D3057-811D-4F93-A0C2-0BA75263533A}" srcOrd="2" destOrd="0" presId="urn:microsoft.com/office/officeart/2009/3/layout/StepUpProcess"/>
    <dgm:cxn modelId="{2388939F-6696-42A0-AAEF-6D0A36686A92}" type="presParOf" srcId="{F7DC37E6-68F6-4533-BA90-56CDDD020631}" destId="{FE19DE58-7603-406E-993F-917254EA24E3}" srcOrd="5" destOrd="0" presId="urn:microsoft.com/office/officeart/2009/3/layout/StepUpProcess"/>
    <dgm:cxn modelId="{13FDB482-C999-4734-9D0B-715328DE65A6}" type="presParOf" srcId="{FE19DE58-7603-406E-993F-917254EA24E3}" destId="{4472A9E0-DA2D-4C62-B783-9C87733A4BE6}" srcOrd="0" destOrd="0" presId="urn:microsoft.com/office/officeart/2009/3/layout/StepUpProcess"/>
    <dgm:cxn modelId="{D650E238-BE72-47F2-846B-E30A634EF5D1}" type="presParOf" srcId="{F7DC37E6-68F6-4533-BA90-56CDDD020631}" destId="{CD5EB2C3-C62C-4657-8C30-6AD876AB32D4}" srcOrd="6" destOrd="0" presId="urn:microsoft.com/office/officeart/2009/3/layout/StepUpProcess"/>
    <dgm:cxn modelId="{9532C3FB-E03A-442F-A12C-AAEC8BC79D0E}" type="presParOf" srcId="{CD5EB2C3-C62C-4657-8C30-6AD876AB32D4}" destId="{809CB24F-8C31-4EDF-ADB1-BCC282A4C871}" srcOrd="0" destOrd="0" presId="urn:microsoft.com/office/officeart/2009/3/layout/StepUpProcess"/>
    <dgm:cxn modelId="{302D7E6B-947B-421C-98F4-6DA16BECE5C4}" type="presParOf" srcId="{CD5EB2C3-C62C-4657-8C30-6AD876AB32D4}" destId="{6574E5F3-4750-4F48-9311-BCEE291AAAF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69138B-E437-4B6E-9C0D-E4D8DA31E3F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5C739CD-CF9D-46FF-BEAE-FFBBC8AA1728}">
      <dgm:prSet phldrT="[Text]"/>
      <dgm:spPr/>
      <dgm:t>
        <a:bodyPr/>
        <a:lstStyle/>
        <a:p>
          <a:r>
            <a:rPr lang="en-US" dirty="0"/>
            <a:t>Primary socialization</a:t>
          </a:r>
        </a:p>
      </dgm:t>
    </dgm:pt>
    <dgm:pt modelId="{A0A61694-47C0-4C55-952B-2503F6D922DB}" type="parTrans" cxnId="{E3E657E1-562B-4D31-82CD-BFB7A3D2E48C}">
      <dgm:prSet/>
      <dgm:spPr/>
      <dgm:t>
        <a:bodyPr/>
        <a:lstStyle/>
        <a:p>
          <a:endParaRPr lang="en-US"/>
        </a:p>
      </dgm:t>
    </dgm:pt>
    <dgm:pt modelId="{B454B3AC-AB38-4091-BA37-614FD778C9E2}" type="sibTrans" cxnId="{E3E657E1-562B-4D31-82CD-BFB7A3D2E48C}">
      <dgm:prSet/>
      <dgm:spPr/>
      <dgm:t>
        <a:bodyPr/>
        <a:lstStyle/>
        <a:p>
          <a:endParaRPr lang="en-US"/>
        </a:p>
      </dgm:t>
    </dgm:pt>
    <dgm:pt modelId="{FDAB2990-3D03-49CD-9184-D8719B471477}">
      <dgm:prSet phldrT="[Text]"/>
      <dgm:spPr/>
      <dgm:t>
        <a:bodyPr/>
        <a:lstStyle/>
        <a:p>
          <a:r>
            <a:rPr lang="en-US" dirty="0"/>
            <a:t>Anticipatory socialization</a:t>
          </a:r>
        </a:p>
      </dgm:t>
    </dgm:pt>
    <dgm:pt modelId="{1E0F3E5B-1201-49AE-B2C5-75D5755954E8}" type="parTrans" cxnId="{557F417E-0ADB-47A7-A24F-23111C79295C}">
      <dgm:prSet/>
      <dgm:spPr/>
      <dgm:t>
        <a:bodyPr/>
        <a:lstStyle/>
        <a:p>
          <a:endParaRPr lang="en-US"/>
        </a:p>
      </dgm:t>
    </dgm:pt>
    <dgm:pt modelId="{5AC5A0B1-A5DE-435D-9933-26DABCB8C324}" type="sibTrans" cxnId="{557F417E-0ADB-47A7-A24F-23111C79295C}">
      <dgm:prSet/>
      <dgm:spPr/>
      <dgm:t>
        <a:bodyPr/>
        <a:lstStyle/>
        <a:p>
          <a:endParaRPr lang="en-US"/>
        </a:p>
      </dgm:t>
    </dgm:pt>
    <dgm:pt modelId="{1AEA8025-B519-488F-B550-7404C6F18035}">
      <dgm:prSet phldrT="[Text]"/>
      <dgm:spPr/>
      <dgm:t>
        <a:bodyPr/>
        <a:lstStyle/>
        <a:p>
          <a:r>
            <a:rPr lang="en-US" dirty="0"/>
            <a:t>Re-socialization</a:t>
          </a:r>
        </a:p>
      </dgm:t>
    </dgm:pt>
    <dgm:pt modelId="{DEA9877F-F1CA-4B0D-BB98-15CCED2DC5A0}" type="parTrans" cxnId="{9141F238-BDB3-46EB-B257-15A9FB435595}">
      <dgm:prSet/>
      <dgm:spPr/>
      <dgm:t>
        <a:bodyPr/>
        <a:lstStyle/>
        <a:p>
          <a:endParaRPr lang="en-US"/>
        </a:p>
      </dgm:t>
    </dgm:pt>
    <dgm:pt modelId="{4E8C802E-40BF-4B64-A13E-95DFFF3EE4F4}" type="sibTrans" cxnId="{9141F238-BDB3-46EB-B257-15A9FB435595}">
      <dgm:prSet/>
      <dgm:spPr/>
      <dgm:t>
        <a:bodyPr/>
        <a:lstStyle/>
        <a:p>
          <a:endParaRPr lang="en-US"/>
        </a:p>
      </dgm:t>
    </dgm:pt>
    <dgm:pt modelId="{4B929889-64AE-4F7D-8FDC-C024DFDB1ACF}">
      <dgm:prSet/>
      <dgm:spPr/>
      <dgm:t>
        <a:bodyPr/>
        <a:lstStyle/>
        <a:p>
          <a:endParaRPr lang="en-US"/>
        </a:p>
      </dgm:t>
    </dgm:pt>
    <dgm:pt modelId="{5D89002E-FCDE-47DC-ACFA-31B72E4307B2}" type="parTrans" cxnId="{CA7D7A03-4CFF-41A5-A625-43BF826D9260}">
      <dgm:prSet/>
      <dgm:spPr/>
      <dgm:t>
        <a:bodyPr/>
        <a:lstStyle/>
        <a:p>
          <a:endParaRPr lang="en-US"/>
        </a:p>
      </dgm:t>
    </dgm:pt>
    <dgm:pt modelId="{B4045666-EAF2-4DD5-ADCF-E29D7F4F8176}" type="sibTrans" cxnId="{CA7D7A03-4CFF-41A5-A625-43BF826D9260}">
      <dgm:prSet/>
      <dgm:spPr/>
      <dgm:t>
        <a:bodyPr/>
        <a:lstStyle/>
        <a:p>
          <a:endParaRPr lang="en-US"/>
        </a:p>
      </dgm:t>
    </dgm:pt>
    <dgm:pt modelId="{F38BE695-9045-4405-B6CB-EA9FE822C318}" type="pres">
      <dgm:prSet presAssocID="{4269138B-E437-4B6E-9C0D-E4D8DA31E3FB}" presName="CompostProcess" presStyleCnt="0">
        <dgm:presLayoutVars>
          <dgm:dir/>
          <dgm:resizeHandles val="exact"/>
        </dgm:presLayoutVars>
      </dgm:prSet>
      <dgm:spPr/>
    </dgm:pt>
    <dgm:pt modelId="{BA782C54-105D-4F1C-BCC8-56C6CC478B94}" type="pres">
      <dgm:prSet presAssocID="{4269138B-E437-4B6E-9C0D-E4D8DA31E3FB}" presName="arrow" presStyleLbl="bgShp" presStyleIdx="0" presStyleCnt="1"/>
      <dgm:spPr/>
    </dgm:pt>
    <dgm:pt modelId="{33A11E71-D42C-4576-B7FD-94EB9F2B9A88}" type="pres">
      <dgm:prSet presAssocID="{4269138B-E437-4B6E-9C0D-E4D8DA31E3FB}" presName="linearProcess" presStyleCnt="0"/>
      <dgm:spPr/>
    </dgm:pt>
    <dgm:pt modelId="{49956DC6-3C81-46BE-86E8-9571FC3099C7}" type="pres">
      <dgm:prSet presAssocID="{05C739CD-CF9D-46FF-BEAE-FFBBC8AA1728}" presName="textNode" presStyleLbl="node1" presStyleIdx="0" presStyleCnt="4">
        <dgm:presLayoutVars>
          <dgm:bulletEnabled val="1"/>
        </dgm:presLayoutVars>
      </dgm:prSet>
      <dgm:spPr/>
    </dgm:pt>
    <dgm:pt modelId="{D2184A44-962D-449E-AF31-9BA5591B4851}" type="pres">
      <dgm:prSet presAssocID="{B454B3AC-AB38-4091-BA37-614FD778C9E2}" presName="sibTrans" presStyleCnt="0"/>
      <dgm:spPr/>
    </dgm:pt>
    <dgm:pt modelId="{2E0EDC85-FFBD-46E2-A8B0-424D64B3D4CC}" type="pres">
      <dgm:prSet presAssocID="{FDAB2990-3D03-49CD-9184-D8719B471477}" presName="textNode" presStyleLbl="node1" presStyleIdx="1" presStyleCnt="4">
        <dgm:presLayoutVars>
          <dgm:bulletEnabled val="1"/>
        </dgm:presLayoutVars>
      </dgm:prSet>
      <dgm:spPr/>
    </dgm:pt>
    <dgm:pt modelId="{54F40AE2-77FF-4113-80EE-C2EC63DCAB6D}" type="pres">
      <dgm:prSet presAssocID="{5AC5A0B1-A5DE-435D-9933-26DABCB8C324}" presName="sibTrans" presStyleCnt="0"/>
      <dgm:spPr/>
    </dgm:pt>
    <dgm:pt modelId="{E22ECC2D-E1EA-45E6-A4A3-A030B590AB72}" type="pres">
      <dgm:prSet presAssocID="{4B929889-64AE-4F7D-8FDC-C024DFDB1ACF}" presName="textNode" presStyleLbl="node1" presStyleIdx="2" presStyleCnt="4" custScaleX="104754">
        <dgm:presLayoutVars>
          <dgm:bulletEnabled val="1"/>
        </dgm:presLayoutVars>
      </dgm:prSet>
      <dgm:spPr/>
    </dgm:pt>
    <dgm:pt modelId="{176CE2E2-7EE6-4FDF-97AE-85E4FDD2911B}" type="pres">
      <dgm:prSet presAssocID="{B4045666-EAF2-4DD5-ADCF-E29D7F4F8176}" presName="sibTrans" presStyleCnt="0"/>
      <dgm:spPr/>
    </dgm:pt>
    <dgm:pt modelId="{37114A5A-6432-4BD1-8166-F71FD0087642}" type="pres">
      <dgm:prSet presAssocID="{1AEA8025-B519-488F-B550-7404C6F18035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A7D7A03-4CFF-41A5-A625-43BF826D9260}" srcId="{4269138B-E437-4B6E-9C0D-E4D8DA31E3FB}" destId="{4B929889-64AE-4F7D-8FDC-C024DFDB1ACF}" srcOrd="2" destOrd="0" parTransId="{5D89002E-FCDE-47DC-ACFA-31B72E4307B2}" sibTransId="{B4045666-EAF2-4DD5-ADCF-E29D7F4F8176}"/>
    <dgm:cxn modelId="{8C0ADF10-B1F8-4ABF-AB1A-A73CAED83E76}" type="presOf" srcId="{FDAB2990-3D03-49CD-9184-D8719B471477}" destId="{2E0EDC85-FFBD-46E2-A8B0-424D64B3D4CC}" srcOrd="0" destOrd="0" presId="urn:microsoft.com/office/officeart/2005/8/layout/hProcess9"/>
    <dgm:cxn modelId="{A534CA1C-154F-4121-833B-460443EF7416}" type="presOf" srcId="{1AEA8025-B519-488F-B550-7404C6F18035}" destId="{37114A5A-6432-4BD1-8166-F71FD0087642}" srcOrd="0" destOrd="0" presId="urn:microsoft.com/office/officeart/2005/8/layout/hProcess9"/>
    <dgm:cxn modelId="{9141F238-BDB3-46EB-B257-15A9FB435595}" srcId="{4269138B-E437-4B6E-9C0D-E4D8DA31E3FB}" destId="{1AEA8025-B519-488F-B550-7404C6F18035}" srcOrd="3" destOrd="0" parTransId="{DEA9877F-F1CA-4B0D-BB98-15CCED2DC5A0}" sibTransId="{4E8C802E-40BF-4B64-A13E-95DFFF3EE4F4}"/>
    <dgm:cxn modelId="{557F417E-0ADB-47A7-A24F-23111C79295C}" srcId="{4269138B-E437-4B6E-9C0D-E4D8DA31E3FB}" destId="{FDAB2990-3D03-49CD-9184-D8719B471477}" srcOrd="1" destOrd="0" parTransId="{1E0F3E5B-1201-49AE-B2C5-75D5755954E8}" sibTransId="{5AC5A0B1-A5DE-435D-9933-26DABCB8C324}"/>
    <dgm:cxn modelId="{CB89459C-278A-4093-8CEF-3B972E529374}" type="presOf" srcId="{4B929889-64AE-4F7D-8FDC-C024DFDB1ACF}" destId="{E22ECC2D-E1EA-45E6-A4A3-A030B590AB72}" srcOrd="0" destOrd="0" presId="urn:microsoft.com/office/officeart/2005/8/layout/hProcess9"/>
    <dgm:cxn modelId="{5E60589C-27B8-4414-AC53-1F7929B6FE0A}" type="presOf" srcId="{05C739CD-CF9D-46FF-BEAE-FFBBC8AA1728}" destId="{49956DC6-3C81-46BE-86E8-9571FC3099C7}" srcOrd="0" destOrd="0" presId="urn:microsoft.com/office/officeart/2005/8/layout/hProcess9"/>
    <dgm:cxn modelId="{16C7F4DB-2E96-4CA9-94E5-49F550F22B86}" type="presOf" srcId="{4269138B-E437-4B6E-9C0D-E4D8DA31E3FB}" destId="{F38BE695-9045-4405-B6CB-EA9FE822C318}" srcOrd="0" destOrd="0" presId="urn:microsoft.com/office/officeart/2005/8/layout/hProcess9"/>
    <dgm:cxn modelId="{E3E657E1-562B-4D31-82CD-BFB7A3D2E48C}" srcId="{4269138B-E437-4B6E-9C0D-E4D8DA31E3FB}" destId="{05C739CD-CF9D-46FF-BEAE-FFBBC8AA1728}" srcOrd="0" destOrd="0" parTransId="{A0A61694-47C0-4C55-952B-2503F6D922DB}" sibTransId="{B454B3AC-AB38-4091-BA37-614FD778C9E2}"/>
    <dgm:cxn modelId="{FBA43B28-D299-4B34-A392-E6FC88ADB979}" type="presParOf" srcId="{F38BE695-9045-4405-B6CB-EA9FE822C318}" destId="{BA782C54-105D-4F1C-BCC8-56C6CC478B94}" srcOrd="0" destOrd="0" presId="urn:microsoft.com/office/officeart/2005/8/layout/hProcess9"/>
    <dgm:cxn modelId="{6A39E28A-B891-45AF-9975-76978E2C8134}" type="presParOf" srcId="{F38BE695-9045-4405-B6CB-EA9FE822C318}" destId="{33A11E71-D42C-4576-B7FD-94EB9F2B9A88}" srcOrd="1" destOrd="0" presId="urn:microsoft.com/office/officeart/2005/8/layout/hProcess9"/>
    <dgm:cxn modelId="{45120645-872F-4757-9815-64269951344F}" type="presParOf" srcId="{33A11E71-D42C-4576-B7FD-94EB9F2B9A88}" destId="{49956DC6-3C81-46BE-86E8-9571FC3099C7}" srcOrd="0" destOrd="0" presId="urn:microsoft.com/office/officeart/2005/8/layout/hProcess9"/>
    <dgm:cxn modelId="{5A947EC8-046E-4E12-91AC-AB638D46179A}" type="presParOf" srcId="{33A11E71-D42C-4576-B7FD-94EB9F2B9A88}" destId="{D2184A44-962D-449E-AF31-9BA5591B4851}" srcOrd="1" destOrd="0" presId="urn:microsoft.com/office/officeart/2005/8/layout/hProcess9"/>
    <dgm:cxn modelId="{01EF5F89-980B-415B-ADF5-174EC3DF3A39}" type="presParOf" srcId="{33A11E71-D42C-4576-B7FD-94EB9F2B9A88}" destId="{2E0EDC85-FFBD-46E2-A8B0-424D64B3D4CC}" srcOrd="2" destOrd="0" presId="urn:microsoft.com/office/officeart/2005/8/layout/hProcess9"/>
    <dgm:cxn modelId="{30D099FB-CEA6-4380-BC4D-10ED7F6EAA68}" type="presParOf" srcId="{33A11E71-D42C-4576-B7FD-94EB9F2B9A88}" destId="{54F40AE2-77FF-4113-80EE-C2EC63DCAB6D}" srcOrd="3" destOrd="0" presId="urn:microsoft.com/office/officeart/2005/8/layout/hProcess9"/>
    <dgm:cxn modelId="{D33A7DC3-B49B-419C-9675-CCBB95D622B0}" type="presParOf" srcId="{33A11E71-D42C-4576-B7FD-94EB9F2B9A88}" destId="{E22ECC2D-E1EA-45E6-A4A3-A030B590AB72}" srcOrd="4" destOrd="0" presId="urn:microsoft.com/office/officeart/2005/8/layout/hProcess9"/>
    <dgm:cxn modelId="{827999E1-A83F-4966-AA3B-D9EFF348979E}" type="presParOf" srcId="{33A11E71-D42C-4576-B7FD-94EB9F2B9A88}" destId="{176CE2E2-7EE6-4FDF-97AE-85E4FDD2911B}" srcOrd="5" destOrd="0" presId="urn:microsoft.com/office/officeart/2005/8/layout/hProcess9"/>
    <dgm:cxn modelId="{04A3CE14-F450-48C5-9902-31DF4007F62A}" type="presParOf" srcId="{33A11E71-D42C-4576-B7FD-94EB9F2B9A88}" destId="{37114A5A-6432-4BD1-8166-F71FD008764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2B5EB4-BFC5-4248-89FF-2AB35C4E6A5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B9B9F34-B13D-43A9-AE96-74804DC2C543}">
      <dgm:prSet phldrT="[Text]"/>
      <dgm:spPr/>
      <dgm:t>
        <a:bodyPr/>
        <a:lstStyle/>
        <a:p>
          <a:r>
            <a:rPr lang="en-US" dirty="0"/>
            <a:t>Cultural Conditioning</a:t>
          </a:r>
        </a:p>
      </dgm:t>
    </dgm:pt>
    <dgm:pt modelId="{D80490CF-FED5-4A74-B6A2-83E9680DFB40}" type="parTrans" cxnId="{7BFECC16-C542-483F-B2F2-B5EDF4E9A207}">
      <dgm:prSet/>
      <dgm:spPr/>
      <dgm:t>
        <a:bodyPr/>
        <a:lstStyle/>
        <a:p>
          <a:endParaRPr lang="en-US"/>
        </a:p>
      </dgm:t>
    </dgm:pt>
    <dgm:pt modelId="{F7396FE2-2F4A-49DA-8ED8-8946A0D88E40}" type="sibTrans" cxnId="{7BFECC16-C542-483F-B2F2-B5EDF4E9A207}">
      <dgm:prSet/>
      <dgm:spPr/>
      <dgm:t>
        <a:bodyPr/>
        <a:lstStyle/>
        <a:p>
          <a:endParaRPr lang="en-US"/>
        </a:p>
      </dgm:t>
    </dgm:pt>
    <dgm:pt modelId="{A2E071A0-23E2-4F22-9CEF-3CA2F8175484}">
      <dgm:prSet phldrT="[Text]"/>
      <dgm:spPr/>
      <dgm:t>
        <a:bodyPr/>
        <a:lstStyle/>
        <a:p>
          <a:r>
            <a:rPr lang="en-US" dirty="0"/>
            <a:t>Personal social learning</a:t>
          </a:r>
        </a:p>
      </dgm:t>
    </dgm:pt>
    <dgm:pt modelId="{8260FC14-9429-4B11-861D-73F5316672BC}" type="parTrans" cxnId="{D12BEE9D-DB58-4720-9D28-1B044A3302B0}">
      <dgm:prSet/>
      <dgm:spPr/>
      <dgm:t>
        <a:bodyPr/>
        <a:lstStyle/>
        <a:p>
          <a:endParaRPr lang="en-US"/>
        </a:p>
      </dgm:t>
    </dgm:pt>
    <dgm:pt modelId="{8C0A327C-1069-4F62-9021-D8F3CCD450C4}" type="sibTrans" cxnId="{D12BEE9D-DB58-4720-9D28-1B044A3302B0}">
      <dgm:prSet/>
      <dgm:spPr/>
      <dgm:t>
        <a:bodyPr/>
        <a:lstStyle/>
        <a:p>
          <a:endParaRPr lang="en-US"/>
        </a:p>
      </dgm:t>
    </dgm:pt>
    <dgm:pt modelId="{17F38B6F-B3DB-449C-B04A-7AC79B5ABDC0}">
      <dgm:prSet phldrT="[Text]"/>
      <dgm:spPr/>
      <dgm:t>
        <a:bodyPr/>
        <a:lstStyle/>
        <a:p>
          <a:r>
            <a:rPr lang="en-US" dirty="0"/>
            <a:t>Individual as a social product</a:t>
          </a:r>
        </a:p>
      </dgm:t>
    </dgm:pt>
    <dgm:pt modelId="{360B7F4E-BAE0-4446-9AB9-2F1226743B8A}" type="parTrans" cxnId="{ABC5C18B-1B2D-476D-9134-3743D2502CEF}">
      <dgm:prSet/>
      <dgm:spPr/>
      <dgm:t>
        <a:bodyPr/>
        <a:lstStyle/>
        <a:p>
          <a:endParaRPr lang="en-US"/>
        </a:p>
      </dgm:t>
    </dgm:pt>
    <dgm:pt modelId="{345C2015-AB21-4888-8329-DD2A254F0AD6}" type="sibTrans" cxnId="{ABC5C18B-1B2D-476D-9134-3743D2502CEF}">
      <dgm:prSet/>
      <dgm:spPr/>
      <dgm:t>
        <a:bodyPr/>
        <a:lstStyle/>
        <a:p>
          <a:endParaRPr lang="en-US"/>
        </a:p>
      </dgm:t>
    </dgm:pt>
    <dgm:pt modelId="{A3E46ED3-DB86-4474-B0D9-599F2C6B2D2D}" type="pres">
      <dgm:prSet presAssocID="{482B5EB4-BFC5-4248-89FF-2AB35C4E6A50}" presName="compositeShape" presStyleCnt="0">
        <dgm:presLayoutVars>
          <dgm:dir/>
          <dgm:resizeHandles/>
        </dgm:presLayoutVars>
      </dgm:prSet>
      <dgm:spPr/>
    </dgm:pt>
    <dgm:pt modelId="{75281900-CEBA-4B6A-986B-55F38BB48F4E}" type="pres">
      <dgm:prSet presAssocID="{482B5EB4-BFC5-4248-89FF-2AB35C4E6A50}" presName="pyramid" presStyleLbl="node1" presStyleIdx="0" presStyleCnt="1"/>
      <dgm:spPr/>
    </dgm:pt>
    <dgm:pt modelId="{39943E49-4FD4-48D3-970D-AD98EC7A39B4}" type="pres">
      <dgm:prSet presAssocID="{482B5EB4-BFC5-4248-89FF-2AB35C4E6A50}" presName="theList" presStyleCnt="0"/>
      <dgm:spPr/>
    </dgm:pt>
    <dgm:pt modelId="{3580BDCB-697D-4062-B9DA-B92C7938ED57}" type="pres">
      <dgm:prSet presAssocID="{1B9B9F34-B13D-43A9-AE96-74804DC2C543}" presName="aNode" presStyleLbl="fgAcc1" presStyleIdx="0" presStyleCnt="3">
        <dgm:presLayoutVars>
          <dgm:bulletEnabled val="1"/>
        </dgm:presLayoutVars>
      </dgm:prSet>
      <dgm:spPr/>
    </dgm:pt>
    <dgm:pt modelId="{AA00B856-58EA-469D-8123-C5C4C9BCC7E1}" type="pres">
      <dgm:prSet presAssocID="{1B9B9F34-B13D-43A9-AE96-74804DC2C543}" presName="aSpace" presStyleCnt="0"/>
      <dgm:spPr/>
    </dgm:pt>
    <dgm:pt modelId="{F21F9F2D-25A7-41C3-B653-892DCFDB6223}" type="pres">
      <dgm:prSet presAssocID="{A2E071A0-23E2-4F22-9CEF-3CA2F8175484}" presName="aNode" presStyleLbl="fgAcc1" presStyleIdx="1" presStyleCnt="3">
        <dgm:presLayoutVars>
          <dgm:bulletEnabled val="1"/>
        </dgm:presLayoutVars>
      </dgm:prSet>
      <dgm:spPr/>
    </dgm:pt>
    <dgm:pt modelId="{C050D445-7961-47B7-B969-BFD081619DD5}" type="pres">
      <dgm:prSet presAssocID="{A2E071A0-23E2-4F22-9CEF-3CA2F8175484}" presName="aSpace" presStyleCnt="0"/>
      <dgm:spPr/>
    </dgm:pt>
    <dgm:pt modelId="{B9078D19-874F-4102-B31F-C91639BF1E31}" type="pres">
      <dgm:prSet presAssocID="{17F38B6F-B3DB-449C-B04A-7AC79B5ABDC0}" presName="aNode" presStyleLbl="fgAcc1" presStyleIdx="2" presStyleCnt="3">
        <dgm:presLayoutVars>
          <dgm:bulletEnabled val="1"/>
        </dgm:presLayoutVars>
      </dgm:prSet>
      <dgm:spPr/>
    </dgm:pt>
    <dgm:pt modelId="{2EA0F77E-50A8-4BED-842B-60CDD0147A8D}" type="pres">
      <dgm:prSet presAssocID="{17F38B6F-B3DB-449C-B04A-7AC79B5ABDC0}" presName="aSpace" presStyleCnt="0"/>
      <dgm:spPr/>
    </dgm:pt>
  </dgm:ptLst>
  <dgm:cxnLst>
    <dgm:cxn modelId="{7BFECC16-C542-483F-B2F2-B5EDF4E9A207}" srcId="{482B5EB4-BFC5-4248-89FF-2AB35C4E6A50}" destId="{1B9B9F34-B13D-43A9-AE96-74804DC2C543}" srcOrd="0" destOrd="0" parTransId="{D80490CF-FED5-4A74-B6A2-83E9680DFB40}" sibTransId="{F7396FE2-2F4A-49DA-8ED8-8946A0D88E40}"/>
    <dgm:cxn modelId="{ABB87943-4E90-4B40-9140-F94FAB2FAD30}" type="presOf" srcId="{A2E071A0-23E2-4F22-9CEF-3CA2F8175484}" destId="{F21F9F2D-25A7-41C3-B653-892DCFDB6223}" srcOrd="0" destOrd="0" presId="urn:microsoft.com/office/officeart/2005/8/layout/pyramid2"/>
    <dgm:cxn modelId="{CD9B107F-6C9C-4AF6-83B8-D922DA0F588A}" type="presOf" srcId="{482B5EB4-BFC5-4248-89FF-2AB35C4E6A50}" destId="{A3E46ED3-DB86-4474-B0D9-599F2C6B2D2D}" srcOrd="0" destOrd="0" presId="urn:microsoft.com/office/officeart/2005/8/layout/pyramid2"/>
    <dgm:cxn modelId="{ABC5C18B-1B2D-476D-9134-3743D2502CEF}" srcId="{482B5EB4-BFC5-4248-89FF-2AB35C4E6A50}" destId="{17F38B6F-B3DB-449C-B04A-7AC79B5ABDC0}" srcOrd="2" destOrd="0" parTransId="{360B7F4E-BAE0-4446-9AB9-2F1226743B8A}" sibTransId="{345C2015-AB21-4888-8329-DD2A254F0AD6}"/>
    <dgm:cxn modelId="{D12BEE9D-DB58-4720-9D28-1B044A3302B0}" srcId="{482B5EB4-BFC5-4248-89FF-2AB35C4E6A50}" destId="{A2E071A0-23E2-4F22-9CEF-3CA2F8175484}" srcOrd="1" destOrd="0" parTransId="{8260FC14-9429-4B11-861D-73F5316672BC}" sibTransId="{8C0A327C-1069-4F62-9021-D8F3CCD450C4}"/>
    <dgm:cxn modelId="{2E9092A8-1E22-4F1E-A510-1A983B12025C}" type="presOf" srcId="{1B9B9F34-B13D-43A9-AE96-74804DC2C543}" destId="{3580BDCB-697D-4062-B9DA-B92C7938ED57}" srcOrd="0" destOrd="0" presId="urn:microsoft.com/office/officeart/2005/8/layout/pyramid2"/>
    <dgm:cxn modelId="{3A987EBD-58FC-4784-991E-5C68D12776B0}" type="presOf" srcId="{17F38B6F-B3DB-449C-B04A-7AC79B5ABDC0}" destId="{B9078D19-874F-4102-B31F-C91639BF1E31}" srcOrd="0" destOrd="0" presId="urn:microsoft.com/office/officeart/2005/8/layout/pyramid2"/>
    <dgm:cxn modelId="{AFA52FA1-5997-422B-AA71-2B287AD85F07}" type="presParOf" srcId="{A3E46ED3-DB86-4474-B0D9-599F2C6B2D2D}" destId="{75281900-CEBA-4B6A-986B-55F38BB48F4E}" srcOrd="0" destOrd="0" presId="urn:microsoft.com/office/officeart/2005/8/layout/pyramid2"/>
    <dgm:cxn modelId="{BB46F77B-1CE7-4F18-B573-2378E822DBCC}" type="presParOf" srcId="{A3E46ED3-DB86-4474-B0D9-599F2C6B2D2D}" destId="{39943E49-4FD4-48D3-970D-AD98EC7A39B4}" srcOrd="1" destOrd="0" presId="urn:microsoft.com/office/officeart/2005/8/layout/pyramid2"/>
    <dgm:cxn modelId="{CDD1BD65-6BE3-41DF-9D0B-3353CE1E659C}" type="presParOf" srcId="{39943E49-4FD4-48D3-970D-AD98EC7A39B4}" destId="{3580BDCB-697D-4062-B9DA-B92C7938ED57}" srcOrd="0" destOrd="0" presId="urn:microsoft.com/office/officeart/2005/8/layout/pyramid2"/>
    <dgm:cxn modelId="{248E2BA0-AA03-4277-85C5-582CD999EB32}" type="presParOf" srcId="{39943E49-4FD4-48D3-970D-AD98EC7A39B4}" destId="{AA00B856-58EA-469D-8123-C5C4C9BCC7E1}" srcOrd="1" destOrd="0" presId="urn:microsoft.com/office/officeart/2005/8/layout/pyramid2"/>
    <dgm:cxn modelId="{6DDA1CAE-8F8B-407A-B7F9-DD3C8D88F024}" type="presParOf" srcId="{39943E49-4FD4-48D3-970D-AD98EC7A39B4}" destId="{F21F9F2D-25A7-41C3-B653-892DCFDB6223}" srcOrd="2" destOrd="0" presId="urn:microsoft.com/office/officeart/2005/8/layout/pyramid2"/>
    <dgm:cxn modelId="{BBD1C30A-ECE4-49C4-B987-64FDD8D140A7}" type="presParOf" srcId="{39943E49-4FD4-48D3-970D-AD98EC7A39B4}" destId="{C050D445-7961-47B7-B969-BFD081619DD5}" srcOrd="3" destOrd="0" presId="urn:microsoft.com/office/officeart/2005/8/layout/pyramid2"/>
    <dgm:cxn modelId="{13943DC7-85AD-48DE-823E-DCEA033AD1DE}" type="presParOf" srcId="{39943E49-4FD4-48D3-970D-AD98EC7A39B4}" destId="{B9078D19-874F-4102-B31F-C91639BF1E31}" srcOrd="4" destOrd="0" presId="urn:microsoft.com/office/officeart/2005/8/layout/pyramid2"/>
    <dgm:cxn modelId="{DEABDFC6-2EFF-4FB7-9824-3367F828579C}" type="presParOf" srcId="{39943E49-4FD4-48D3-970D-AD98EC7A39B4}" destId="{2EA0F77E-50A8-4BED-842B-60CDD0147A8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DF0F9B-4AC1-4456-8275-8A4C0B3464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9C3C1C-E259-48E3-BA42-BB050322388E}">
      <dgm:prSet phldrT="[Text]"/>
      <dgm:spPr/>
      <dgm:t>
        <a:bodyPr/>
        <a:lstStyle/>
        <a:p>
          <a:r>
            <a:rPr lang="en-US" dirty="0"/>
            <a:t>FAMILY</a:t>
          </a:r>
        </a:p>
      </dgm:t>
    </dgm:pt>
    <dgm:pt modelId="{D7C3F6BB-81FC-4452-BAE5-D4C2988A7698}" type="parTrans" cxnId="{E3E30CFD-D676-4425-A83C-03D3CE38EE88}">
      <dgm:prSet/>
      <dgm:spPr/>
      <dgm:t>
        <a:bodyPr/>
        <a:lstStyle/>
        <a:p>
          <a:endParaRPr lang="en-US"/>
        </a:p>
      </dgm:t>
    </dgm:pt>
    <dgm:pt modelId="{B17A9893-6E55-449D-9018-A8B5BE16DD3A}" type="sibTrans" cxnId="{E3E30CFD-D676-4425-A83C-03D3CE38EE88}">
      <dgm:prSet/>
      <dgm:spPr/>
      <dgm:t>
        <a:bodyPr/>
        <a:lstStyle/>
        <a:p>
          <a:endParaRPr lang="en-US"/>
        </a:p>
      </dgm:t>
    </dgm:pt>
    <dgm:pt modelId="{D67D7FD4-5E2E-40BE-B709-3B3454FEF89A}">
      <dgm:prSet phldrT="[Text]"/>
      <dgm:spPr/>
      <dgm:t>
        <a:bodyPr/>
        <a:lstStyle/>
        <a:p>
          <a:r>
            <a:rPr lang="en-US" dirty="0"/>
            <a:t>PEER GROUP</a:t>
          </a:r>
        </a:p>
      </dgm:t>
    </dgm:pt>
    <dgm:pt modelId="{0FF7C05F-A759-40DF-BD21-EFDB4C109616}" type="parTrans" cxnId="{F876A2C5-9707-4B2D-A8AE-2ED852A3435A}">
      <dgm:prSet/>
      <dgm:spPr/>
      <dgm:t>
        <a:bodyPr/>
        <a:lstStyle/>
        <a:p>
          <a:endParaRPr lang="en-US"/>
        </a:p>
      </dgm:t>
    </dgm:pt>
    <dgm:pt modelId="{CCCA7251-B51F-4A04-A8B8-1C8BFDF19382}" type="sibTrans" cxnId="{F876A2C5-9707-4B2D-A8AE-2ED852A3435A}">
      <dgm:prSet/>
      <dgm:spPr/>
      <dgm:t>
        <a:bodyPr/>
        <a:lstStyle/>
        <a:p>
          <a:endParaRPr lang="en-US"/>
        </a:p>
      </dgm:t>
    </dgm:pt>
    <dgm:pt modelId="{EB996FE5-3B5C-4442-8311-6022EB4BEDAD}">
      <dgm:prSet phldrT="[Text]"/>
      <dgm:spPr/>
      <dgm:t>
        <a:bodyPr/>
        <a:lstStyle/>
        <a:p>
          <a:r>
            <a:rPr lang="en-US" dirty="0"/>
            <a:t>LITERATURE &amp; MASS MEDIA</a:t>
          </a:r>
        </a:p>
      </dgm:t>
    </dgm:pt>
    <dgm:pt modelId="{D15B0185-E95B-4785-BA5D-1E414F79C0E8}" type="parTrans" cxnId="{4D310474-BE14-44B0-A9F1-43868404068D}">
      <dgm:prSet/>
      <dgm:spPr/>
      <dgm:t>
        <a:bodyPr/>
        <a:lstStyle/>
        <a:p>
          <a:endParaRPr lang="en-US"/>
        </a:p>
      </dgm:t>
    </dgm:pt>
    <dgm:pt modelId="{362CF2C8-516C-4D39-9AAF-3F81A4D050C7}" type="sibTrans" cxnId="{4D310474-BE14-44B0-A9F1-43868404068D}">
      <dgm:prSet/>
      <dgm:spPr/>
      <dgm:t>
        <a:bodyPr/>
        <a:lstStyle/>
        <a:p>
          <a:endParaRPr lang="en-US"/>
        </a:p>
      </dgm:t>
    </dgm:pt>
    <dgm:pt modelId="{4332A92A-CA16-4DA3-A364-37899F9C9B74}">
      <dgm:prSet/>
      <dgm:spPr/>
      <dgm:t>
        <a:bodyPr/>
        <a:lstStyle/>
        <a:p>
          <a:endParaRPr lang="en-US"/>
        </a:p>
      </dgm:t>
    </dgm:pt>
    <dgm:pt modelId="{8367E14F-CE11-4FD8-8B89-A4BD441790A5}" type="parTrans" cxnId="{B96F3F54-FC61-400D-88B1-5ED452FACD09}">
      <dgm:prSet/>
      <dgm:spPr/>
      <dgm:t>
        <a:bodyPr/>
        <a:lstStyle/>
        <a:p>
          <a:endParaRPr lang="en-US"/>
        </a:p>
      </dgm:t>
    </dgm:pt>
    <dgm:pt modelId="{1D7ADC38-9F5C-4A03-A1E9-A5AA40F47BA1}" type="sibTrans" cxnId="{B96F3F54-FC61-400D-88B1-5ED452FACD09}">
      <dgm:prSet/>
      <dgm:spPr/>
      <dgm:t>
        <a:bodyPr/>
        <a:lstStyle/>
        <a:p>
          <a:endParaRPr lang="en-US"/>
        </a:p>
      </dgm:t>
    </dgm:pt>
    <dgm:pt modelId="{D8C3DC0D-0C34-4E4D-B183-F2C43D824715}">
      <dgm:prSet/>
      <dgm:spPr/>
      <dgm:t>
        <a:bodyPr/>
        <a:lstStyle/>
        <a:p>
          <a:endParaRPr lang="en-US"/>
        </a:p>
      </dgm:t>
    </dgm:pt>
    <dgm:pt modelId="{54D23641-33CE-4A91-8E15-6438C8AF17CD}" type="parTrans" cxnId="{EFCF6CB6-41EB-4F78-99D8-22C6DAFDA9EA}">
      <dgm:prSet/>
      <dgm:spPr/>
      <dgm:t>
        <a:bodyPr/>
        <a:lstStyle/>
        <a:p>
          <a:endParaRPr lang="en-US"/>
        </a:p>
      </dgm:t>
    </dgm:pt>
    <dgm:pt modelId="{1EA92176-1B18-4282-893A-91BF409D345D}" type="sibTrans" cxnId="{EFCF6CB6-41EB-4F78-99D8-22C6DAFDA9EA}">
      <dgm:prSet/>
      <dgm:spPr/>
      <dgm:t>
        <a:bodyPr/>
        <a:lstStyle/>
        <a:p>
          <a:endParaRPr lang="en-US"/>
        </a:p>
      </dgm:t>
    </dgm:pt>
    <dgm:pt modelId="{5CF53CEF-6FF1-48DF-A7FB-060E5645FE33}">
      <dgm:prSet/>
      <dgm:spPr/>
      <dgm:t>
        <a:bodyPr/>
        <a:lstStyle/>
        <a:p>
          <a:endParaRPr lang="en-US"/>
        </a:p>
      </dgm:t>
    </dgm:pt>
    <dgm:pt modelId="{C5AD18FA-6771-4E37-BD99-8CB01A49C2AE}" type="parTrans" cxnId="{67D0A7B5-1BD3-45C0-AD4D-77440F84A616}">
      <dgm:prSet/>
      <dgm:spPr/>
      <dgm:t>
        <a:bodyPr/>
        <a:lstStyle/>
        <a:p>
          <a:endParaRPr lang="en-US"/>
        </a:p>
      </dgm:t>
    </dgm:pt>
    <dgm:pt modelId="{14B338C3-E11C-4832-BEC1-A08F30D946EE}" type="sibTrans" cxnId="{67D0A7B5-1BD3-45C0-AD4D-77440F84A616}">
      <dgm:prSet/>
      <dgm:spPr/>
      <dgm:t>
        <a:bodyPr/>
        <a:lstStyle/>
        <a:p>
          <a:endParaRPr lang="en-US"/>
        </a:p>
      </dgm:t>
    </dgm:pt>
    <dgm:pt modelId="{419F724A-406A-4284-9C2B-F22B42904A4A}" type="pres">
      <dgm:prSet presAssocID="{CBDF0F9B-4AC1-4456-8275-8A4C0B346481}" presName="linear" presStyleCnt="0">
        <dgm:presLayoutVars>
          <dgm:dir/>
          <dgm:animLvl val="lvl"/>
          <dgm:resizeHandles val="exact"/>
        </dgm:presLayoutVars>
      </dgm:prSet>
      <dgm:spPr/>
    </dgm:pt>
    <dgm:pt modelId="{4A889B0E-412A-4D93-A1A5-04F28AFF5ED0}" type="pres">
      <dgm:prSet presAssocID="{019C3C1C-E259-48E3-BA42-BB050322388E}" presName="parentLin" presStyleCnt="0"/>
      <dgm:spPr/>
    </dgm:pt>
    <dgm:pt modelId="{19F01CFA-0194-44DE-9523-BF6B09335923}" type="pres">
      <dgm:prSet presAssocID="{019C3C1C-E259-48E3-BA42-BB050322388E}" presName="parentLeftMargin" presStyleLbl="node1" presStyleIdx="0" presStyleCnt="6"/>
      <dgm:spPr/>
    </dgm:pt>
    <dgm:pt modelId="{F7722704-3D99-4360-8CB3-A41408D4E8B2}" type="pres">
      <dgm:prSet presAssocID="{019C3C1C-E259-48E3-BA42-BB050322388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B0B6005-0DC9-4DDF-BA43-F81BE52CEF94}" type="pres">
      <dgm:prSet presAssocID="{019C3C1C-E259-48E3-BA42-BB050322388E}" presName="negativeSpace" presStyleCnt="0"/>
      <dgm:spPr/>
    </dgm:pt>
    <dgm:pt modelId="{80411AD0-EEE0-431F-9FB3-E15390B258AE}" type="pres">
      <dgm:prSet presAssocID="{019C3C1C-E259-48E3-BA42-BB050322388E}" presName="childText" presStyleLbl="conFgAcc1" presStyleIdx="0" presStyleCnt="6">
        <dgm:presLayoutVars>
          <dgm:bulletEnabled val="1"/>
        </dgm:presLayoutVars>
      </dgm:prSet>
      <dgm:spPr/>
    </dgm:pt>
    <dgm:pt modelId="{799FB0C8-C76D-45AA-A654-C901FA64987B}" type="pres">
      <dgm:prSet presAssocID="{B17A9893-6E55-449D-9018-A8B5BE16DD3A}" presName="spaceBetweenRectangles" presStyleCnt="0"/>
      <dgm:spPr/>
    </dgm:pt>
    <dgm:pt modelId="{670B33E7-CAD9-4608-BB02-F95E3D9FFD77}" type="pres">
      <dgm:prSet presAssocID="{D67D7FD4-5E2E-40BE-B709-3B3454FEF89A}" presName="parentLin" presStyleCnt="0"/>
      <dgm:spPr/>
    </dgm:pt>
    <dgm:pt modelId="{778A4EC1-0B69-4694-90E2-52EF59557ABF}" type="pres">
      <dgm:prSet presAssocID="{D67D7FD4-5E2E-40BE-B709-3B3454FEF89A}" presName="parentLeftMargin" presStyleLbl="node1" presStyleIdx="0" presStyleCnt="6"/>
      <dgm:spPr/>
    </dgm:pt>
    <dgm:pt modelId="{52AE7F8D-469E-4156-A366-C570EE77A6ED}" type="pres">
      <dgm:prSet presAssocID="{D67D7FD4-5E2E-40BE-B709-3B3454FEF89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0F48553-31DC-4CD7-9266-516ED4F7882F}" type="pres">
      <dgm:prSet presAssocID="{D67D7FD4-5E2E-40BE-B709-3B3454FEF89A}" presName="negativeSpace" presStyleCnt="0"/>
      <dgm:spPr/>
    </dgm:pt>
    <dgm:pt modelId="{6E7B1C5E-7943-4FAE-A9F2-59626808364B}" type="pres">
      <dgm:prSet presAssocID="{D67D7FD4-5E2E-40BE-B709-3B3454FEF89A}" presName="childText" presStyleLbl="conFgAcc1" presStyleIdx="1" presStyleCnt="6">
        <dgm:presLayoutVars>
          <dgm:bulletEnabled val="1"/>
        </dgm:presLayoutVars>
      </dgm:prSet>
      <dgm:spPr/>
    </dgm:pt>
    <dgm:pt modelId="{36FFCB7E-BBF7-474F-91A4-6980867518FA}" type="pres">
      <dgm:prSet presAssocID="{CCCA7251-B51F-4A04-A8B8-1C8BFDF19382}" presName="spaceBetweenRectangles" presStyleCnt="0"/>
      <dgm:spPr/>
    </dgm:pt>
    <dgm:pt modelId="{2808EAEA-A21F-4CB4-B10B-2AB49C3225DB}" type="pres">
      <dgm:prSet presAssocID="{EB996FE5-3B5C-4442-8311-6022EB4BEDAD}" presName="parentLin" presStyleCnt="0"/>
      <dgm:spPr/>
    </dgm:pt>
    <dgm:pt modelId="{72AEB0A0-FDCC-4B4F-BC28-1FD2D1C40F42}" type="pres">
      <dgm:prSet presAssocID="{EB996FE5-3B5C-4442-8311-6022EB4BEDAD}" presName="parentLeftMargin" presStyleLbl="node1" presStyleIdx="1" presStyleCnt="6"/>
      <dgm:spPr/>
    </dgm:pt>
    <dgm:pt modelId="{A49A21D7-0E8E-419C-A3A9-9A5FF3809139}" type="pres">
      <dgm:prSet presAssocID="{EB996FE5-3B5C-4442-8311-6022EB4BEDA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E24F116-329E-41F0-9F12-C862EFF56D56}" type="pres">
      <dgm:prSet presAssocID="{EB996FE5-3B5C-4442-8311-6022EB4BEDAD}" presName="negativeSpace" presStyleCnt="0"/>
      <dgm:spPr/>
    </dgm:pt>
    <dgm:pt modelId="{9D01CA6F-7CBB-4C55-B805-C16E4BA51ADA}" type="pres">
      <dgm:prSet presAssocID="{EB996FE5-3B5C-4442-8311-6022EB4BEDAD}" presName="childText" presStyleLbl="conFgAcc1" presStyleIdx="2" presStyleCnt="6">
        <dgm:presLayoutVars>
          <dgm:bulletEnabled val="1"/>
        </dgm:presLayoutVars>
      </dgm:prSet>
      <dgm:spPr/>
    </dgm:pt>
    <dgm:pt modelId="{23708CFE-8D7B-4D43-949F-A84BA1112BD1}" type="pres">
      <dgm:prSet presAssocID="{362CF2C8-516C-4D39-9AAF-3F81A4D050C7}" presName="spaceBetweenRectangles" presStyleCnt="0"/>
      <dgm:spPr/>
    </dgm:pt>
    <dgm:pt modelId="{5D237544-6884-4C73-B685-C73DBEE5515B}" type="pres">
      <dgm:prSet presAssocID="{4332A92A-CA16-4DA3-A364-37899F9C9B74}" presName="parentLin" presStyleCnt="0"/>
      <dgm:spPr/>
    </dgm:pt>
    <dgm:pt modelId="{B96BE827-C90D-496B-9C12-988818A10C0E}" type="pres">
      <dgm:prSet presAssocID="{4332A92A-CA16-4DA3-A364-37899F9C9B74}" presName="parentLeftMargin" presStyleLbl="node1" presStyleIdx="2" presStyleCnt="6"/>
      <dgm:spPr/>
    </dgm:pt>
    <dgm:pt modelId="{991E50DA-749F-4EFA-B59B-38394667C6B7}" type="pres">
      <dgm:prSet presAssocID="{4332A92A-CA16-4DA3-A364-37899F9C9B7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C7B868E-CB4E-411F-8BA5-6BF2FF8E8EC0}" type="pres">
      <dgm:prSet presAssocID="{4332A92A-CA16-4DA3-A364-37899F9C9B74}" presName="negativeSpace" presStyleCnt="0"/>
      <dgm:spPr/>
    </dgm:pt>
    <dgm:pt modelId="{24C0649C-D581-4AF7-B31F-37D7A19EA7D6}" type="pres">
      <dgm:prSet presAssocID="{4332A92A-CA16-4DA3-A364-37899F9C9B74}" presName="childText" presStyleLbl="conFgAcc1" presStyleIdx="3" presStyleCnt="6">
        <dgm:presLayoutVars>
          <dgm:bulletEnabled val="1"/>
        </dgm:presLayoutVars>
      </dgm:prSet>
      <dgm:spPr/>
    </dgm:pt>
    <dgm:pt modelId="{5CE50E72-79C9-4C33-942E-C2595E36D750}" type="pres">
      <dgm:prSet presAssocID="{1D7ADC38-9F5C-4A03-A1E9-A5AA40F47BA1}" presName="spaceBetweenRectangles" presStyleCnt="0"/>
      <dgm:spPr/>
    </dgm:pt>
    <dgm:pt modelId="{9059F0B7-33C7-4186-87C3-D480C0090A42}" type="pres">
      <dgm:prSet presAssocID="{D8C3DC0D-0C34-4E4D-B183-F2C43D824715}" presName="parentLin" presStyleCnt="0"/>
      <dgm:spPr/>
    </dgm:pt>
    <dgm:pt modelId="{49F831DC-F37F-40C8-9B63-004F49FB117D}" type="pres">
      <dgm:prSet presAssocID="{D8C3DC0D-0C34-4E4D-B183-F2C43D824715}" presName="parentLeftMargin" presStyleLbl="node1" presStyleIdx="3" presStyleCnt="6"/>
      <dgm:spPr/>
    </dgm:pt>
    <dgm:pt modelId="{0CCAEE97-A81B-4C88-949E-2B95E934B350}" type="pres">
      <dgm:prSet presAssocID="{D8C3DC0D-0C34-4E4D-B183-F2C43D82471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1A32624-0248-46E7-B446-484A412A351F}" type="pres">
      <dgm:prSet presAssocID="{D8C3DC0D-0C34-4E4D-B183-F2C43D824715}" presName="negativeSpace" presStyleCnt="0"/>
      <dgm:spPr/>
    </dgm:pt>
    <dgm:pt modelId="{3A968E86-1434-4628-AFCD-92151984F2CB}" type="pres">
      <dgm:prSet presAssocID="{D8C3DC0D-0C34-4E4D-B183-F2C43D824715}" presName="childText" presStyleLbl="conFgAcc1" presStyleIdx="4" presStyleCnt="6">
        <dgm:presLayoutVars>
          <dgm:bulletEnabled val="1"/>
        </dgm:presLayoutVars>
      </dgm:prSet>
      <dgm:spPr/>
    </dgm:pt>
    <dgm:pt modelId="{1BFDDC71-E03A-4BE6-B400-126C80659CFD}" type="pres">
      <dgm:prSet presAssocID="{1EA92176-1B18-4282-893A-91BF409D345D}" presName="spaceBetweenRectangles" presStyleCnt="0"/>
      <dgm:spPr/>
    </dgm:pt>
    <dgm:pt modelId="{9A6924E5-0E07-414B-B73A-08162669FAB9}" type="pres">
      <dgm:prSet presAssocID="{5CF53CEF-6FF1-48DF-A7FB-060E5645FE33}" presName="parentLin" presStyleCnt="0"/>
      <dgm:spPr/>
    </dgm:pt>
    <dgm:pt modelId="{3CF67F59-1C5D-43A3-9C1B-D08D429D400E}" type="pres">
      <dgm:prSet presAssocID="{5CF53CEF-6FF1-48DF-A7FB-060E5645FE33}" presName="parentLeftMargin" presStyleLbl="node1" presStyleIdx="4" presStyleCnt="6"/>
      <dgm:spPr/>
    </dgm:pt>
    <dgm:pt modelId="{50452303-FAC7-452C-A9D3-3E71B2124CDD}" type="pres">
      <dgm:prSet presAssocID="{5CF53CEF-6FF1-48DF-A7FB-060E5645FE3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C662BB81-47F2-4385-B7E6-42886032AB9F}" type="pres">
      <dgm:prSet presAssocID="{5CF53CEF-6FF1-48DF-A7FB-060E5645FE33}" presName="negativeSpace" presStyleCnt="0"/>
      <dgm:spPr/>
    </dgm:pt>
    <dgm:pt modelId="{71965E5F-75B0-46AB-9183-28C91D86CCCF}" type="pres">
      <dgm:prSet presAssocID="{5CF53CEF-6FF1-48DF-A7FB-060E5645FE3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481B009-D19E-4B9B-9505-FC3474B12E88}" type="presOf" srcId="{CBDF0F9B-4AC1-4456-8275-8A4C0B346481}" destId="{419F724A-406A-4284-9C2B-F22B42904A4A}" srcOrd="0" destOrd="0" presId="urn:microsoft.com/office/officeart/2005/8/layout/list1"/>
    <dgm:cxn modelId="{0F3BA71D-8D7E-466B-B0C1-234905C3900B}" type="presOf" srcId="{019C3C1C-E259-48E3-BA42-BB050322388E}" destId="{F7722704-3D99-4360-8CB3-A41408D4E8B2}" srcOrd="1" destOrd="0" presId="urn:microsoft.com/office/officeart/2005/8/layout/list1"/>
    <dgm:cxn modelId="{D4B61828-C2C5-414B-92A2-49728790A8EE}" type="presOf" srcId="{D8C3DC0D-0C34-4E4D-B183-F2C43D824715}" destId="{0CCAEE97-A81B-4C88-949E-2B95E934B350}" srcOrd="1" destOrd="0" presId="urn:microsoft.com/office/officeart/2005/8/layout/list1"/>
    <dgm:cxn modelId="{FCB9C33F-90D9-4DE1-9FCE-890179975CBE}" type="presOf" srcId="{5CF53CEF-6FF1-48DF-A7FB-060E5645FE33}" destId="{3CF67F59-1C5D-43A3-9C1B-D08D429D400E}" srcOrd="0" destOrd="0" presId="urn:microsoft.com/office/officeart/2005/8/layout/list1"/>
    <dgm:cxn modelId="{4D310474-BE14-44B0-A9F1-43868404068D}" srcId="{CBDF0F9B-4AC1-4456-8275-8A4C0B346481}" destId="{EB996FE5-3B5C-4442-8311-6022EB4BEDAD}" srcOrd="2" destOrd="0" parTransId="{D15B0185-E95B-4785-BA5D-1E414F79C0E8}" sibTransId="{362CF2C8-516C-4D39-9AAF-3F81A4D050C7}"/>
    <dgm:cxn modelId="{B96F3F54-FC61-400D-88B1-5ED452FACD09}" srcId="{CBDF0F9B-4AC1-4456-8275-8A4C0B346481}" destId="{4332A92A-CA16-4DA3-A364-37899F9C9B74}" srcOrd="3" destOrd="0" parTransId="{8367E14F-CE11-4FD8-8B89-A4BD441790A5}" sibTransId="{1D7ADC38-9F5C-4A03-A1E9-A5AA40F47BA1}"/>
    <dgm:cxn modelId="{D941059A-040A-41E4-9341-7BA27F3C6FC9}" type="presOf" srcId="{D67D7FD4-5E2E-40BE-B709-3B3454FEF89A}" destId="{778A4EC1-0B69-4694-90E2-52EF59557ABF}" srcOrd="0" destOrd="0" presId="urn:microsoft.com/office/officeart/2005/8/layout/list1"/>
    <dgm:cxn modelId="{6F439DA4-DABD-4FED-82C7-9FFFC2FEBD78}" type="presOf" srcId="{EB996FE5-3B5C-4442-8311-6022EB4BEDAD}" destId="{A49A21D7-0E8E-419C-A3A9-9A5FF3809139}" srcOrd="1" destOrd="0" presId="urn:microsoft.com/office/officeart/2005/8/layout/list1"/>
    <dgm:cxn modelId="{03C9BFAA-8875-4D9A-B5F9-B1E678BB3838}" type="presOf" srcId="{D8C3DC0D-0C34-4E4D-B183-F2C43D824715}" destId="{49F831DC-F37F-40C8-9B63-004F49FB117D}" srcOrd="0" destOrd="0" presId="urn:microsoft.com/office/officeart/2005/8/layout/list1"/>
    <dgm:cxn modelId="{67D0A7B5-1BD3-45C0-AD4D-77440F84A616}" srcId="{CBDF0F9B-4AC1-4456-8275-8A4C0B346481}" destId="{5CF53CEF-6FF1-48DF-A7FB-060E5645FE33}" srcOrd="5" destOrd="0" parTransId="{C5AD18FA-6771-4E37-BD99-8CB01A49C2AE}" sibTransId="{14B338C3-E11C-4832-BEC1-A08F30D946EE}"/>
    <dgm:cxn modelId="{EFCF6CB6-41EB-4F78-99D8-22C6DAFDA9EA}" srcId="{CBDF0F9B-4AC1-4456-8275-8A4C0B346481}" destId="{D8C3DC0D-0C34-4E4D-B183-F2C43D824715}" srcOrd="4" destOrd="0" parTransId="{54D23641-33CE-4A91-8E15-6438C8AF17CD}" sibTransId="{1EA92176-1B18-4282-893A-91BF409D345D}"/>
    <dgm:cxn modelId="{F876A2C5-9707-4B2D-A8AE-2ED852A3435A}" srcId="{CBDF0F9B-4AC1-4456-8275-8A4C0B346481}" destId="{D67D7FD4-5E2E-40BE-B709-3B3454FEF89A}" srcOrd="1" destOrd="0" parTransId="{0FF7C05F-A759-40DF-BD21-EFDB4C109616}" sibTransId="{CCCA7251-B51F-4A04-A8B8-1C8BFDF19382}"/>
    <dgm:cxn modelId="{26B5D8D5-BA36-42C5-BE86-D455D984317B}" type="presOf" srcId="{D67D7FD4-5E2E-40BE-B709-3B3454FEF89A}" destId="{52AE7F8D-469E-4156-A366-C570EE77A6ED}" srcOrd="1" destOrd="0" presId="urn:microsoft.com/office/officeart/2005/8/layout/list1"/>
    <dgm:cxn modelId="{533D20E9-193A-4672-8C24-D697E2E8915D}" type="presOf" srcId="{4332A92A-CA16-4DA3-A364-37899F9C9B74}" destId="{991E50DA-749F-4EFA-B59B-38394667C6B7}" srcOrd="1" destOrd="0" presId="urn:microsoft.com/office/officeart/2005/8/layout/list1"/>
    <dgm:cxn modelId="{96793AEE-3B47-4C8F-A0F1-EE0C9B50915A}" type="presOf" srcId="{5CF53CEF-6FF1-48DF-A7FB-060E5645FE33}" destId="{50452303-FAC7-452C-A9D3-3E71B2124CDD}" srcOrd="1" destOrd="0" presId="urn:microsoft.com/office/officeart/2005/8/layout/list1"/>
    <dgm:cxn modelId="{41649EEF-D43F-48C3-8BB1-2C4A98145C96}" type="presOf" srcId="{019C3C1C-E259-48E3-BA42-BB050322388E}" destId="{19F01CFA-0194-44DE-9523-BF6B09335923}" srcOrd="0" destOrd="0" presId="urn:microsoft.com/office/officeart/2005/8/layout/list1"/>
    <dgm:cxn modelId="{5016ECF3-9722-4DC2-B52C-949C53978A15}" type="presOf" srcId="{EB996FE5-3B5C-4442-8311-6022EB4BEDAD}" destId="{72AEB0A0-FDCC-4B4F-BC28-1FD2D1C40F42}" srcOrd="0" destOrd="0" presId="urn:microsoft.com/office/officeart/2005/8/layout/list1"/>
    <dgm:cxn modelId="{DEAFFFF7-BFE7-4FF9-9022-207A44290588}" type="presOf" srcId="{4332A92A-CA16-4DA3-A364-37899F9C9B74}" destId="{B96BE827-C90D-496B-9C12-988818A10C0E}" srcOrd="0" destOrd="0" presId="urn:microsoft.com/office/officeart/2005/8/layout/list1"/>
    <dgm:cxn modelId="{E3E30CFD-D676-4425-A83C-03D3CE38EE88}" srcId="{CBDF0F9B-4AC1-4456-8275-8A4C0B346481}" destId="{019C3C1C-E259-48E3-BA42-BB050322388E}" srcOrd="0" destOrd="0" parTransId="{D7C3F6BB-81FC-4452-BAE5-D4C2988A7698}" sibTransId="{B17A9893-6E55-449D-9018-A8B5BE16DD3A}"/>
    <dgm:cxn modelId="{6C5E3DD2-8DA9-4D5C-9DC1-CFAFB575928E}" type="presParOf" srcId="{419F724A-406A-4284-9C2B-F22B42904A4A}" destId="{4A889B0E-412A-4D93-A1A5-04F28AFF5ED0}" srcOrd="0" destOrd="0" presId="urn:microsoft.com/office/officeart/2005/8/layout/list1"/>
    <dgm:cxn modelId="{F64D92B5-C336-4C87-961F-FF369BB741EF}" type="presParOf" srcId="{4A889B0E-412A-4D93-A1A5-04F28AFF5ED0}" destId="{19F01CFA-0194-44DE-9523-BF6B09335923}" srcOrd="0" destOrd="0" presId="urn:microsoft.com/office/officeart/2005/8/layout/list1"/>
    <dgm:cxn modelId="{CB99C4B5-B922-4804-8C7B-F70A737BDD53}" type="presParOf" srcId="{4A889B0E-412A-4D93-A1A5-04F28AFF5ED0}" destId="{F7722704-3D99-4360-8CB3-A41408D4E8B2}" srcOrd="1" destOrd="0" presId="urn:microsoft.com/office/officeart/2005/8/layout/list1"/>
    <dgm:cxn modelId="{6748DFF9-B261-4210-92D4-5A7D67B43B8F}" type="presParOf" srcId="{419F724A-406A-4284-9C2B-F22B42904A4A}" destId="{BB0B6005-0DC9-4DDF-BA43-F81BE52CEF94}" srcOrd="1" destOrd="0" presId="urn:microsoft.com/office/officeart/2005/8/layout/list1"/>
    <dgm:cxn modelId="{F8EBD68A-66B7-42D6-BC8D-1585F085E531}" type="presParOf" srcId="{419F724A-406A-4284-9C2B-F22B42904A4A}" destId="{80411AD0-EEE0-431F-9FB3-E15390B258AE}" srcOrd="2" destOrd="0" presId="urn:microsoft.com/office/officeart/2005/8/layout/list1"/>
    <dgm:cxn modelId="{659C121E-3492-420F-9B76-BD17B73F152A}" type="presParOf" srcId="{419F724A-406A-4284-9C2B-F22B42904A4A}" destId="{799FB0C8-C76D-45AA-A654-C901FA64987B}" srcOrd="3" destOrd="0" presId="urn:microsoft.com/office/officeart/2005/8/layout/list1"/>
    <dgm:cxn modelId="{8D3F20AD-8B16-404A-933C-1DB4A6EC5F44}" type="presParOf" srcId="{419F724A-406A-4284-9C2B-F22B42904A4A}" destId="{670B33E7-CAD9-4608-BB02-F95E3D9FFD77}" srcOrd="4" destOrd="0" presId="urn:microsoft.com/office/officeart/2005/8/layout/list1"/>
    <dgm:cxn modelId="{72D22521-95FA-4EAD-9806-E14D94CA2623}" type="presParOf" srcId="{670B33E7-CAD9-4608-BB02-F95E3D9FFD77}" destId="{778A4EC1-0B69-4694-90E2-52EF59557ABF}" srcOrd="0" destOrd="0" presId="urn:microsoft.com/office/officeart/2005/8/layout/list1"/>
    <dgm:cxn modelId="{158E7BE3-9E4B-40A0-8AF0-2C3F64316098}" type="presParOf" srcId="{670B33E7-CAD9-4608-BB02-F95E3D9FFD77}" destId="{52AE7F8D-469E-4156-A366-C570EE77A6ED}" srcOrd="1" destOrd="0" presId="urn:microsoft.com/office/officeart/2005/8/layout/list1"/>
    <dgm:cxn modelId="{38965DDC-C070-4C6D-8C6C-90A2B928209D}" type="presParOf" srcId="{419F724A-406A-4284-9C2B-F22B42904A4A}" destId="{C0F48553-31DC-4CD7-9266-516ED4F7882F}" srcOrd="5" destOrd="0" presId="urn:microsoft.com/office/officeart/2005/8/layout/list1"/>
    <dgm:cxn modelId="{D465BE7F-7EB5-438D-8EE7-D4905774CE7C}" type="presParOf" srcId="{419F724A-406A-4284-9C2B-F22B42904A4A}" destId="{6E7B1C5E-7943-4FAE-A9F2-59626808364B}" srcOrd="6" destOrd="0" presId="urn:microsoft.com/office/officeart/2005/8/layout/list1"/>
    <dgm:cxn modelId="{3AA62282-3BFD-45F6-B77A-0948DF546D21}" type="presParOf" srcId="{419F724A-406A-4284-9C2B-F22B42904A4A}" destId="{36FFCB7E-BBF7-474F-91A4-6980867518FA}" srcOrd="7" destOrd="0" presId="urn:microsoft.com/office/officeart/2005/8/layout/list1"/>
    <dgm:cxn modelId="{0DD62D5A-7930-406D-AED8-37610D78F1C7}" type="presParOf" srcId="{419F724A-406A-4284-9C2B-F22B42904A4A}" destId="{2808EAEA-A21F-4CB4-B10B-2AB49C3225DB}" srcOrd="8" destOrd="0" presId="urn:microsoft.com/office/officeart/2005/8/layout/list1"/>
    <dgm:cxn modelId="{89964CC8-DB0E-4F5D-B86A-0BB2A10991F5}" type="presParOf" srcId="{2808EAEA-A21F-4CB4-B10B-2AB49C3225DB}" destId="{72AEB0A0-FDCC-4B4F-BC28-1FD2D1C40F42}" srcOrd="0" destOrd="0" presId="urn:microsoft.com/office/officeart/2005/8/layout/list1"/>
    <dgm:cxn modelId="{91AF104E-7E6E-4D46-96FF-929BF6ADD19D}" type="presParOf" srcId="{2808EAEA-A21F-4CB4-B10B-2AB49C3225DB}" destId="{A49A21D7-0E8E-419C-A3A9-9A5FF3809139}" srcOrd="1" destOrd="0" presId="urn:microsoft.com/office/officeart/2005/8/layout/list1"/>
    <dgm:cxn modelId="{D748F936-BD2D-400F-8D74-D43BAE0429AF}" type="presParOf" srcId="{419F724A-406A-4284-9C2B-F22B42904A4A}" destId="{6E24F116-329E-41F0-9F12-C862EFF56D56}" srcOrd="9" destOrd="0" presId="urn:microsoft.com/office/officeart/2005/8/layout/list1"/>
    <dgm:cxn modelId="{F1B3161E-1BA1-41B5-A13A-7A5F4937ADCF}" type="presParOf" srcId="{419F724A-406A-4284-9C2B-F22B42904A4A}" destId="{9D01CA6F-7CBB-4C55-B805-C16E4BA51ADA}" srcOrd="10" destOrd="0" presId="urn:microsoft.com/office/officeart/2005/8/layout/list1"/>
    <dgm:cxn modelId="{61148ABC-1407-411C-9CA1-37B1ACF68C8A}" type="presParOf" srcId="{419F724A-406A-4284-9C2B-F22B42904A4A}" destId="{23708CFE-8D7B-4D43-949F-A84BA1112BD1}" srcOrd="11" destOrd="0" presId="urn:microsoft.com/office/officeart/2005/8/layout/list1"/>
    <dgm:cxn modelId="{81EC41BD-313A-4DA1-AE17-3E56BE23165B}" type="presParOf" srcId="{419F724A-406A-4284-9C2B-F22B42904A4A}" destId="{5D237544-6884-4C73-B685-C73DBEE5515B}" srcOrd="12" destOrd="0" presId="urn:microsoft.com/office/officeart/2005/8/layout/list1"/>
    <dgm:cxn modelId="{31B67F2F-29AC-4165-A4D2-C23F846418BC}" type="presParOf" srcId="{5D237544-6884-4C73-B685-C73DBEE5515B}" destId="{B96BE827-C90D-496B-9C12-988818A10C0E}" srcOrd="0" destOrd="0" presId="urn:microsoft.com/office/officeart/2005/8/layout/list1"/>
    <dgm:cxn modelId="{CCEE6CF4-EBF4-49B2-9787-1077F2E45DF9}" type="presParOf" srcId="{5D237544-6884-4C73-B685-C73DBEE5515B}" destId="{991E50DA-749F-4EFA-B59B-38394667C6B7}" srcOrd="1" destOrd="0" presId="urn:microsoft.com/office/officeart/2005/8/layout/list1"/>
    <dgm:cxn modelId="{E1021FF0-6A9A-48F6-8856-BD355D7CC2AD}" type="presParOf" srcId="{419F724A-406A-4284-9C2B-F22B42904A4A}" destId="{4C7B868E-CB4E-411F-8BA5-6BF2FF8E8EC0}" srcOrd="13" destOrd="0" presId="urn:microsoft.com/office/officeart/2005/8/layout/list1"/>
    <dgm:cxn modelId="{4A57E654-8219-407D-B423-2F838F63C148}" type="presParOf" srcId="{419F724A-406A-4284-9C2B-F22B42904A4A}" destId="{24C0649C-D581-4AF7-B31F-37D7A19EA7D6}" srcOrd="14" destOrd="0" presId="urn:microsoft.com/office/officeart/2005/8/layout/list1"/>
    <dgm:cxn modelId="{C2592FB5-F18E-4051-BEB3-EFFF769251CE}" type="presParOf" srcId="{419F724A-406A-4284-9C2B-F22B42904A4A}" destId="{5CE50E72-79C9-4C33-942E-C2595E36D750}" srcOrd="15" destOrd="0" presId="urn:microsoft.com/office/officeart/2005/8/layout/list1"/>
    <dgm:cxn modelId="{4DFEFD56-0F09-4C22-BC6D-0D22DF39701B}" type="presParOf" srcId="{419F724A-406A-4284-9C2B-F22B42904A4A}" destId="{9059F0B7-33C7-4186-87C3-D480C0090A42}" srcOrd="16" destOrd="0" presId="urn:microsoft.com/office/officeart/2005/8/layout/list1"/>
    <dgm:cxn modelId="{5A3F1344-950B-4A60-8B2A-632C86BCD57B}" type="presParOf" srcId="{9059F0B7-33C7-4186-87C3-D480C0090A42}" destId="{49F831DC-F37F-40C8-9B63-004F49FB117D}" srcOrd="0" destOrd="0" presId="urn:microsoft.com/office/officeart/2005/8/layout/list1"/>
    <dgm:cxn modelId="{3E44A8BB-D2ED-40CF-914E-E9897865E7A0}" type="presParOf" srcId="{9059F0B7-33C7-4186-87C3-D480C0090A42}" destId="{0CCAEE97-A81B-4C88-949E-2B95E934B350}" srcOrd="1" destOrd="0" presId="urn:microsoft.com/office/officeart/2005/8/layout/list1"/>
    <dgm:cxn modelId="{1687F738-E633-424E-ADA3-5586295A9CB9}" type="presParOf" srcId="{419F724A-406A-4284-9C2B-F22B42904A4A}" destId="{21A32624-0248-46E7-B446-484A412A351F}" srcOrd="17" destOrd="0" presId="urn:microsoft.com/office/officeart/2005/8/layout/list1"/>
    <dgm:cxn modelId="{DE5AEC27-C434-4C28-9819-D405D97CE68E}" type="presParOf" srcId="{419F724A-406A-4284-9C2B-F22B42904A4A}" destId="{3A968E86-1434-4628-AFCD-92151984F2CB}" srcOrd="18" destOrd="0" presId="urn:microsoft.com/office/officeart/2005/8/layout/list1"/>
    <dgm:cxn modelId="{32DA94D1-99D0-4B26-BCCB-950BC3B99D4C}" type="presParOf" srcId="{419F724A-406A-4284-9C2B-F22B42904A4A}" destId="{1BFDDC71-E03A-4BE6-B400-126C80659CFD}" srcOrd="19" destOrd="0" presId="urn:microsoft.com/office/officeart/2005/8/layout/list1"/>
    <dgm:cxn modelId="{D104C1E1-87F1-4C7D-966E-0CDEE3854831}" type="presParOf" srcId="{419F724A-406A-4284-9C2B-F22B42904A4A}" destId="{9A6924E5-0E07-414B-B73A-08162669FAB9}" srcOrd="20" destOrd="0" presId="urn:microsoft.com/office/officeart/2005/8/layout/list1"/>
    <dgm:cxn modelId="{54FB1DAF-6FDB-408B-8AA6-66DA3A5E3AA8}" type="presParOf" srcId="{9A6924E5-0E07-414B-B73A-08162669FAB9}" destId="{3CF67F59-1C5D-43A3-9C1B-D08D429D400E}" srcOrd="0" destOrd="0" presId="urn:microsoft.com/office/officeart/2005/8/layout/list1"/>
    <dgm:cxn modelId="{19D691D8-5F92-45AD-9B08-B19D14B0CF0C}" type="presParOf" srcId="{9A6924E5-0E07-414B-B73A-08162669FAB9}" destId="{50452303-FAC7-452C-A9D3-3E71B2124CDD}" srcOrd="1" destOrd="0" presId="urn:microsoft.com/office/officeart/2005/8/layout/list1"/>
    <dgm:cxn modelId="{2AFE3E89-9531-40AA-B048-9CD9415A1C81}" type="presParOf" srcId="{419F724A-406A-4284-9C2B-F22B42904A4A}" destId="{C662BB81-47F2-4385-B7E6-42886032AB9F}" srcOrd="21" destOrd="0" presId="urn:microsoft.com/office/officeart/2005/8/layout/list1"/>
    <dgm:cxn modelId="{84CBAD42-1971-45F8-8FE3-FED5B8A05EDB}" type="presParOf" srcId="{419F724A-406A-4284-9C2B-F22B42904A4A}" destId="{71965E5F-75B0-46AB-9183-28C91D86CCC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5639CB0-3FC4-4C59-8978-C92CCB856C0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BF8692-D871-474B-B4EE-2CED25AAF3E8}">
      <dgm:prSet phldrT="[Text]" custT="1"/>
      <dgm:spPr/>
      <dgm:t>
        <a:bodyPr/>
        <a:lstStyle/>
        <a:p>
          <a:r>
            <a:rPr lang="en-US" sz="1400" b="1" dirty="0"/>
            <a:t>REARING</a:t>
          </a:r>
        </a:p>
      </dgm:t>
    </dgm:pt>
    <dgm:pt modelId="{0E7664DC-31AD-4518-B89A-6787E88775F1}" type="parTrans" cxnId="{D19CB6BF-C8D7-497B-8B00-1D2653412749}">
      <dgm:prSet/>
      <dgm:spPr/>
      <dgm:t>
        <a:bodyPr/>
        <a:lstStyle/>
        <a:p>
          <a:endParaRPr lang="en-US"/>
        </a:p>
      </dgm:t>
    </dgm:pt>
    <dgm:pt modelId="{3F5C6948-954A-4F66-9372-1F9A8F522742}" type="sibTrans" cxnId="{D19CB6BF-C8D7-497B-8B00-1D2653412749}">
      <dgm:prSet/>
      <dgm:spPr/>
      <dgm:t>
        <a:bodyPr/>
        <a:lstStyle/>
        <a:p>
          <a:endParaRPr lang="en-US"/>
        </a:p>
      </dgm:t>
    </dgm:pt>
    <dgm:pt modelId="{292ED1C0-E3B6-448B-94E3-E94AE9F5ADF0}">
      <dgm:prSet phldrT="[Text]" custT="1"/>
      <dgm:spPr/>
      <dgm:t>
        <a:bodyPr/>
        <a:lstStyle/>
        <a:p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IMITATION</a:t>
          </a:r>
        </a:p>
      </dgm:t>
    </dgm:pt>
    <dgm:pt modelId="{8E118F5E-8927-4EAA-9C9B-B3BB77404459}" type="parTrans" cxnId="{CC955831-430C-473A-B97B-EBE177C9AAEE}">
      <dgm:prSet/>
      <dgm:spPr/>
      <dgm:t>
        <a:bodyPr/>
        <a:lstStyle/>
        <a:p>
          <a:endParaRPr lang="en-US"/>
        </a:p>
      </dgm:t>
    </dgm:pt>
    <dgm:pt modelId="{248DEB9F-E262-4B54-A42D-82A07A88A65C}" type="sibTrans" cxnId="{CC955831-430C-473A-B97B-EBE177C9AAEE}">
      <dgm:prSet/>
      <dgm:spPr/>
      <dgm:t>
        <a:bodyPr/>
        <a:lstStyle/>
        <a:p>
          <a:endParaRPr lang="en-US"/>
        </a:p>
      </dgm:t>
    </dgm:pt>
    <dgm:pt modelId="{69307E18-4BF8-446A-BFAE-187C9E61E952}">
      <dgm:prSet phldrT="[Text]" custT="1"/>
      <dgm:spPr>
        <a:noFill/>
        <a:ln>
          <a:noFill/>
        </a:ln>
        <a:effectLst/>
      </dgm:spPr>
      <dgm:t>
        <a:bodyPr spcFirstLastPara="0" vert="horz" wrap="square" lIns="17780" tIns="17780" rIns="17780" bIns="17780" numCol="1" spcCol="1270" anchor="ctr" anchorCtr="0"/>
        <a:lstStyle/>
        <a:p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SUGGESTION</a:t>
          </a:r>
        </a:p>
      </dgm:t>
    </dgm:pt>
    <dgm:pt modelId="{7E3A85A7-797B-487B-9911-7E88EC8FAF64}" type="parTrans" cxnId="{7A8FB5A4-C8D0-4B9D-A25F-7CA996097004}">
      <dgm:prSet/>
      <dgm:spPr/>
      <dgm:t>
        <a:bodyPr/>
        <a:lstStyle/>
        <a:p>
          <a:endParaRPr lang="en-US"/>
        </a:p>
      </dgm:t>
    </dgm:pt>
    <dgm:pt modelId="{E411864A-8869-41BD-871D-1EC5DDA873B7}" type="sibTrans" cxnId="{7A8FB5A4-C8D0-4B9D-A25F-7CA996097004}">
      <dgm:prSet/>
      <dgm:spPr/>
      <dgm:t>
        <a:bodyPr/>
        <a:lstStyle/>
        <a:p>
          <a:endParaRPr lang="en-US"/>
        </a:p>
      </dgm:t>
    </dgm:pt>
    <dgm:pt modelId="{39AB0CD7-4B16-4D22-80B0-9ED9EF334B06}">
      <dgm:prSet phldrT="[Text]" custT="1"/>
      <dgm:spPr>
        <a:noFill/>
        <a:ln>
          <a:noFill/>
        </a:ln>
        <a:effectLst/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SYMPATHY</a:t>
          </a:r>
        </a:p>
      </dgm:t>
    </dgm:pt>
    <dgm:pt modelId="{2628959B-F5EF-49D1-B39F-DDD083CB919A}" type="parTrans" cxnId="{05E991B6-327C-47E8-B626-EA4CD8567448}">
      <dgm:prSet/>
      <dgm:spPr/>
      <dgm:t>
        <a:bodyPr/>
        <a:lstStyle/>
        <a:p>
          <a:endParaRPr lang="en-US"/>
        </a:p>
      </dgm:t>
    </dgm:pt>
    <dgm:pt modelId="{DDEA556E-10CD-4060-BFF7-93AFB9520F55}" type="sibTrans" cxnId="{05E991B6-327C-47E8-B626-EA4CD8567448}">
      <dgm:prSet/>
      <dgm:spPr/>
      <dgm:t>
        <a:bodyPr/>
        <a:lstStyle/>
        <a:p>
          <a:endParaRPr lang="en-US"/>
        </a:p>
      </dgm:t>
    </dgm:pt>
    <dgm:pt modelId="{7D0A1512-648B-4028-8F26-3AE56B655880}">
      <dgm:prSet phldrT="[Text]" custT="1"/>
      <dgm:spPr/>
      <dgm:t>
        <a:bodyPr/>
        <a:lstStyle/>
        <a:p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COERCION</a:t>
          </a:r>
        </a:p>
      </dgm:t>
    </dgm:pt>
    <dgm:pt modelId="{18CFB63D-DF9A-426B-9532-EC2FDD075508}" type="parTrans" cxnId="{55F509BA-2B09-4967-890B-7D42BC4489F4}">
      <dgm:prSet/>
      <dgm:spPr/>
      <dgm:t>
        <a:bodyPr/>
        <a:lstStyle/>
        <a:p>
          <a:endParaRPr lang="en-US"/>
        </a:p>
      </dgm:t>
    </dgm:pt>
    <dgm:pt modelId="{C1638F33-5F21-4830-9BF0-3CBC753A3278}" type="sibTrans" cxnId="{55F509BA-2B09-4967-890B-7D42BC4489F4}">
      <dgm:prSet/>
      <dgm:spPr/>
      <dgm:t>
        <a:bodyPr/>
        <a:lstStyle/>
        <a:p>
          <a:endParaRPr lang="en-US"/>
        </a:p>
      </dgm:t>
    </dgm:pt>
    <dgm:pt modelId="{D005B088-8AFD-42E9-863A-854630580923}">
      <dgm:prSet/>
      <dgm:spPr/>
      <dgm:t>
        <a:bodyPr/>
        <a:lstStyle/>
        <a:p>
          <a:endParaRPr lang="en-US"/>
        </a:p>
      </dgm:t>
    </dgm:pt>
    <dgm:pt modelId="{11E88629-A2C0-4B33-9BEF-F0A92E22F565}" type="parTrans" cxnId="{B55520EC-766A-4ACA-8ACC-A1BE4CA429FE}">
      <dgm:prSet/>
      <dgm:spPr/>
      <dgm:t>
        <a:bodyPr/>
        <a:lstStyle/>
        <a:p>
          <a:endParaRPr lang="en-US"/>
        </a:p>
      </dgm:t>
    </dgm:pt>
    <dgm:pt modelId="{C8F278C0-5444-45D0-B272-A789CCCF046E}" type="sibTrans" cxnId="{B55520EC-766A-4ACA-8ACC-A1BE4CA429FE}">
      <dgm:prSet/>
      <dgm:spPr/>
      <dgm:t>
        <a:bodyPr/>
        <a:lstStyle/>
        <a:p>
          <a:endParaRPr lang="en-US"/>
        </a:p>
      </dgm:t>
    </dgm:pt>
    <dgm:pt modelId="{7453D9FA-7C8A-42CD-9AFA-DB09319EB6B0}" type="pres">
      <dgm:prSet presAssocID="{B5639CB0-3FC4-4C59-8978-C92CCB856C0F}" presName="cycle" presStyleCnt="0">
        <dgm:presLayoutVars>
          <dgm:dir/>
          <dgm:resizeHandles val="exact"/>
        </dgm:presLayoutVars>
      </dgm:prSet>
      <dgm:spPr/>
    </dgm:pt>
    <dgm:pt modelId="{F8AB7982-3BAB-4F0B-9F17-3E0F71793DF0}" type="pres">
      <dgm:prSet presAssocID="{C3BF8692-D871-474B-B4EE-2CED25AAF3E8}" presName="dummy" presStyleCnt="0"/>
      <dgm:spPr/>
    </dgm:pt>
    <dgm:pt modelId="{5DB4BD43-1824-4F68-9835-13481E5849E4}" type="pres">
      <dgm:prSet presAssocID="{C3BF8692-D871-474B-B4EE-2CED25AAF3E8}" presName="node" presStyleLbl="revTx" presStyleIdx="0" presStyleCnt="6" custScaleX="135072" custRadScaleRad="99902" custRadScaleInc="4700">
        <dgm:presLayoutVars>
          <dgm:bulletEnabled val="1"/>
        </dgm:presLayoutVars>
      </dgm:prSet>
      <dgm:spPr/>
    </dgm:pt>
    <dgm:pt modelId="{00FE4EED-5E65-4FC0-B774-F901862DA4D4}" type="pres">
      <dgm:prSet presAssocID="{3F5C6948-954A-4F66-9372-1F9A8F522742}" presName="sibTrans" presStyleLbl="node1" presStyleIdx="0" presStyleCnt="6"/>
      <dgm:spPr/>
    </dgm:pt>
    <dgm:pt modelId="{19C8A7B7-4E8A-4403-8F75-CD56AF86E5BB}" type="pres">
      <dgm:prSet presAssocID="{292ED1C0-E3B6-448B-94E3-E94AE9F5ADF0}" presName="dummy" presStyleCnt="0"/>
      <dgm:spPr/>
    </dgm:pt>
    <dgm:pt modelId="{241DA90A-5AC0-4AF7-86B1-1DFDCA193BB2}" type="pres">
      <dgm:prSet presAssocID="{292ED1C0-E3B6-448B-94E3-E94AE9F5ADF0}" presName="node" presStyleLbl="revTx" presStyleIdx="1" presStyleCnt="6" custScaleX="180901">
        <dgm:presLayoutVars>
          <dgm:bulletEnabled val="1"/>
        </dgm:presLayoutVars>
      </dgm:prSet>
      <dgm:spPr/>
    </dgm:pt>
    <dgm:pt modelId="{D48130F3-153D-48DD-9036-37BBCC8ADB0F}" type="pres">
      <dgm:prSet presAssocID="{248DEB9F-E262-4B54-A42D-82A07A88A65C}" presName="sibTrans" presStyleLbl="node1" presStyleIdx="1" presStyleCnt="6"/>
      <dgm:spPr/>
    </dgm:pt>
    <dgm:pt modelId="{441BCFE9-6875-4583-92CB-63DED1DF86EB}" type="pres">
      <dgm:prSet presAssocID="{69307E18-4BF8-446A-BFAE-187C9E61E952}" presName="dummy" presStyleCnt="0"/>
      <dgm:spPr/>
    </dgm:pt>
    <dgm:pt modelId="{B1F65248-5C6C-44F7-BFF2-9D1052CD74A6}" type="pres">
      <dgm:prSet presAssocID="{69307E18-4BF8-446A-BFAE-187C9E61E952}" presName="node" presStyleLbl="revTx" presStyleIdx="2" presStyleCnt="6" custScaleX="203787">
        <dgm:presLayoutVars>
          <dgm:bulletEnabled val="1"/>
        </dgm:presLayoutVars>
      </dgm:prSet>
      <dgm:spPr>
        <a:xfrm>
          <a:off x="5211903" y="3374644"/>
          <a:ext cx="869673" cy="869673"/>
        </a:xfrm>
        <a:prstGeom prst="rect">
          <a:avLst/>
        </a:prstGeom>
      </dgm:spPr>
    </dgm:pt>
    <dgm:pt modelId="{B216CFBE-27E4-4546-9798-E9E52EF3583B}" type="pres">
      <dgm:prSet presAssocID="{E411864A-8869-41BD-871D-1EC5DDA873B7}" presName="sibTrans" presStyleLbl="node1" presStyleIdx="2" presStyleCnt="6"/>
      <dgm:spPr/>
    </dgm:pt>
    <dgm:pt modelId="{1DB10D88-E0A6-49E0-8F9F-52C0A0B71A91}" type="pres">
      <dgm:prSet presAssocID="{39AB0CD7-4B16-4D22-80B0-9ED9EF334B06}" presName="dummy" presStyleCnt="0"/>
      <dgm:spPr/>
    </dgm:pt>
    <dgm:pt modelId="{CC153BC0-11F8-4901-BA25-DEA50BCA0F5A}" type="pres">
      <dgm:prSet presAssocID="{39AB0CD7-4B16-4D22-80B0-9ED9EF334B06}" presName="node" presStyleLbl="revTx" presStyleIdx="3" presStyleCnt="6" custScaleX="126274">
        <dgm:presLayoutVars>
          <dgm:bulletEnabled val="1"/>
        </dgm:presLayoutVars>
      </dgm:prSet>
      <dgm:spPr>
        <a:xfrm>
          <a:off x="3268580" y="3374644"/>
          <a:ext cx="869673" cy="869673"/>
        </a:xfrm>
        <a:prstGeom prst="rect">
          <a:avLst/>
        </a:prstGeom>
      </dgm:spPr>
    </dgm:pt>
    <dgm:pt modelId="{1939F90F-78A5-43DE-A7A6-FF5329E3E5E5}" type="pres">
      <dgm:prSet presAssocID="{DDEA556E-10CD-4060-BFF7-93AFB9520F55}" presName="sibTrans" presStyleLbl="node1" presStyleIdx="3" presStyleCnt="6"/>
      <dgm:spPr/>
    </dgm:pt>
    <dgm:pt modelId="{E1EF3C8C-0C1D-4B91-A064-922D2AC89F47}" type="pres">
      <dgm:prSet presAssocID="{7D0A1512-648B-4028-8F26-3AE56B655880}" presName="dummy" presStyleCnt="0"/>
      <dgm:spPr/>
    </dgm:pt>
    <dgm:pt modelId="{42FDE882-962C-4E64-9477-B47EA9A9FEE8}" type="pres">
      <dgm:prSet presAssocID="{7D0A1512-648B-4028-8F26-3AE56B655880}" presName="node" presStyleLbl="revTx" presStyleIdx="4" presStyleCnt="6" custScaleX="197835">
        <dgm:presLayoutVars>
          <dgm:bulletEnabled val="1"/>
        </dgm:presLayoutVars>
      </dgm:prSet>
      <dgm:spPr/>
    </dgm:pt>
    <dgm:pt modelId="{ECB106C6-F83D-4110-BA73-76CEE6A165FB}" type="pres">
      <dgm:prSet presAssocID="{C1638F33-5F21-4830-9BF0-3CBC753A3278}" presName="sibTrans" presStyleLbl="node1" presStyleIdx="4" presStyleCnt="6"/>
      <dgm:spPr/>
    </dgm:pt>
    <dgm:pt modelId="{5E9AD029-DD7F-4A35-AC4B-23E158C74237}" type="pres">
      <dgm:prSet presAssocID="{D005B088-8AFD-42E9-863A-854630580923}" presName="dummy" presStyleCnt="0"/>
      <dgm:spPr/>
    </dgm:pt>
    <dgm:pt modelId="{0C6CC7E6-0CB3-4FEC-8711-A936034DA824}" type="pres">
      <dgm:prSet presAssocID="{D005B088-8AFD-42E9-863A-854630580923}" presName="node" presStyleLbl="revTx" presStyleIdx="5" presStyleCnt="6">
        <dgm:presLayoutVars>
          <dgm:bulletEnabled val="1"/>
        </dgm:presLayoutVars>
      </dgm:prSet>
      <dgm:spPr/>
    </dgm:pt>
    <dgm:pt modelId="{41D38B9D-0754-493F-B300-CA061ED0CA82}" type="pres">
      <dgm:prSet presAssocID="{C8F278C0-5444-45D0-B272-A789CCCF046E}" presName="sibTrans" presStyleLbl="node1" presStyleIdx="5" presStyleCnt="6"/>
      <dgm:spPr/>
    </dgm:pt>
  </dgm:ptLst>
  <dgm:cxnLst>
    <dgm:cxn modelId="{6F81BC23-467E-4536-98CF-AAB7946A5180}" type="presOf" srcId="{C3BF8692-D871-474B-B4EE-2CED25AAF3E8}" destId="{5DB4BD43-1824-4F68-9835-13481E5849E4}" srcOrd="0" destOrd="0" presId="urn:microsoft.com/office/officeart/2005/8/layout/cycle1"/>
    <dgm:cxn modelId="{CC955831-430C-473A-B97B-EBE177C9AAEE}" srcId="{B5639CB0-3FC4-4C59-8978-C92CCB856C0F}" destId="{292ED1C0-E3B6-448B-94E3-E94AE9F5ADF0}" srcOrd="1" destOrd="0" parTransId="{8E118F5E-8927-4EAA-9C9B-B3BB77404459}" sibTransId="{248DEB9F-E262-4B54-A42D-82A07A88A65C}"/>
    <dgm:cxn modelId="{07918E43-57D4-4255-82C0-63EBA1AE4241}" type="presOf" srcId="{292ED1C0-E3B6-448B-94E3-E94AE9F5ADF0}" destId="{241DA90A-5AC0-4AF7-86B1-1DFDCA193BB2}" srcOrd="0" destOrd="0" presId="urn:microsoft.com/office/officeart/2005/8/layout/cycle1"/>
    <dgm:cxn modelId="{F3F9AD70-E635-451F-857C-2893564152AD}" type="presOf" srcId="{C8F278C0-5444-45D0-B272-A789CCCF046E}" destId="{41D38B9D-0754-493F-B300-CA061ED0CA82}" srcOrd="0" destOrd="0" presId="urn:microsoft.com/office/officeart/2005/8/layout/cycle1"/>
    <dgm:cxn modelId="{656BCA88-7B3C-4C6A-AD50-6E1402DD49C0}" type="presOf" srcId="{7D0A1512-648B-4028-8F26-3AE56B655880}" destId="{42FDE882-962C-4E64-9477-B47EA9A9FEE8}" srcOrd="0" destOrd="0" presId="urn:microsoft.com/office/officeart/2005/8/layout/cycle1"/>
    <dgm:cxn modelId="{10E6FF8F-98E0-4F4D-A4C0-DBB858C2C72C}" type="presOf" srcId="{248DEB9F-E262-4B54-A42D-82A07A88A65C}" destId="{D48130F3-153D-48DD-9036-37BBCC8ADB0F}" srcOrd="0" destOrd="0" presId="urn:microsoft.com/office/officeart/2005/8/layout/cycle1"/>
    <dgm:cxn modelId="{5D586499-6169-4148-B7D5-1559FE174105}" type="presOf" srcId="{3F5C6948-954A-4F66-9372-1F9A8F522742}" destId="{00FE4EED-5E65-4FC0-B774-F901862DA4D4}" srcOrd="0" destOrd="0" presId="urn:microsoft.com/office/officeart/2005/8/layout/cycle1"/>
    <dgm:cxn modelId="{91F3BF9A-EF77-4E81-9906-3A32D2DD53F0}" type="presOf" srcId="{DDEA556E-10CD-4060-BFF7-93AFB9520F55}" destId="{1939F90F-78A5-43DE-A7A6-FF5329E3E5E5}" srcOrd="0" destOrd="0" presId="urn:microsoft.com/office/officeart/2005/8/layout/cycle1"/>
    <dgm:cxn modelId="{1A60BE9E-7854-4C37-8EB8-BE58BA80C7C0}" type="presOf" srcId="{D005B088-8AFD-42E9-863A-854630580923}" destId="{0C6CC7E6-0CB3-4FEC-8711-A936034DA824}" srcOrd="0" destOrd="0" presId="urn:microsoft.com/office/officeart/2005/8/layout/cycle1"/>
    <dgm:cxn modelId="{856CF6A0-222F-48C4-9ABF-E797782E2B5C}" type="presOf" srcId="{39AB0CD7-4B16-4D22-80B0-9ED9EF334B06}" destId="{CC153BC0-11F8-4901-BA25-DEA50BCA0F5A}" srcOrd="0" destOrd="0" presId="urn:microsoft.com/office/officeart/2005/8/layout/cycle1"/>
    <dgm:cxn modelId="{7A8FB5A4-C8D0-4B9D-A25F-7CA996097004}" srcId="{B5639CB0-3FC4-4C59-8978-C92CCB856C0F}" destId="{69307E18-4BF8-446A-BFAE-187C9E61E952}" srcOrd="2" destOrd="0" parTransId="{7E3A85A7-797B-487B-9911-7E88EC8FAF64}" sibTransId="{E411864A-8869-41BD-871D-1EC5DDA873B7}"/>
    <dgm:cxn modelId="{05E991B6-327C-47E8-B626-EA4CD8567448}" srcId="{B5639CB0-3FC4-4C59-8978-C92CCB856C0F}" destId="{39AB0CD7-4B16-4D22-80B0-9ED9EF334B06}" srcOrd="3" destOrd="0" parTransId="{2628959B-F5EF-49D1-B39F-DDD083CB919A}" sibTransId="{DDEA556E-10CD-4060-BFF7-93AFB9520F55}"/>
    <dgm:cxn modelId="{55F509BA-2B09-4967-890B-7D42BC4489F4}" srcId="{B5639CB0-3FC4-4C59-8978-C92CCB856C0F}" destId="{7D0A1512-648B-4028-8F26-3AE56B655880}" srcOrd="4" destOrd="0" parTransId="{18CFB63D-DF9A-426B-9532-EC2FDD075508}" sibTransId="{C1638F33-5F21-4830-9BF0-3CBC753A3278}"/>
    <dgm:cxn modelId="{7B4865BC-F2D7-4008-B1E6-9B4534C017FA}" type="presOf" srcId="{E411864A-8869-41BD-871D-1EC5DDA873B7}" destId="{B216CFBE-27E4-4546-9798-E9E52EF3583B}" srcOrd="0" destOrd="0" presId="urn:microsoft.com/office/officeart/2005/8/layout/cycle1"/>
    <dgm:cxn modelId="{D19CB6BF-C8D7-497B-8B00-1D2653412749}" srcId="{B5639CB0-3FC4-4C59-8978-C92CCB856C0F}" destId="{C3BF8692-D871-474B-B4EE-2CED25AAF3E8}" srcOrd="0" destOrd="0" parTransId="{0E7664DC-31AD-4518-B89A-6787E88775F1}" sibTransId="{3F5C6948-954A-4F66-9372-1F9A8F522742}"/>
    <dgm:cxn modelId="{072965CA-2EF8-447A-8211-80B9E828508A}" type="presOf" srcId="{B5639CB0-3FC4-4C59-8978-C92CCB856C0F}" destId="{7453D9FA-7C8A-42CD-9AFA-DB09319EB6B0}" srcOrd="0" destOrd="0" presId="urn:microsoft.com/office/officeart/2005/8/layout/cycle1"/>
    <dgm:cxn modelId="{1DDEFADA-F0F5-48F8-BFB2-325380EC8DFE}" type="presOf" srcId="{69307E18-4BF8-446A-BFAE-187C9E61E952}" destId="{B1F65248-5C6C-44F7-BFF2-9D1052CD74A6}" srcOrd="0" destOrd="0" presId="urn:microsoft.com/office/officeart/2005/8/layout/cycle1"/>
    <dgm:cxn modelId="{4B074BDE-42FD-475B-953A-199875D32F8B}" type="presOf" srcId="{C1638F33-5F21-4830-9BF0-3CBC753A3278}" destId="{ECB106C6-F83D-4110-BA73-76CEE6A165FB}" srcOrd="0" destOrd="0" presId="urn:microsoft.com/office/officeart/2005/8/layout/cycle1"/>
    <dgm:cxn modelId="{B55520EC-766A-4ACA-8ACC-A1BE4CA429FE}" srcId="{B5639CB0-3FC4-4C59-8978-C92CCB856C0F}" destId="{D005B088-8AFD-42E9-863A-854630580923}" srcOrd="5" destOrd="0" parTransId="{11E88629-A2C0-4B33-9BEF-F0A92E22F565}" sibTransId="{C8F278C0-5444-45D0-B272-A789CCCF046E}"/>
    <dgm:cxn modelId="{43438EB6-38AB-49B2-843A-7F09768B2843}" type="presParOf" srcId="{7453D9FA-7C8A-42CD-9AFA-DB09319EB6B0}" destId="{F8AB7982-3BAB-4F0B-9F17-3E0F71793DF0}" srcOrd="0" destOrd="0" presId="urn:microsoft.com/office/officeart/2005/8/layout/cycle1"/>
    <dgm:cxn modelId="{C29BF6F5-95F9-4B4D-907F-97D6E36501D0}" type="presParOf" srcId="{7453D9FA-7C8A-42CD-9AFA-DB09319EB6B0}" destId="{5DB4BD43-1824-4F68-9835-13481E5849E4}" srcOrd="1" destOrd="0" presId="urn:microsoft.com/office/officeart/2005/8/layout/cycle1"/>
    <dgm:cxn modelId="{A53A17C1-CC6A-496F-BE22-4EBF4F0F9252}" type="presParOf" srcId="{7453D9FA-7C8A-42CD-9AFA-DB09319EB6B0}" destId="{00FE4EED-5E65-4FC0-B774-F901862DA4D4}" srcOrd="2" destOrd="0" presId="urn:microsoft.com/office/officeart/2005/8/layout/cycle1"/>
    <dgm:cxn modelId="{5F126FEB-E656-4AAF-B33F-558538052692}" type="presParOf" srcId="{7453D9FA-7C8A-42CD-9AFA-DB09319EB6B0}" destId="{19C8A7B7-4E8A-4403-8F75-CD56AF86E5BB}" srcOrd="3" destOrd="0" presId="urn:microsoft.com/office/officeart/2005/8/layout/cycle1"/>
    <dgm:cxn modelId="{D2A600B7-4C91-441C-B92C-431FB398A7C6}" type="presParOf" srcId="{7453D9FA-7C8A-42CD-9AFA-DB09319EB6B0}" destId="{241DA90A-5AC0-4AF7-86B1-1DFDCA193BB2}" srcOrd="4" destOrd="0" presId="urn:microsoft.com/office/officeart/2005/8/layout/cycle1"/>
    <dgm:cxn modelId="{4C391D50-C3B9-42E6-A9A3-6CDDCF9221F8}" type="presParOf" srcId="{7453D9FA-7C8A-42CD-9AFA-DB09319EB6B0}" destId="{D48130F3-153D-48DD-9036-37BBCC8ADB0F}" srcOrd="5" destOrd="0" presId="urn:microsoft.com/office/officeart/2005/8/layout/cycle1"/>
    <dgm:cxn modelId="{A115CB3F-0D52-46F1-AA7B-7F6C5124406F}" type="presParOf" srcId="{7453D9FA-7C8A-42CD-9AFA-DB09319EB6B0}" destId="{441BCFE9-6875-4583-92CB-63DED1DF86EB}" srcOrd="6" destOrd="0" presId="urn:microsoft.com/office/officeart/2005/8/layout/cycle1"/>
    <dgm:cxn modelId="{043765FE-0378-491A-9490-B7CF7DD7F365}" type="presParOf" srcId="{7453D9FA-7C8A-42CD-9AFA-DB09319EB6B0}" destId="{B1F65248-5C6C-44F7-BFF2-9D1052CD74A6}" srcOrd="7" destOrd="0" presId="urn:microsoft.com/office/officeart/2005/8/layout/cycle1"/>
    <dgm:cxn modelId="{0AB6B6E6-8DAF-4B46-AB05-9D462FB60AF6}" type="presParOf" srcId="{7453D9FA-7C8A-42CD-9AFA-DB09319EB6B0}" destId="{B216CFBE-27E4-4546-9798-E9E52EF3583B}" srcOrd="8" destOrd="0" presId="urn:microsoft.com/office/officeart/2005/8/layout/cycle1"/>
    <dgm:cxn modelId="{D6885DDF-D952-409F-9C06-22A2EA6325FD}" type="presParOf" srcId="{7453D9FA-7C8A-42CD-9AFA-DB09319EB6B0}" destId="{1DB10D88-E0A6-49E0-8F9F-52C0A0B71A91}" srcOrd="9" destOrd="0" presId="urn:microsoft.com/office/officeart/2005/8/layout/cycle1"/>
    <dgm:cxn modelId="{808A9FE6-017E-4F98-9599-404AF15AC7FE}" type="presParOf" srcId="{7453D9FA-7C8A-42CD-9AFA-DB09319EB6B0}" destId="{CC153BC0-11F8-4901-BA25-DEA50BCA0F5A}" srcOrd="10" destOrd="0" presId="urn:microsoft.com/office/officeart/2005/8/layout/cycle1"/>
    <dgm:cxn modelId="{735C53DF-C662-4070-9BB8-5B8DC57FEEE1}" type="presParOf" srcId="{7453D9FA-7C8A-42CD-9AFA-DB09319EB6B0}" destId="{1939F90F-78A5-43DE-A7A6-FF5329E3E5E5}" srcOrd="11" destOrd="0" presId="urn:microsoft.com/office/officeart/2005/8/layout/cycle1"/>
    <dgm:cxn modelId="{B192E342-723F-4F3D-A326-99B26BBE4FCE}" type="presParOf" srcId="{7453D9FA-7C8A-42CD-9AFA-DB09319EB6B0}" destId="{E1EF3C8C-0C1D-4B91-A064-922D2AC89F47}" srcOrd="12" destOrd="0" presId="urn:microsoft.com/office/officeart/2005/8/layout/cycle1"/>
    <dgm:cxn modelId="{5A83DA51-D942-427A-B7E9-9E3B92E64F0A}" type="presParOf" srcId="{7453D9FA-7C8A-42CD-9AFA-DB09319EB6B0}" destId="{42FDE882-962C-4E64-9477-B47EA9A9FEE8}" srcOrd="13" destOrd="0" presId="urn:microsoft.com/office/officeart/2005/8/layout/cycle1"/>
    <dgm:cxn modelId="{8979C28A-FBB6-4E1B-9560-741595DF3331}" type="presParOf" srcId="{7453D9FA-7C8A-42CD-9AFA-DB09319EB6B0}" destId="{ECB106C6-F83D-4110-BA73-76CEE6A165FB}" srcOrd="14" destOrd="0" presId="urn:microsoft.com/office/officeart/2005/8/layout/cycle1"/>
    <dgm:cxn modelId="{A171C415-49C4-4E88-A25B-0FBBFB0B9A6A}" type="presParOf" srcId="{7453D9FA-7C8A-42CD-9AFA-DB09319EB6B0}" destId="{5E9AD029-DD7F-4A35-AC4B-23E158C74237}" srcOrd="15" destOrd="0" presId="urn:microsoft.com/office/officeart/2005/8/layout/cycle1"/>
    <dgm:cxn modelId="{E358F045-D5C1-4A9E-AF51-0D8FF9ED7A08}" type="presParOf" srcId="{7453D9FA-7C8A-42CD-9AFA-DB09319EB6B0}" destId="{0C6CC7E6-0CB3-4FEC-8711-A936034DA824}" srcOrd="16" destOrd="0" presId="urn:microsoft.com/office/officeart/2005/8/layout/cycle1"/>
    <dgm:cxn modelId="{A2F5535A-8E36-4FF1-9363-B8EFF00C8E01}" type="presParOf" srcId="{7453D9FA-7C8A-42CD-9AFA-DB09319EB6B0}" destId="{41D38B9D-0754-493F-B300-CA061ED0CA82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7EA49D0-7FF0-4DB8-A52F-AB6B56167B7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9AC916-290E-4704-B383-6F3FBDEA73B7}">
      <dgm:prSet phldrT="[Text]" custT="1"/>
      <dgm:spPr/>
      <dgm:t>
        <a:bodyPr/>
        <a:lstStyle/>
        <a:p>
          <a:r>
            <a:rPr lang="en-US" sz="2400" dirty="0"/>
            <a:t>Stage-1</a:t>
          </a:r>
        </a:p>
        <a:p>
          <a:r>
            <a:rPr lang="en-US" sz="2400" dirty="0"/>
            <a:t>Oral stage</a:t>
          </a:r>
          <a:endParaRPr lang="en-US" sz="3500" dirty="0"/>
        </a:p>
      </dgm:t>
    </dgm:pt>
    <dgm:pt modelId="{E957253D-2923-4CA7-9A9A-05107EC1CF05}" type="parTrans" cxnId="{D6B3B75F-EB46-4FD3-B734-93E337B5DEDB}">
      <dgm:prSet/>
      <dgm:spPr/>
      <dgm:t>
        <a:bodyPr/>
        <a:lstStyle/>
        <a:p>
          <a:endParaRPr lang="en-US"/>
        </a:p>
      </dgm:t>
    </dgm:pt>
    <dgm:pt modelId="{999962CD-D449-4292-A9CE-717760B9678E}" type="sibTrans" cxnId="{D6B3B75F-EB46-4FD3-B734-93E337B5DEDB}">
      <dgm:prSet/>
      <dgm:spPr/>
      <dgm:t>
        <a:bodyPr/>
        <a:lstStyle/>
        <a:p>
          <a:endParaRPr lang="en-US"/>
        </a:p>
      </dgm:t>
    </dgm:pt>
    <dgm:pt modelId="{DDF10844-3861-4A7A-8C6C-8091D45F9BF4}">
      <dgm:prSet phldrT="[Text]"/>
      <dgm:spPr/>
      <dgm:t>
        <a:bodyPr/>
        <a:lstStyle/>
        <a:p>
          <a:r>
            <a:rPr lang="en-US" dirty="0"/>
            <a:t>Stage-2</a:t>
          </a:r>
        </a:p>
        <a:p>
          <a:r>
            <a:rPr lang="en-US" dirty="0"/>
            <a:t>Anal stage</a:t>
          </a:r>
        </a:p>
      </dgm:t>
    </dgm:pt>
    <dgm:pt modelId="{F50BBD14-539A-4B29-81FB-8F1978E646A0}" type="parTrans" cxnId="{B60B400D-D7AA-496D-9E1D-66E8557ECA56}">
      <dgm:prSet/>
      <dgm:spPr/>
      <dgm:t>
        <a:bodyPr/>
        <a:lstStyle/>
        <a:p>
          <a:endParaRPr lang="en-US"/>
        </a:p>
      </dgm:t>
    </dgm:pt>
    <dgm:pt modelId="{233E2F7E-5D7D-4DAA-8849-873608916FDB}" type="sibTrans" cxnId="{B60B400D-D7AA-496D-9E1D-66E8557ECA56}">
      <dgm:prSet/>
      <dgm:spPr/>
      <dgm:t>
        <a:bodyPr/>
        <a:lstStyle/>
        <a:p>
          <a:endParaRPr lang="en-US"/>
        </a:p>
      </dgm:t>
    </dgm:pt>
    <dgm:pt modelId="{2DED57A6-0E39-46EB-BAF5-7C1C757C9AE3}">
      <dgm:prSet phldrT="[Text]" custT="1"/>
      <dgm:spPr/>
      <dgm:t>
        <a:bodyPr/>
        <a:lstStyle/>
        <a:p>
          <a:r>
            <a:rPr lang="en-US" sz="2000" dirty="0"/>
            <a:t>Stage-3</a:t>
          </a:r>
        </a:p>
        <a:p>
          <a:r>
            <a:rPr lang="en-US" sz="2000" dirty="0" err="1"/>
            <a:t>Oedipat</a:t>
          </a:r>
          <a:r>
            <a:rPr lang="en-US" sz="2000" dirty="0"/>
            <a:t> Stage</a:t>
          </a:r>
        </a:p>
      </dgm:t>
    </dgm:pt>
    <dgm:pt modelId="{61EE4D4D-9776-48B0-B065-7FE7CAD2BDED}" type="parTrans" cxnId="{918F7A7B-4EAE-4983-9CA5-5A828BB18ACC}">
      <dgm:prSet/>
      <dgm:spPr/>
      <dgm:t>
        <a:bodyPr/>
        <a:lstStyle/>
        <a:p>
          <a:endParaRPr lang="en-US"/>
        </a:p>
      </dgm:t>
    </dgm:pt>
    <dgm:pt modelId="{D3D2C321-01CC-479F-BFDC-34168D4148DC}" type="sibTrans" cxnId="{918F7A7B-4EAE-4983-9CA5-5A828BB18ACC}">
      <dgm:prSet/>
      <dgm:spPr/>
      <dgm:t>
        <a:bodyPr/>
        <a:lstStyle/>
        <a:p>
          <a:endParaRPr lang="en-US"/>
        </a:p>
      </dgm:t>
    </dgm:pt>
    <dgm:pt modelId="{F64C5848-31C9-4519-8630-6E6C1CD32C98}">
      <dgm:prSet/>
      <dgm:spPr/>
      <dgm:t>
        <a:bodyPr/>
        <a:lstStyle/>
        <a:p>
          <a:endParaRPr lang="en-US"/>
        </a:p>
      </dgm:t>
    </dgm:pt>
    <dgm:pt modelId="{E8342A3E-E51E-4445-954E-97E59E1B53DD}" type="parTrans" cxnId="{4B133437-D870-47DB-9E25-EA06E801B5C3}">
      <dgm:prSet/>
      <dgm:spPr/>
      <dgm:t>
        <a:bodyPr/>
        <a:lstStyle/>
        <a:p>
          <a:endParaRPr lang="en-US"/>
        </a:p>
      </dgm:t>
    </dgm:pt>
    <dgm:pt modelId="{1569C1E5-6F40-4778-AB48-F46EB849FF63}" type="sibTrans" cxnId="{4B133437-D870-47DB-9E25-EA06E801B5C3}">
      <dgm:prSet/>
      <dgm:spPr/>
      <dgm:t>
        <a:bodyPr/>
        <a:lstStyle/>
        <a:p>
          <a:endParaRPr lang="en-US"/>
        </a:p>
      </dgm:t>
    </dgm:pt>
    <dgm:pt modelId="{88CB62F8-D14C-4FAC-8A4B-BBA4719F67E9}" type="pres">
      <dgm:prSet presAssocID="{67EA49D0-7FF0-4DB8-A52F-AB6B56167B74}" presName="rootnode" presStyleCnt="0">
        <dgm:presLayoutVars>
          <dgm:chMax/>
          <dgm:chPref/>
          <dgm:dir/>
          <dgm:animLvl val="lvl"/>
        </dgm:presLayoutVars>
      </dgm:prSet>
      <dgm:spPr/>
    </dgm:pt>
    <dgm:pt modelId="{A6B3D0A3-7371-4E07-A685-C1460233D0D0}" type="pres">
      <dgm:prSet presAssocID="{7B9AC916-290E-4704-B383-6F3FBDEA73B7}" presName="composite" presStyleCnt="0"/>
      <dgm:spPr/>
    </dgm:pt>
    <dgm:pt modelId="{064C8960-BDCD-42D7-B4E2-AE445F953ED2}" type="pres">
      <dgm:prSet presAssocID="{7B9AC916-290E-4704-B383-6F3FBDEA73B7}" presName="LShape" presStyleLbl="alignNode1" presStyleIdx="0" presStyleCnt="7"/>
      <dgm:spPr/>
    </dgm:pt>
    <dgm:pt modelId="{8EC7CF4C-9698-4C57-B618-D1E6A6847923}" type="pres">
      <dgm:prSet presAssocID="{7B9AC916-290E-4704-B383-6F3FBDEA73B7}" presName="ParentText" presStyleLbl="revTx" presStyleIdx="0" presStyleCnt="4" custScaleX="149705" custLinFactNeighborX="32540" custLinFactNeighborY="8567">
        <dgm:presLayoutVars>
          <dgm:chMax val="0"/>
          <dgm:chPref val="0"/>
          <dgm:bulletEnabled val="1"/>
        </dgm:presLayoutVars>
      </dgm:prSet>
      <dgm:spPr/>
    </dgm:pt>
    <dgm:pt modelId="{779275C0-5FE7-4A79-91E9-E979F4672E42}" type="pres">
      <dgm:prSet presAssocID="{7B9AC916-290E-4704-B383-6F3FBDEA73B7}" presName="Triangle" presStyleLbl="alignNode1" presStyleIdx="1" presStyleCnt="7"/>
      <dgm:spPr/>
    </dgm:pt>
    <dgm:pt modelId="{C47E5783-610E-4CD3-A60D-47A53151AF5A}" type="pres">
      <dgm:prSet presAssocID="{999962CD-D449-4292-A9CE-717760B9678E}" presName="sibTrans" presStyleCnt="0"/>
      <dgm:spPr/>
    </dgm:pt>
    <dgm:pt modelId="{503929DD-4A22-404E-8D5A-F7BA4433813C}" type="pres">
      <dgm:prSet presAssocID="{999962CD-D449-4292-A9CE-717760B9678E}" presName="space" presStyleCnt="0"/>
      <dgm:spPr/>
    </dgm:pt>
    <dgm:pt modelId="{E0C8CF90-792B-41E1-8325-3C465D5ADDE1}" type="pres">
      <dgm:prSet presAssocID="{DDF10844-3861-4A7A-8C6C-8091D45F9BF4}" presName="composite" presStyleCnt="0"/>
      <dgm:spPr/>
    </dgm:pt>
    <dgm:pt modelId="{9C77C3AF-BAF4-4C73-B9E2-4F3FF85EF8D3}" type="pres">
      <dgm:prSet presAssocID="{DDF10844-3861-4A7A-8C6C-8091D45F9BF4}" presName="LShape" presStyleLbl="alignNode1" presStyleIdx="2" presStyleCnt="7"/>
      <dgm:spPr/>
    </dgm:pt>
    <dgm:pt modelId="{50404D5F-66FF-4A85-9A71-3477FB1D2F86}" type="pres">
      <dgm:prSet presAssocID="{DDF10844-3861-4A7A-8C6C-8091D45F9BF4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D52D7ABF-AC84-41D7-88D3-09EFBDFF4076}" type="pres">
      <dgm:prSet presAssocID="{DDF10844-3861-4A7A-8C6C-8091D45F9BF4}" presName="Triangle" presStyleLbl="alignNode1" presStyleIdx="3" presStyleCnt="7"/>
      <dgm:spPr/>
    </dgm:pt>
    <dgm:pt modelId="{8FA24C23-E755-47DA-8DE7-8C4B72C31594}" type="pres">
      <dgm:prSet presAssocID="{233E2F7E-5D7D-4DAA-8849-873608916FDB}" presName="sibTrans" presStyleCnt="0"/>
      <dgm:spPr/>
    </dgm:pt>
    <dgm:pt modelId="{00C4E777-6E8D-4F43-87D7-97A7F4E392D6}" type="pres">
      <dgm:prSet presAssocID="{233E2F7E-5D7D-4DAA-8849-873608916FDB}" presName="space" presStyleCnt="0"/>
      <dgm:spPr/>
    </dgm:pt>
    <dgm:pt modelId="{7341ED3B-36D0-4A8C-8E67-92E96D249730}" type="pres">
      <dgm:prSet presAssocID="{2DED57A6-0E39-46EB-BAF5-7C1C757C9AE3}" presName="composite" presStyleCnt="0"/>
      <dgm:spPr/>
    </dgm:pt>
    <dgm:pt modelId="{5EF74919-8A2E-4FE3-B175-3AB29804E88B}" type="pres">
      <dgm:prSet presAssocID="{2DED57A6-0E39-46EB-BAF5-7C1C757C9AE3}" presName="LShape" presStyleLbl="alignNode1" presStyleIdx="4" presStyleCnt="7" custLinFactNeighborX="-16019" custLinFactNeighborY="6211"/>
      <dgm:spPr/>
    </dgm:pt>
    <dgm:pt modelId="{4438CD05-CF1C-40A0-A190-C3EE06477ABD}" type="pres">
      <dgm:prSet presAssocID="{2DED57A6-0E39-46EB-BAF5-7C1C757C9AE3}" presName="ParentText" presStyleLbl="revTx" presStyleIdx="2" presStyleCnt="4" custScaleX="168852" custLinFactNeighborX="23192" custLinFactNeighborY="7590">
        <dgm:presLayoutVars>
          <dgm:chMax val="0"/>
          <dgm:chPref val="0"/>
          <dgm:bulletEnabled val="1"/>
        </dgm:presLayoutVars>
      </dgm:prSet>
      <dgm:spPr/>
    </dgm:pt>
    <dgm:pt modelId="{CEB7A44D-7CAF-444C-B482-EE8157043313}" type="pres">
      <dgm:prSet presAssocID="{2DED57A6-0E39-46EB-BAF5-7C1C757C9AE3}" presName="Triangle" presStyleLbl="alignNode1" presStyleIdx="5" presStyleCnt="7" custLinFactX="-3448" custLinFactNeighborX="-100000" custLinFactNeighborY="895"/>
      <dgm:spPr/>
    </dgm:pt>
    <dgm:pt modelId="{21E5D05B-DFD4-4C4A-976B-0DA6637808EC}" type="pres">
      <dgm:prSet presAssocID="{D3D2C321-01CC-479F-BFDC-34168D4148DC}" presName="sibTrans" presStyleCnt="0"/>
      <dgm:spPr/>
    </dgm:pt>
    <dgm:pt modelId="{88726E99-3FC3-4BCB-B310-2C2DB14EA6DF}" type="pres">
      <dgm:prSet presAssocID="{D3D2C321-01CC-479F-BFDC-34168D4148DC}" presName="space" presStyleCnt="0"/>
      <dgm:spPr/>
    </dgm:pt>
    <dgm:pt modelId="{53E69FCF-A887-4225-9C1D-4F78CD242D2A}" type="pres">
      <dgm:prSet presAssocID="{F64C5848-31C9-4519-8630-6E6C1CD32C98}" presName="composite" presStyleCnt="0"/>
      <dgm:spPr/>
    </dgm:pt>
    <dgm:pt modelId="{6863A898-59F1-4972-A3D5-C8DBFAEC3BB6}" type="pres">
      <dgm:prSet presAssocID="{F64C5848-31C9-4519-8630-6E6C1CD32C98}" presName="LShape" presStyleLbl="alignNode1" presStyleIdx="6" presStyleCnt="7"/>
      <dgm:spPr/>
    </dgm:pt>
    <dgm:pt modelId="{4F27F9CC-0EFB-46C6-B234-EDF653F93E06}" type="pres">
      <dgm:prSet presAssocID="{F64C5848-31C9-4519-8630-6E6C1CD32C98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60B400D-D7AA-496D-9E1D-66E8557ECA56}" srcId="{67EA49D0-7FF0-4DB8-A52F-AB6B56167B74}" destId="{DDF10844-3861-4A7A-8C6C-8091D45F9BF4}" srcOrd="1" destOrd="0" parTransId="{F50BBD14-539A-4B29-81FB-8F1978E646A0}" sibTransId="{233E2F7E-5D7D-4DAA-8849-873608916FDB}"/>
    <dgm:cxn modelId="{3A7D3C0F-78CF-4E4E-9865-9D95FC6F31C1}" type="presOf" srcId="{7B9AC916-290E-4704-B383-6F3FBDEA73B7}" destId="{8EC7CF4C-9698-4C57-B618-D1E6A6847923}" srcOrd="0" destOrd="0" presId="urn:microsoft.com/office/officeart/2009/3/layout/StepUpProcess"/>
    <dgm:cxn modelId="{4B133437-D870-47DB-9E25-EA06E801B5C3}" srcId="{67EA49D0-7FF0-4DB8-A52F-AB6B56167B74}" destId="{F64C5848-31C9-4519-8630-6E6C1CD32C98}" srcOrd="3" destOrd="0" parTransId="{E8342A3E-E51E-4445-954E-97E59E1B53DD}" sibTransId="{1569C1E5-6F40-4778-AB48-F46EB849FF63}"/>
    <dgm:cxn modelId="{D6B3B75F-EB46-4FD3-B734-93E337B5DEDB}" srcId="{67EA49D0-7FF0-4DB8-A52F-AB6B56167B74}" destId="{7B9AC916-290E-4704-B383-6F3FBDEA73B7}" srcOrd="0" destOrd="0" parTransId="{E957253D-2923-4CA7-9A9A-05107EC1CF05}" sibTransId="{999962CD-D449-4292-A9CE-717760B9678E}"/>
    <dgm:cxn modelId="{70533C71-2B5E-4D65-977B-A252B546BB54}" type="presOf" srcId="{DDF10844-3861-4A7A-8C6C-8091D45F9BF4}" destId="{50404D5F-66FF-4A85-9A71-3477FB1D2F86}" srcOrd="0" destOrd="0" presId="urn:microsoft.com/office/officeart/2009/3/layout/StepUpProcess"/>
    <dgm:cxn modelId="{BD06037B-797C-44C2-B294-52BE158D3BA7}" type="presOf" srcId="{2DED57A6-0E39-46EB-BAF5-7C1C757C9AE3}" destId="{4438CD05-CF1C-40A0-A190-C3EE06477ABD}" srcOrd="0" destOrd="0" presId="urn:microsoft.com/office/officeart/2009/3/layout/StepUpProcess"/>
    <dgm:cxn modelId="{918F7A7B-4EAE-4983-9CA5-5A828BB18ACC}" srcId="{67EA49D0-7FF0-4DB8-A52F-AB6B56167B74}" destId="{2DED57A6-0E39-46EB-BAF5-7C1C757C9AE3}" srcOrd="2" destOrd="0" parTransId="{61EE4D4D-9776-48B0-B065-7FE7CAD2BDED}" sibTransId="{D3D2C321-01CC-479F-BFDC-34168D4148DC}"/>
    <dgm:cxn modelId="{35C5B8CC-184A-4C37-949F-AF6A70E28164}" type="presOf" srcId="{F64C5848-31C9-4519-8630-6E6C1CD32C98}" destId="{4F27F9CC-0EFB-46C6-B234-EDF653F93E06}" srcOrd="0" destOrd="0" presId="urn:microsoft.com/office/officeart/2009/3/layout/StepUpProcess"/>
    <dgm:cxn modelId="{8C5700E7-20E1-4286-9C73-4FA2292B3C0D}" type="presOf" srcId="{67EA49D0-7FF0-4DB8-A52F-AB6B56167B74}" destId="{88CB62F8-D14C-4FAC-8A4B-BBA4719F67E9}" srcOrd="0" destOrd="0" presId="urn:microsoft.com/office/officeart/2009/3/layout/StepUpProcess"/>
    <dgm:cxn modelId="{DE2891EF-E52F-449A-816E-3CFBE6DC9DAE}" type="presParOf" srcId="{88CB62F8-D14C-4FAC-8A4B-BBA4719F67E9}" destId="{A6B3D0A3-7371-4E07-A685-C1460233D0D0}" srcOrd="0" destOrd="0" presId="urn:microsoft.com/office/officeart/2009/3/layout/StepUpProcess"/>
    <dgm:cxn modelId="{C0609B7A-A770-4AF3-AE45-943B11860B38}" type="presParOf" srcId="{A6B3D0A3-7371-4E07-A685-C1460233D0D0}" destId="{064C8960-BDCD-42D7-B4E2-AE445F953ED2}" srcOrd="0" destOrd="0" presId="urn:microsoft.com/office/officeart/2009/3/layout/StepUpProcess"/>
    <dgm:cxn modelId="{D959B81E-7E31-4A1A-89DA-E350F7195EC3}" type="presParOf" srcId="{A6B3D0A3-7371-4E07-A685-C1460233D0D0}" destId="{8EC7CF4C-9698-4C57-B618-D1E6A6847923}" srcOrd="1" destOrd="0" presId="urn:microsoft.com/office/officeart/2009/3/layout/StepUpProcess"/>
    <dgm:cxn modelId="{D9A9A215-3EF3-4049-B8E8-1DA02D6E4310}" type="presParOf" srcId="{A6B3D0A3-7371-4E07-A685-C1460233D0D0}" destId="{779275C0-5FE7-4A79-91E9-E979F4672E42}" srcOrd="2" destOrd="0" presId="urn:microsoft.com/office/officeart/2009/3/layout/StepUpProcess"/>
    <dgm:cxn modelId="{C34B6DE5-BA1A-42ED-B432-D9608AD68AD1}" type="presParOf" srcId="{88CB62F8-D14C-4FAC-8A4B-BBA4719F67E9}" destId="{C47E5783-610E-4CD3-A60D-47A53151AF5A}" srcOrd="1" destOrd="0" presId="urn:microsoft.com/office/officeart/2009/3/layout/StepUpProcess"/>
    <dgm:cxn modelId="{676E07A6-9582-4665-ADCE-A72CDE1EC73F}" type="presParOf" srcId="{C47E5783-610E-4CD3-A60D-47A53151AF5A}" destId="{503929DD-4A22-404E-8D5A-F7BA4433813C}" srcOrd="0" destOrd="0" presId="urn:microsoft.com/office/officeart/2009/3/layout/StepUpProcess"/>
    <dgm:cxn modelId="{047D6154-6BB2-4F11-ADC5-F0EC068154CE}" type="presParOf" srcId="{88CB62F8-D14C-4FAC-8A4B-BBA4719F67E9}" destId="{E0C8CF90-792B-41E1-8325-3C465D5ADDE1}" srcOrd="2" destOrd="0" presId="urn:microsoft.com/office/officeart/2009/3/layout/StepUpProcess"/>
    <dgm:cxn modelId="{DEB45A3B-07D3-487E-B47D-6F116D16B64B}" type="presParOf" srcId="{E0C8CF90-792B-41E1-8325-3C465D5ADDE1}" destId="{9C77C3AF-BAF4-4C73-B9E2-4F3FF85EF8D3}" srcOrd="0" destOrd="0" presId="urn:microsoft.com/office/officeart/2009/3/layout/StepUpProcess"/>
    <dgm:cxn modelId="{BE9E3F6A-7A42-400E-B6D0-9DABC3DE8A8E}" type="presParOf" srcId="{E0C8CF90-792B-41E1-8325-3C465D5ADDE1}" destId="{50404D5F-66FF-4A85-9A71-3477FB1D2F86}" srcOrd="1" destOrd="0" presId="urn:microsoft.com/office/officeart/2009/3/layout/StepUpProcess"/>
    <dgm:cxn modelId="{101353A9-547B-4110-B7E5-6541F532DC04}" type="presParOf" srcId="{E0C8CF90-792B-41E1-8325-3C465D5ADDE1}" destId="{D52D7ABF-AC84-41D7-88D3-09EFBDFF4076}" srcOrd="2" destOrd="0" presId="urn:microsoft.com/office/officeart/2009/3/layout/StepUpProcess"/>
    <dgm:cxn modelId="{BC31D803-1ACF-4483-AB84-444BB36C85C9}" type="presParOf" srcId="{88CB62F8-D14C-4FAC-8A4B-BBA4719F67E9}" destId="{8FA24C23-E755-47DA-8DE7-8C4B72C31594}" srcOrd="3" destOrd="0" presId="urn:microsoft.com/office/officeart/2009/3/layout/StepUpProcess"/>
    <dgm:cxn modelId="{53781AE2-9D53-480D-98E0-8FA22446B447}" type="presParOf" srcId="{8FA24C23-E755-47DA-8DE7-8C4B72C31594}" destId="{00C4E777-6E8D-4F43-87D7-97A7F4E392D6}" srcOrd="0" destOrd="0" presId="urn:microsoft.com/office/officeart/2009/3/layout/StepUpProcess"/>
    <dgm:cxn modelId="{222B4118-5077-4332-A45E-E7B402AAC186}" type="presParOf" srcId="{88CB62F8-D14C-4FAC-8A4B-BBA4719F67E9}" destId="{7341ED3B-36D0-4A8C-8E67-92E96D249730}" srcOrd="4" destOrd="0" presId="urn:microsoft.com/office/officeart/2009/3/layout/StepUpProcess"/>
    <dgm:cxn modelId="{80CA1914-1AD8-48F9-AF03-D15CF65967AC}" type="presParOf" srcId="{7341ED3B-36D0-4A8C-8E67-92E96D249730}" destId="{5EF74919-8A2E-4FE3-B175-3AB29804E88B}" srcOrd="0" destOrd="0" presId="urn:microsoft.com/office/officeart/2009/3/layout/StepUpProcess"/>
    <dgm:cxn modelId="{5DC32574-C237-4F35-A7E0-5F13C58CF21E}" type="presParOf" srcId="{7341ED3B-36D0-4A8C-8E67-92E96D249730}" destId="{4438CD05-CF1C-40A0-A190-C3EE06477ABD}" srcOrd="1" destOrd="0" presId="urn:microsoft.com/office/officeart/2009/3/layout/StepUpProcess"/>
    <dgm:cxn modelId="{880A9407-4155-46FE-82F5-A2D99AEB2069}" type="presParOf" srcId="{7341ED3B-36D0-4A8C-8E67-92E96D249730}" destId="{CEB7A44D-7CAF-444C-B482-EE8157043313}" srcOrd="2" destOrd="0" presId="urn:microsoft.com/office/officeart/2009/3/layout/StepUpProcess"/>
    <dgm:cxn modelId="{98C8A540-DAAD-4C18-BC69-0CEB86651811}" type="presParOf" srcId="{88CB62F8-D14C-4FAC-8A4B-BBA4719F67E9}" destId="{21E5D05B-DFD4-4C4A-976B-0DA6637808EC}" srcOrd="5" destOrd="0" presId="urn:microsoft.com/office/officeart/2009/3/layout/StepUpProcess"/>
    <dgm:cxn modelId="{81B918DF-3AE7-4DA2-85D5-855BCBADBC03}" type="presParOf" srcId="{21E5D05B-DFD4-4C4A-976B-0DA6637808EC}" destId="{88726E99-3FC3-4BCB-B310-2C2DB14EA6DF}" srcOrd="0" destOrd="0" presId="urn:microsoft.com/office/officeart/2009/3/layout/StepUpProcess"/>
    <dgm:cxn modelId="{0B372112-D492-4D11-AFF4-0F925B71579E}" type="presParOf" srcId="{88CB62F8-D14C-4FAC-8A4B-BBA4719F67E9}" destId="{53E69FCF-A887-4225-9C1D-4F78CD242D2A}" srcOrd="6" destOrd="0" presId="urn:microsoft.com/office/officeart/2009/3/layout/StepUpProcess"/>
    <dgm:cxn modelId="{B4C08E46-CA5F-4665-914A-08331CF0218C}" type="presParOf" srcId="{53E69FCF-A887-4225-9C1D-4F78CD242D2A}" destId="{6863A898-59F1-4972-A3D5-C8DBFAEC3BB6}" srcOrd="0" destOrd="0" presId="urn:microsoft.com/office/officeart/2009/3/layout/StepUpProcess"/>
    <dgm:cxn modelId="{4BA01385-6150-4ED1-B8C0-06D46DB2F6D9}" type="presParOf" srcId="{53E69FCF-A887-4225-9C1D-4F78CD242D2A}" destId="{4F27F9CC-0EFB-46C6-B234-EDF653F93E0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0B676-38BD-45B3-91D2-71D029B3BA30}">
      <dsp:nvSpPr>
        <dsp:cNvPr id="0" name=""/>
        <dsp:cNvSpPr/>
      </dsp:nvSpPr>
      <dsp:spPr>
        <a:xfrm>
          <a:off x="273896" y="207823"/>
          <a:ext cx="6815998" cy="289576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26A23-C6CB-4933-A20D-4B416033671B}">
      <dsp:nvSpPr>
        <dsp:cNvPr id="0" name=""/>
        <dsp:cNvSpPr/>
      </dsp:nvSpPr>
      <dsp:spPr>
        <a:xfrm>
          <a:off x="883654" y="698414"/>
          <a:ext cx="2430051" cy="1443303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Extrovert</a:t>
          </a:r>
        </a:p>
      </dsp:txBody>
      <dsp:txXfrm>
        <a:off x="883654" y="698414"/>
        <a:ext cx="2430051" cy="1443303"/>
      </dsp:txXfrm>
    </dsp:sp>
    <dsp:sp modelId="{1E4AB116-E722-4F6E-B839-A9E02C07075E}">
      <dsp:nvSpPr>
        <dsp:cNvPr id="0" name=""/>
        <dsp:cNvSpPr/>
      </dsp:nvSpPr>
      <dsp:spPr>
        <a:xfrm>
          <a:off x="3681895" y="1169696"/>
          <a:ext cx="2871878" cy="1443303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Introvert</a:t>
          </a:r>
        </a:p>
      </dsp:txBody>
      <dsp:txXfrm>
        <a:off x="3681895" y="1169696"/>
        <a:ext cx="2871878" cy="1443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8F2D2-2A9A-4F51-9A9A-4B08C1C70DC1}">
      <dsp:nvSpPr>
        <dsp:cNvPr id="0" name=""/>
        <dsp:cNvSpPr/>
      </dsp:nvSpPr>
      <dsp:spPr>
        <a:xfrm>
          <a:off x="-4944178" y="-757593"/>
          <a:ext cx="5888403" cy="5888403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EC744-5BEA-4E17-8D22-61D89887BBE2}">
      <dsp:nvSpPr>
        <dsp:cNvPr id="0" name=""/>
        <dsp:cNvSpPr/>
      </dsp:nvSpPr>
      <dsp:spPr>
        <a:xfrm>
          <a:off x="352324" y="230293"/>
          <a:ext cx="5318066" cy="460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52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Biological Foundation</a:t>
          </a:r>
        </a:p>
      </dsp:txBody>
      <dsp:txXfrm>
        <a:off x="352324" y="230293"/>
        <a:ext cx="5318066" cy="460412"/>
      </dsp:txXfrm>
    </dsp:sp>
    <dsp:sp modelId="{80F1607A-BC0D-4484-9FFF-ED34C6305A49}">
      <dsp:nvSpPr>
        <dsp:cNvPr id="0" name=""/>
        <dsp:cNvSpPr/>
      </dsp:nvSpPr>
      <dsp:spPr>
        <a:xfrm>
          <a:off x="64566" y="172742"/>
          <a:ext cx="575515" cy="57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85BD48-A124-4165-9BC8-0A6883A9433F}">
      <dsp:nvSpPr>
        <dsp:cNvPr id="0" name=""/>
        <dsp:cNvSpPr/>
      </dsp:nvSpPr>
      <dsp:spPr>
        <a:xfrm>
          <a:off x="731044" y="920824"/>
          <a:ext cx="4939346" cy="460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52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Heredity</a:t>
          </a:r>
        </a:p>
      </dsp:txBody>
      <dsp:txXfrm>
        <a:off x="731044" y="920824"/>
        <a:ext cx="4939346" cy="460412"/>
      </dsp:txXfrm>
    </dsp:sp>
    <dsp:sp modelId="{F04E50A5-2309-497E-A2CE-5DD03AD2AD92}">
      <dsp:nvSpPr>
        <dsp:cNvPr id="0" name=""/>
        <dsp:cNvSpPr/>
      </dsp:nvSpPr>
      <dsp:spPr>
        <a:xfrm>
          <a:off x="443286" y="863273"/>
          <a:ext cx="575515" cy="57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C1F02-AE79-4A4A-BE83-965021302B94}">
      <dsp:nvSpPr>
        <dsp:cNvPr id="0" name=""/>
        <dsp:cNvSpPr/>
      </dsp:nvSpPr>
      <dsp:spPr>
        <a:xfrm>
          <a:off x="904224" y="1611355"/>
          <a:ext cx="4766166" cy="460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52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Environment</a:t>
          </a:r>
        </a:p>
      </dsp:txBody>
      <dsp:txXfrm>
        <a:off x="904224" y="1611355"/>
        <a:ext cx="4766166" cy="460412"/>
      </dsp:txXfrm>
    </dsp:sp>
    <dsp:sp modelId="{5C18E00D-8223-4529-A451-846BFD71935C}">
      <dsp:nvSpPr>
        <dsp:cNvPr id="0" name=""/>
        <dsp:cNvSpPr/>
      </dsp:nvSpPr>
      <dsp:spPr>
        <a:xfrm>
          <a:off x="616466" y="1553804"/>
          <a:ext cx="575515" cy="57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E341D9-F231-4D6C-9542-70DC97BF31A2}">
      <dsp:nvSpPr>
        <dsp:cNvPr id="0" name=""/>
        <dsp:cNvSpPr/>
      </dsp:nvSpPr>
      <dsp:spPr>
        <a:xfrm>
          <a:off x="904224" y="2301449"/>
          <a:ext cx="4766166" cy="460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52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04224" y="2301449"/>
        <a:ext cx="4766166" cy="460412"/>
      </dsp:txXfrm>
    </dsp:sp>
    <dsp:sp modelId="{E56FC353-A3F0-4D6D-99AB-5F5692144FDE}">
      <dsp:nvSpPr>
        <dsp:cNvPr id="0" name=""/>
        <dsp:cNvSpPr/>
      </dsp:nvSpPr>
      <dsp:spPr>
        <a:xfrm>
          <a:off x="616466" y="2243897"/>
          <a:ext cx="575515" cy="57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D7CDF-9689-49E4-98B9-BD3D19E362D7}">
      <dsp:nvSpPr>
        <dsp:cNvPr id="0" name=""/>
        <dsp:cNvSpPr/>
      </dsp:nvSpPr>
      <dsp:spPr>
        <a:xfrm>
          <a:off x="731044" y="2991980"/>
          <a:ext cx="4939346" cy="460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52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31044" y="2991980"/>
        <a:ext cx="4939346" cy="460412"/>
      </dsp:txXfrm>
    </dsp:sp>
    <dsp:sp modelId="{62CCFB45-627C-43C6-BD2A-246975291DFF}">
      <dsp:nvSpPr>
        <dsp:cNvPr id="0" name=""/>
        <dsp:cNvSpPr/>
      </dsp:nvSpPr>
      <dsp:spPr>
        <a:xfrm>
          <a:off x="443286" y="2934428"/>
          <a:ext cx="575515" cy="57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8F84F-02E5-4686-B2FC-7895544FB00E}">
      <dsp:nvSpPr>
        <dsp:cNvPr id="0" name=""/>
        <dsp:cNvSpPr/>
      </dsp:nvSpPr>
      <dsp:spPr>
        <a:xfrm>
          <a:off x="352324" y="3682511"/>
          <a:ext cx="5318066" cy="460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452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352324" y="3682511"/>
        <a:ext cx="5318066" cy="460412"/>
      </dsp:txXfrm>
    </dsp:sp>
    <dsp:sp modelId="{2253FF6B-AD4E-4A71-A133-01AEEBCC5A2F}">
      <dsp:nvSpPr>
        <dsp:cNvPr id="0" name=""/>
        <dsp:cNvSpPr/>
      </dsp:nvSpPr>
      <dsp:spPr>
        <a:xfrm>
          <a:off x="64566" y="3624959"/>
          <a:ext cx="575515" cy="5755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A4899-2401-4665-BF70-D77CA67A6E4F}">
      <dsp:nvSpPr>
        <dsp:cNvPr id="0" name=""/>
        <dsp:cNvSpPr/>
      </dsp:nvSpPr>
      <dsp:spPr>
        <a:xfrm rot="5400000">
          <a:off x="461096" y="1628802"/>
          <a:ext cx="1382188" cy="229993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C2113-5618-4347-B105-2B7F83C3FB00}">
      <dsp:nvSpPr>
        <dsp:cNvPr id="0" name=""/>
        <dsp:cNvSpPr/>
      </dsp:nvSpPr>
      <dsp:spPr>
        <a:xfrm>
          <a:off x="230374" y="2315986"/>
          <a:ext cx="2076390" cy="18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Stage-1 INFANCY</a:t>
          </a:r>
        </a:p>
      </dsp:txBody>
      <dsp:txXfrm>
        <a:off x="230374" y="2315986"/>
        <a:ext cx="2076390" cy="1820078"/>
      </dsp:txXfrm>
    </dsp:sp>
    <dsp:sp modelId="{BD78F7A6-CEEF-41BC-B69E-33989CBA6A28}">
      <dsp:nvSpPr>
        <dsp:cNvPr id="0" name=""/>
        <dsp:cNvSpPr/>
      </dsp:nvSpPr>
      <dsp:spPr>
        <a:xfrm>
          <a:off x="1914993" y="1459479"/>
          <a:ext cx="391771" cy="39177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38824-2422-4551-9EF9-401BECC2B887}">
      <dsp:nvSpPr>
        <dsp:cNvPr id="0" name=""/>
        <dsp:cNvSpPr/>
      </dsp:nvSpPr>
      <dsp:spPr>
        <a:xfrm rot="5400000">
          <a:off x="3003003" y="999805"/>
          <a:ext cx="1382188" cy="229993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79BD0-6284-4402-984E-D1C203D2420D}">
      <dsp:nvSpPr>
        <dsp:cNvPr id="0" name=""/>
        <dsp:cNvSpPr/>
      </dsp:nvSpPr>
      <dsp:spPr>
        <a:xfrm>
          <a:off x="2772282" y="1686989"/>
          <a:ext cx="2076390" cy="18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Stage-2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TODDLERHOOD</a:t>
          </a:r>
        </a:p>
      </dsp:txBody>
      <dsp:txXfrm>
        <a:off x="2772282" y="1686989"/>
        <a:ext cx="2076390" cy="1820078"/>
      </dsp:txXfrm>
    </dsp:sp>
    <dsp:sp modelId="{276C9148-F18C-4E39-995B-F0891C5783C9}">
      <dsp:nvSpPr>
        <dsp:cNvPr id="0" name=""/>
        <dsp:cNvSpPr/>
      </dsp:nvSpPr>
      <dsp:spPr>
        <a:xfrm>
          <a:off x="4456900" y="830481"/>
          <a:ext cx="391771" cy="39177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C0A39-B818-4478-8179-29126E2B8F5A}">
      <dsp:nvSpPr>
        <dsp:cNvPr id="0" name=""/>
        <dsp:cNvSpPr/>
      </dsp:nvSpPr>
      <dsp:spPr>
        <a:xfrm rot="5400000">
          <a:off x="5544911" y="370807"/>
          <a:ext cx="1382188" cy="229993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38725-6D9B-4660-AF9E-B6A2C55ACB60}">
      <dsp:nvSpPr>
        <dsp:cNvPr id="0" name=""/>
        <dsp:cNvSpPr/>
      </dsp:nvSpPr>
      <dsp:spPr>
        <a:xfrm>
          <a:off x="5314189" y="1057991"/>
          <a:ext cx="2076390" cy="18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Stage-3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PRE-SCHOOL</a:t>
          </a:r>
          <a:r>
            <a:rPr lang="en-US" sz="1800" kern="1200" dirty="0"/>
            <a:t>	</a:t>
          </a:r>
        </a:p>
      </dsp:txBody>
      <dsp:txXfrm>
        <a:off x="5314189" y="1057991"/>
        <a:ext cx="2076390" cy="1820078"/>
      </dsp:txXfrm>
    </dsp:sp>
    <dsp:sp modelId="{93CC1EB7-6E81-4354-AF3C-6A1991D5703C}">
      <dsp:nvSpPr>
        <dsp:cNvPr id="0" name=""/>
        <dsp:cNvSpPr/>
      </dsp:nvSpPr>
      <dsp:spPr>
        <a:xfrm>
          <a:off x="6998808" y="201484"/>
          <a:ext cx="391771" cy="39177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F97CB-07D3-44F2-9CBE-3F6845E9D31C}">
      <dsp:nvSpPr>
        <dsp:cNvPr id="0" name=""/>
        <dsp:cNvSpPr/>
      </dsp:nvSpPr>
      <dsp:spPr>
        <a:xfrm rot="5400000">
          <a:off x="8086819" y="-258189"/>
          <a:ext cx="1382188" cy="229993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3329F-57B8-46FD-A984-A05FB3A0F416}">
      <dsp:nvSpPr>
        <dsp:cNvPr id="0" name=""/>
        <dsp:cNvSpPr/>
      </dsp:nvSpPr>
      <dsp:spPr>
        <a:xfrm>
          <a:off x="7856097" y="428993"/>
          <a:ext cx="2076390" cy="18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856097" y="428993"/>
        <a:ext cx="2076390" cy="1820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18892-F5F0-4321-88FA-E3A508571F94}">
      <dsp:nvSpPr>
        <dsp:cNvPr id="0" name=""/>
        <dsp:cNvSpPr/>
      </dsp:nvSpPr>
      <dsp:spPr>
        <a:xfrm rot="5400000">
          <a:off x="459574" y="1699321"/>
          <a:ext cx="1367074" cy="227478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AC7D7-5E74-495D-B7CA-4AA9A9916174}">
      <dsp:nvSpPr>
        <dsp:cNvPr id="0" name=""/>
        <dsp:cNvSpPr/>
      </dsp:nvSpPr>
      <dsp:spPr>
        <a:xfrm>
          <a:off x="231375" y="2378990"/>
          <a:ext cx="2053684" cy="1800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Stage-5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ADOLESCENCE</a:t>
          </a:r>
        </a:p>
      </dsp:txBody>
      <dsp:txXfrm>
        <a:off x="231375" y="2378990"/>
        <a:ext cx="2053684" cy="1800174"/>
      </dsp:txXfrm>
    </dsp:sp>
    <dsp:sp modelId="{2034D8BD-F365-4509-A13E-A7F547389AD5}">
      <dsp:nvSpPr>
        <dsp:cNvPr id="0" name=""/>
        <dsp:cNvSpPr/>
      </dsp:nvSpPr>
      <dsp:spPr>
        <a:xfrm>
          <a:off x="1897572" y="1531849"/>
          <a:ext cx="387487" cy="3874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84E8D-DE64-404C-9408-4089ED8932DE}">
      <dsp:nvSpPr>
        <dsp:cNvPr id="0" name=""/>
        <dsp:cNvSpPr/>
      </dsp:nvSpPr>
      <dsp:spPr>
        <a:xfrm rot="5400000">
          <a:off x="2973685" y="1077202"/>
          <a:ext cx="1367074" cy="227478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B4B251-EA85-4060-8B6A-F32C0441F7FD}">
      <dsp:nvSpPr>
        <dsp:cNvPr id="0" name=""/>
        <dsp:cNvSpPr/>
      </dsp:nvSpPr>
      <dsp:spPr>
        <a:xfrm>
          <a:off x="2745486" y="1756871"/>
          <a:ext cx="2053684" cy="1800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Stage-6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YOUNG ADULTHOOD</a:t>
          </a:r>
        </a:p>
      </dsp:txBody>
      <dsp:txXfrm>
        <a:off x="2745486" y="1756871"/>
        <a:ext cx="2053684" cy="1800174"/>
      </dsp:txXfrm>
    </dsp:sp>
    <dsp:sp modelId="{0B2DBBC1-CB6E-46E3-BD78-F8D56FD20000}">
      <dsp:nvSpPr>
        <dsp:cNvPr id="0" name=""/>
        <dsp:cNvSpPr/>
      </dsp:nvSpPr>
      <dsp:spPr>
        <a:xfrm>
          <a:off x="4411683" y="909730"/>
          <a:ext cx="387487" cy="3874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79784-788C-445C-9B0A-A582643D4ADC}">
      <dsp:nvSpPr>
        <dsp:cNvPr id="0" name=""/>
        <dsp:cNvSpPr/>
      </dsp:nvSpPr>
      <dsp:spPr>
        <a:xfrm rot="5400000">
          <a:off x="5487796" y="455083"/>
          <a:ext cx="1367074" cy="227478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647DB-E0EB-487A-888C-592932645A75}">
      <dsp:nvSpPr>
        <dsp:cNvPr id="0" name=""/>
        <dsp:cNvSpPr/>
      </dsp:nvSpPr>
      <dsp:spPr>
        <a:xfrm>
          <a:off x="5259598" y="1134752"/>
          <a:ext cx="2053684" cy="1800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Stage-7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MIDDLE ADULTHOOD</a:t>
          </a:r>
        </a:p>
      </dsp:txBody>
      <dsp:txXfrm>
        <a:off x="5259598" y="1134752"/>
        <a:ext cx="2053684" cy="1800174"/>
      </dsp:txXfrm>
    </dsp:sp>
    <dsp:sp modelId="{A86D3057-811D-4F93-A0C2-0BA75263533A}">
      <dsp:nvSpPr>
        <dsp:cNvPr id="0" name=""/>
        <dsp:cNvSpPr/>
      </dsp:nvSpPr>
      <dsp:spPr>
        <a:xfrm>
          <a:off x="6925794" y="287611"/>
          <a:ext cx="387487" cy="3874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CB24F-8C31-4EDF-ADB1-BCC282A4C871}">
      <dsp:nvSpPr>
        <dsp:cNvPr id="0" name=""/>
        <dsp:cNvSpPr/>
      </dsp:nvSpPr>
      <dsp:spPr>
        <a:xfrm rot="5400000">
          <a:off x="8001907" y="-167036"/>
          <a:ext cx="1367074" cy="227478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4E5F3-4750-4F48-9311-BCEE291AAAF2}">
      <dsp:nvSpPr>
        <dsp:cNvPr id="0" name=""/>
        <dsp:cNvSpPr/>
      </dsp:nvSpPr>
      <dsp:spPr>
        <a:xfrm>
          <a:off x="7773709" y="512633"/>
          <a:ext cx="2053684" cy="1800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773709" y="512633"/>
        <a:ext cx="2053684" cy="18001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82C54-105D-4F1C-BCC8-56C6CC478B94}">
      <dsp:nvSpPr>
        <dsp:cNvPr id="0" name=""/>
        <dsp:cNvSpPr/>
      </dsp:nvSpPr>
      <dsp:spPr>
        <a:xfrm>
          <a:off x="822959" y="0"/>
          <a:ext cx="9326880" cy="362042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56DC6-3C81-46BE-86E8-9571FC3099C7}">
      <dsp:nvSpPr>
        <dsp:cNvPr id="0" name=""/>
        <dsp:cNvSpPr/>
      </dsp:nvSpPr>
      <dsp:spPr>
        <a:xfrm>
          <a:off x="1693" y="1086126"/>
          <a:ext cx="2590015" cy="1448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Primary socialization</a:t>
          </a:r>
        </a:p>
      </dsp:txBody>
      <dsp:txXfrm>
        <a:off x="72387" y="1156820"/>
        <a:ext cx="2448627" cy="1306780"/>
      </dsp:txXfrm>
    </dsp:sp>
    <dsp:sp modelId="{2E0EDC85-FFBD-46E2-A8B0-424D64B3D4CC}">
      <dsp:nvSpPr>
        <dsp:cNvPr id="0" name=""/>
        <dsp:cNvSpPr/>
      </dsp:nvSpPr>
      <dsp:spPr>
        <a:xfrm>
          <a:off x="2753782" y="1086126"/>
          <a:ext cx="2590015" cy="1448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Anticipatory socialization</a:t>
          </a:r>
        </a:p>
      </dsp:txBody>
      <dsp:txXfrm>
        <a:off x="2824476" y="1156820"/>
        <a:ext cx="2448627" cy="1306780"/>
      </dsp:txXfrm>
    </dsp:sp>
    <dsp:sp modelId="{E22ECC2D-E1EA-45E6-A4A3-A030B590AB72}">
      <dsp:nvSpPr>
        <dsp:cNvPr id="0" name=""/>
        <dsp:cNvSpPr/>
      </dsp:nvSpPr>
      <dsp:spPr>
        <a:xfrm>
          <a:off x="5505872" y="1086126"/>
          <a:ext cx="2713145" cy="1448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576566" y="1156820"/>
        <a:ext cx="2571757" cy="1306780"/>
      </dsp:txXfrm>
    </dsp:sp>
    <dsp:sp modelId="{37114A5A-6432-4BD1-8166-F71FD0087642}">
      <dsp:nvSpPr>
        <dsp:cNvPr id="0" name=""/>
        <dsp:cNvSpPr/>
      </dsp:nvSpPr>
      <dsp:spPr>
        <a:xfrm>
          <a:off x="8381091" y="1086126"/>
          <a:ext cx="2590015" cy="1448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Re-socialization</a:t>
          </a:r>
        </a:p>
      </dsp:txBody>
      <dsp:txXfrm>
        <a:off x="8451785" y="1156820"/>
        <a:ext cx="2448627" cy="13067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281900-CEBA-4B6A-986B-55F38BB48F4E}">
      <dsp:nvSpPr>
        <dsp:cNvPr id="0" name=""/>
        <dsp:cNvSpPr/>
      </dsp:nvSpPr>
      <dsp:spPr>
        <a:xfrm>
          <a:off x="1914948" y="0"/>
          <a:ext cx="3737481" cy="373748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0BDCB-697D-4062-B9DA-B92C7938ED57}">
      <dsp:nvSpPr>
        <dsp:cNvPr id="0" name=""/>
        <dsp:cNvSpPr/>
      </dsp:nvSpPr>
      <dsp:spPr>
        <a:xfrm>
          <a:off x="3783688" y="375755"/>
          <a:ext cx="2429362" cy="8847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Cultural Conditioning</a:t>
          </a:r>
        </a:p>
      </dsp:txBody>
      <dsp:txXfrm>
        <a:off x="3826877" y="418944"/>
        <a:ext cx="2342984" cy="798353"/>
      </dsp:txXfrm>
    </dsp:sp>
    <dsp:sp modelId="{F21F9F2D-25A7-41C3-B653-892DCFDB6223}">
      <dsp:nvSpPr>
        <dsp:cNvPr id="0" name=""/>
        <dsp:cNvSpPr/>
      </dsp:nvSpPr>
      <dsp:spPr>
        <a:xfrm>
          <a:off x="3783688" y="1371078"/>
          <a:ext cx="2429362" cy="8847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Personal social learning</a:t>
          </a:r>
        </a:p>
      </dsp:txBody>
      <dsp:txXfrm>
        <a:off x="3826877" y="1414267"/>
        <a:ext cx="2342984" cy="798353"/>
      </dsp:txXfrm>
    </dsp:sp>
    <dsp:sp modelId="{B9078D19-874F-4102-B31F-C91639BF1E31}">
      <dsp:nvSpPr>
        <dsp:cNvPr id="0" name=""/>
        <dsp:cNvSpPr/>
      </dsp:nvSpPr>
      <dsp:spPr>
        <a:xfrm>
          <a:off x="3783688" y="2366402"/>
          <a:ext cx="2429362" cy="8847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Individual as a social product</a:t>
          </a:r>
        </a:p>
      </dsp:txBody>
      <dsp:txXfrm>
        <a:off x="3826877" y="2409591"/>
        <a:ext cx="2342984" cy="7983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11AD0-EEE0-431F-9FB3-E15390B258AE}">
      <dsp:nvSpPr>
        <dsp:cNvPr id="0" name=""/>
        <dsp:cNvSpPr/>
      </dsp:nvSpPr>
      <dsp:spPr>
        <a:xfrm>
          <a:off x="0" y="295314"/>
          <a:ext cx="74304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22704-3D99-4360-8CB3-A41408D4E8B2}">
      <dsp:nvSpPr>
        <dsp:cNvPr id="0" name=""/>
        <dsp:cNvSpPr/>
      </dsp:nvSpPr>
      <dsp:spPr>
        <a:xfrm>
          <a:off x="371523" y="59154"/>
          <a:ext cx="520133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98" tIns="0" rIns="1965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FAMILY</a:t>
          </a:r>
        </a:p>
      </dsp:txBody>
      <dsp:txXfrm>
        <a:off x="394580" y="82211"/>
        <a:ext cx="5155219" cy="426206"/>
      </dsp:txXfrm>
    </dsp:sp>
    <dsp:sp modelId="{6E7B1C5E-7943-4FAE-A9F2-59626808364B}">
      <dsp:nvSpPr>
        <dsp:cNvPr id="0" name=""/>
        <dsp:cNvSpPr/>
      </dsp:nvSpPr>
      <dsp:spPr>
        <a:xfrm>
          <a:off x="0" y="1021074"/>
          <a:ext cx="74304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E7F8D-469E-4156-A366-C570EE77A6ED}">
      <dsp:nvSpPr>
        <dsp:cNvPr id="0" name=""/>
        <dsp:cNvSpPr/>
      </dsp:nvSpPr>
      <dsp:spPr>
        <a:xfrm>
          <a:off x="371523" y="784915"/>
          <a:ext cx="520133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98" tIns="0" rIns="1965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PEER GROUP</a:t>
          </a:r>
        </a:p>
      </dsp:txBody>
      <dsp:txXfrm>
        <a:off x="394580" y="807972"/>
        <a:ext cx="5155219" cy="426206"/>
      </dsp:txXfrm>
    </dsp:sp>
    <dsp:sp modelId="{9D01CA6F-7CBB-4C55-B805-C16E4BA51ADA}">
      <dsp:nvSpPr>
        <dsp:cNvPr id="0" name=""/>
        <dsp:cNvSpPr/>
      </dsp:nvSpPr>
      <dsp:spPr>
        <a:xfrm>
          <a:off x="0" y="1746834"/>
          <a:ext cx="74304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A21D7-0E8E-419C-A3A9-9A5FF3809139}">
      <dsp:nvSpPr>
        <dsp:cNvPr id="0" name=""/>
        <dsp:cNvSpPr/>
      </dsp:nvSpPr>
      <dsp:spPr>
        <a:xfrm>
          <a:off x="371523" y="1510674"/>
          <a:ext cx="520133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98" tIns="0" rIns="1965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LITERATURE &amp; MASS MEDIA</a:t>
          </a:r>
        </a:p>
      </dsp:txBody>
      <dsp:txXfrm>
        <a:off x="394580" y="1533731"/>
        <a:ext cx="5155219" cy="426206"/>
      </dsp:txXfrm>
    </dsp:sp>
    <dsp:sp modelId="{24C0649C-D581-4AF7-B31F-37D7A19EA7D6}">
      <dsp:nvSpPr>
        <dsp:cNvPr id="0" name=""/>
        <dsp:cNvSpPr/>
      </dsp:nvSpPr>
      <dsp:spPr>
        <a:xfrm>
          <a:off x="0" y="2472594"/>
          <a:ext cx="74304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E50DA-749F-4EFA-B59B-38394667C6B7}">
      <dsp:nvSpPr>
        <dsp:cNvPr id="0" name=""/>
        <dsp:cNvSpPr/>
      </dsp:nvSpPr>
      <dsp:spPr>
        <a:xfrm>
          <a:off x="371523" y="2236434"/>
          <a:ext cx="520133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98" tIns="0" rIns="1965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94580" y="2259491"/>
        <a:ext cx="5155219" cy="426206"/>
      </dsp:txXfrm>
    </dsp:sp>
    <dsp:sp modelId="{3A968E86-1434-4628-AFCD-92151984F2CB}">
      <dsp:nvSpPr>
        <dsp:cNvPr id="0" name=""/>
        <dsp:cNvSpPr/>
      </dsp:nvSpPr>
      <dsp:spPr>
        <a:xfrm>
          <a:off x="0" y="3198354"/>
          <a:ext cx="74304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AEE97-A81B-4C88-949E-2B95E934B350}">
      <dsp:nvSpPr>
        <dsp:cNvPr id="0" name=""/>
        <dsp:cNvSpPr/>
      </dsp:nvSpPr>
      <dsp:spPr>
        <a:xfrm>
          <a:off x="371523" y="2962194"/>
          <a:ext cx="520133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98" tIns="0" rIns="1965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94580" y="2985251"/>
        <a:ext cx="5155219" cy="426206"/>
      </dsp:txXfrm>
    </dsp:sp>
    <dsp:sp modelId="{71965E5F-75B0-46AB-9183-28C91D86CCCF}">
      <dsp:nvSpPr>
        <dsp:cNvPr id="0" name=""/>
        <dsp:cNvSpPr/>
      </dsp:nvSpPr>
      <dsp:spPr>
        <a:xfrm>
          <a:off x="0" y="3924115"/>
          <a:ext cx="743047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52303-FAC7-452C-A9D3-3E71B2124CDD}">
      <dsp:nvSpPr>
        <dsp:cNvPr id="0" name=""/>
        <dsp:cNvSpPr/>
      </dsp:nvSpPr>
      <dsp:spPr>
        <a:xfrm>
          <a:off x="371523" y="3687955"/>
          <a:ext cx="5201333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598" tIns="0" rIns="19659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94580" y="3711012"/>
        <a:ext cx="5155219" cy="4262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4BD43-1824-4F68-9835-13481E5849E4}">
      <dsp:nvSpPr>
        <dsp:cNvPr id="0" name=""/>
        <dsp:cNvSpPr/>
      </dsp:nvSpPr>
      <dsp:spPr>
        <a:xfrm>
          <a:off x="5163990" y="27187"/>
          <a:ext cx="1176154" cy="87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REARING</a:t>
          </a:r>
        </a:p>
      </dsp:txBody>
      <dsp:txXfrm>
        <a:off x="5163990" y="27187"/>
        <a:ext cx="1176154" cy="870761"/>
      </dsp:txXfrm>
    </dsp:sp>
    <dsp:sp modelId="{00FE4EED-5E65-4FC0-B774-F901862DA4D4}">
      <dsp:nvSpPr>
        <dsp:cNvPr id="0" name=""/>
        <dsp:cNvSpPr/>
      </dsp:nvSpPr>
      <dsp:spPr>
        <a:xfrm>
          <a:off x="2629757" y="4847"/>
          <a:ext cx="4251694" cy="4251694"/>
        </a:xfrm>
        <a:prstGeom prst="circularArrow">
          <a:avLst>
            <a:gd name="adj1" fmla="val 3994"/>
            <a:gd name="adj2" fmla="val 250551"/>
            <a:gd name="adj3" fmla="val 20564491"/>
            <a:gd name="adj4" fmla="val 19235625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DA90A-5AC0-4AF7-86B1-1DFDCA193BB2}">
      <dsp:nvSpPr>
        <dsp:cNvPr id="0" name=""/>
        <dsp:cNvSpPr/>
      </dsp:nvSpPr>
      <dsp:spPr>
        <a:xfrm>
          <a:off x="5908929" y="1691133"/>
          <a:ext cx="1575215" cy="87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IMITATION</a:t>
          </a:r>
        </a:p>
      </dsp:txBody>
      <dsp:txXfrm>
        <a:off x="5908929" y="1691133"/>
        <a:ext cx="1575215" cy="870761"/>
      </dsp:txXfrm>
    </dsp:sp>
    <dsp:sp modelId="{D48130F3-153D-48DD-9036-37BBCC8ADB0F}">
      <dsp:nvSpPr>
        <dsp:cNvPr id="0" name=""/>
        <dsp:cNvSpPr/>
      </dsp:nvSpPr>
      <dsp:spPr>
        <a:xfrm>
          <a:off x="2628791" y="667"/>
          <a:ext cx="4251694" cy="4251694"/>
        </a:xfrm>
        <a:prstGeom prst="circularArrow">
          <a:avLst>
            <a:gd name="adj1" fmla="val 3994"/>
            <a:gd name="adj2" fmla="val 250551"/>
            <a:gd name="adj3" fmla="val 2145118"/>
            <a:gd name="adj4" fmla="val 777363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65248-5C6C-44F7-BFF2-9D1052CD74A6}">
      <dsp:nvSpPr>
        <dsp:cNvPr id="0" name=""/>
        <dsp:cNvSpPr/>
      </dsp:nvSpPr>
      <dsp:spPr>
        <a:xfrm>
          <a:off x="4838338" y="3372867"/>
          <a:ext cx="1774497" cy="87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SUGGESTION</a:t>
          </a:r>
        </a:p>
      </dsp:txBody>
      <dsp:txXfrm>
        <a:off x="4838338" y="3372867"/>
        <a:ext cx="1774497" cy="870761"/>
      </dsp:txXfrm>
    </dsp:sp>
    <dsp:sp modelId="{B216CFBE-27E4-4546-9798-E9E52EF3583B}">
      <dsp:nvSpPr>
        <dsp:cNvPr id="0" name=""/>
        <dsp:cNvSpPr/>
      </dsp:nvSpPr>
      <dsp:spPr>
        <a:xfrm>
          <a:off x="2628791" y="667"/>
          <a:ext cx="4251694" cy="4251694"/>
        </a:xfrm>
        <a:prstGeom prst="circularArrow">
          <a:avLst>
            <a:gd name="adj1" fmla="val 3994"/>
            <a:gd name="adj2" fmla="val 250551"/>
            <a:gd name="adj3" fmla="val 5901032"/>
            <a:gd name="adj4" fmla="val 5251779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53BC0-11F8-4901-BA25-DEA50BCA0F5A}">
      <dsp:nvSpPr>
        <dsp:cNvPr id="0" name=""/>
        <dsp:cNvSpPr/>
      </dsp:nvSpPr>
      <dsp:spPr>
        <a:xfrm>
          <a:off x="3233916" y="3372867"/>
          <a:ext cx="1099544" cy="87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SYMPATHY</a:t>
          </a:r>
        </a:p>
      </dsp:txBody>
      <dsp:txXfrm>
        <a:off x="3233916" y="3372867"/>
        <a:ext cx="1099544" cy="870761"/>
      </dsp:txXfrm>
    </dsp:sp>
    <dsp:sp modelId="{1939F90F-78A5-43DE-A7A6-FF5329E3E5E5}">
      <dsp:nvSpPr>
        <dsp:cNvPr id="0" name=""/>
        <dsp:cNvSpPr/>
      </dsp:nvSpPr>
      <dsp:spPr>
        <a:xfrm>
          <a:off x="2628791" y="667"/>
          <a:ext cx="4251694" cy="4251694"/>
        </a:xfrm>
        <a:prstGeom prst="circularArrow">
          <a:avLst>
            <a:gd name="adj1" fmla="val 3994"/>
            <a:gd name="adj2" fmla="val 250551"/>
            <a:gd name="adj3" fmla="val 9772086"/>
            <a:gd name="adj4" fmla="val 8404332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DE882-962C-4E64-9477-B47EA9A9FEE8}">
      <dsp:nvSpPr>
        <dsp:cNvPr id="0" name=""/>
        <dsp:cNvSpPr/>
      </dsp:nvSpPr>
      <dsp:spPr>
        <a:xfrm>
          <a:off x="1951404" y="1691133"/>
          <a:ext cx="1722670" cy="87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/>
              <a:ea typeface="+mn-ea"/>
              <a:cs typeface="+mn-cs"/>
            </a:rPr>
            <a:t>COERCION</a:t>
          </a:r>
        </a:p>
      </dsp:txBody>
      <dsp:txXfrm>
        <a:off x="1951404" y="1691133"/>
        <a:ext cx="1722670" cy="870761"/>
      </dsp:txXfrm>
    </dsp:sp>
    <dsp:sp modelId="{ECB106C6-F83D-4110-BA73-76CEE6A165FB}">
      <dsp:nvSpPr>
        <dsp:cNvPr id="0" name=""/>
        <dsp:cNvSpPr/>
      </dsp:nvSpPr>
      <dsp:spPr>
        <a:xfrm>
          <a:off x="2628791" y="667"/>
          <a:ext cx="4251694" cy="4251694"/>
        </a:xfrm>
        <a:prstGeom prst="circularArrow">
          <a:avLst>
            <a:gd name="adj1" fmla="val 3994"/>
            <a:gd name="adj2" fmla="val 250551"/>
            <a:gd name="adj3" fmla="val 13165291"/>
            <a:gd name="adj4" fmla="val 11577363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CC7E6-0CB3-4FEC-8711-A936034DA824}">
      <dsp:nvSpPr>
        <dsp:cNvPr id="0" name=""/>
        <dsp:cNvSpPr/>
      </dsp:nvSpPr>
      <dsp:spPr>
        <a:xfrm>
          <a:off x="3348308" y="9400"/>
          <a:ext cx="870761" cy="87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500" kern="1200"/>
        </a:p>
      </dsp:txBody>
      <dsp:txXfrm>
        <a:off x="3348308" y="9400"/>
        <a:ext cx="870761" cy="870761"/>
      </dsp:txXfrm>
    </dsp:sp>
    <dsp:sp modelId="{41D38B9D-0754-493F-B300-CA061ED0CA82}">
      <dsp:nvSpPr>
        <dsp:cNvPr id="0" name=""/>
        <dsp:cNvSpPr/>
      </dsp:nvSpPr>
      <dsp:spPr>
        <a:xfrm>
          <a:off x="2624916" y="1774"/>
          <a:ext cx="4251694" cy="4251694"/>
        </a:xfrm>
        <a:prstGeom prst="circularArrow">
          <a:avLst>
            <a:gd name="adj1" fmla="val 3994"/>
            <a:gd name="adj2" fmla="val 250551"/>
            <a:gd name="adj3" fmla="val 16686622"/>
            <a:gd name="adj4" fmla="val 15246564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C8960-BDCD-42D7-B4E2-AE445F953ED2}">
      <dsp:nvSpPr>
        <dsp:cNvPr id="0" name=""/>
        <dsp:cNvSpPr/>
      </dsp:nvSpPr>
      <dsp:spPr>
        <a:xfrm rot="5400000">
          <a:off x="541832" y="1802597"/>
          <a:ext cx="994309" cy="165450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7CF4C-9698-4C57-B618-D1E6A6847923}">
      <dsp:nvSpPr>
        <dsp:cNvPr id="0" name=""/>
        <dsp:cNvSpPr/>
      </dsp:nvSpPr>
      <dsp:spPr>
        <a:xfrm>
          <a:off x="490685" y="2409108"/>
          <a:ext cx="2236143" cy="1309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Stage-1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Oral stage</a:t>
          </a:r>
          <a:endParaRPr lang="en-US" sz="3500" kern="1200" dirty="0"/>
        </a:p>
      </dsp:txBody>
      <dsp:txXfrm>
        <a:off x="490685" y="2409108"/>
        <a:ext cx="2236143" cy="1309315"/>
      </dsp:txXfrm>
    </dsp:sp>
    <dsp:sp modelId="{779275C0-5FE7-4A79-91E9-E979F4672E42}">
      <dsp:nvSpPr>
        <dsp:cNvPr id="0" name=""/>
        <dsp:cNvSpPr/>
      </dsp:nvSpPr>
      <dsp:spPr>
        <a:xfrm>
          <a:off x="1587726" y="1680790"/>
          <a:ext cx="281830" cy="2818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7C3AF-BAF4-4C73-B9E2-4F3FF85EF8D3}">
      <dsp:nvSpPr>
        <dsp:cNvPr id="0" name=""/>
        <dsp:cNvSpPr/>
      </dsp:nvSpPr>
      <dsp:spPr>
        <a:xfrm rot="5400000">
          <a:off x="2741634" y="1350113"/>
          <a:ext cx="994309" cy="165450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404D5F-66FF-4A85-9A71-3477FB1D2F86}">
      <dsp:nvSpPr>
        <dsp:cNvPr id="0" name=""/>
        <dsp:cNvSpPr/>
      </dsp:nvSpPr>
      <dsp:spPr>
        <a:xfrm>
          <a:off x="2575659" y="1844455"/>
          <a:ext cx="1493699" cy="1309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Stage-2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Anal stage</a:t>
          </a:r>
        </a:p>
      </dsp:txBody>
      <dsp:txXfrm>
        <a:off x="2575659" y="1844455"/>
        <a:ext cx="1493699" cy="1309315"/>
      </dsp:txXfrm>
    </dsp:sp>
    <dsp:sp modelId="{D52D7ABF-AC84-41D7-88D3-09EFBDFF4076}">
      <dsp:nvSpPr>
        <dsp:cNvPr id="0" name=""/>
        <dsp:cNvSpPr/>
      </dsp:nvSpPr>
      <dsp:spPr>
        <a:xfrm>
          <a:off x="3787528" y="1228306"/>
          <a:ext cx="281830" cy="2818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74919-8A2E-4FE3-B175-3AB29804E88B}">
      <dsp:nvSpPr>
        <dsp:cNvPr id="0" name=""/>
        <dsp:cNvSpPr/>
      </dsp:nvSpPr>
      <dsp:spPr>
        <a:xfrm rot="5400000">
          <a:off x="5233594" y="959386"/>
          <a:ext cx="994309" cy="165450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8CD05-CF1C-40A0-A190-C3EE06477ABD}">
      <dsp:nvSpPr>
        <dsp:cNvPr id="0" name=""/>
        <dsp:cNvSpPr/>
      </dsp:nvSpPr>
      <dsp:spPr>
        <a:xfrm>
          <a:off x="5164852" y="1491348"/>
          <a:ext cx="2522141" cy="1309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Stage-3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Oedipat</a:t>
          </a:r>
          <a:r>
            <a:rPr lang="en-US" sz="2000" kern="1200" dirty="0"/>
            <a:t> Stage</a:t>
          </a:r>
        </a:p>
      </dsp:txBody>
      <dsp:txXfrm>
        <a:off x="5164852" y="1491348"/>
        <a:ext cx="2522141" cy="1309315"/>
      </dsp:txXfrm>
    </dsp:sp>
    <dsp:sp modelId="{CEB7A44D-7CAF-444C-B482-EE8157043313}">
      <dsp:nvSpPr>
        <dsp:cNvPr id="0" name=""/>
        <dsp:cNvSpPr/>
      </dsp:nvSpPr>
      <dsp:spPr>
        <a:xfrm>
          <a:off x="6252976" y="778345"/>
          <a:ext cx="281830" cy="2818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3A898-59F1-4972-A3D5-C8DBFAEC3BB6}">
      <dsp:nvSpPr>
        <dsp:cNvPr id="0" name=""/>
        <dsp:cNvSpPr/>
      </dsp:nvSpPr>
      <dsp:spPr>
        <a:xfrm rot="5400000">
          <a:off x="7555432" y="445145"/>
          <a:ext cx="994309" cy="165450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7F9CC-0EFB-46C6-B234-EDF653F93E06}">
      <dsp:nvSpPr>
        <dsp:cNvPr id="0" name=""/>
        <dsp:cNvSpPr/>
      </dsp:nvSpPr>
      <dsp:spPr>
        <a:xfrm>
          <a:off x="7389457" y="939487"/>
          <a:ext cx="1493699" cy="1309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389457" y="939487"/>
        <a:ext cx="1493699" cy="1309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5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0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07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0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1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4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4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5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7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5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F021E6E-CD17-44E5-9F91-D04347C33543}" type="datetimeFigureOut">
              <a:rPr lang="en-US" smtClean="0"/>
              <a:t>18-01-2021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2904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DCC9-A78A-4BBB-AC4D-159E0EFE7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195" y="113353"/>
            <a:ext cx="10713492" cy="2387600"/>
          </a:xfrm>
        </p:spPr>
        <p:txBody>
          <a:bodyPr>
            <a:normAutofit/>
          </a:bodyPr>
          <a:lstStyle/>
          <a:p>
            <a:r>
              <a:rPr lang="en-US" dirty="0"/>
              <a:t>Course name: sociology</a:t>
            </a:r>
            <a:br>
              <a:rPr lang="en-US" dirty="0"/>
            </a:br>
            <a:r>
              <a:rPr lang="en-US" dirty="0"/>
              <a:t>instructor: Ms. Ayesha </a:t>
            </a:r>
            <a:r>
              <a:rPr lang="en-US" dirty="0" err="1"/>
              <a:t>Siddiqa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01DB9-1B5F-406F-B292-A1D060D12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00425" y="4120258"/>
            <a:ext cx="8791575" cy="1655762"/>
          </a:xfrm>
        </p:spPr>
        <p:txBody>
          <a:bodyPr/>
          <a:lstStyle/>
          <a:p>
            <a:r>
              <a:rPr lang="en-US" sz="2800" b="1" dirty="0"/>
              <a:t>Chapter .5  </a:t>
            </a:r>
          </a:p>
          <a:p>
            <a:r>
              <a:rPr lang="en-US" sz="2800" b="1" dirty="0"/>
              <a:t>                    Personality &amp; Socialization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914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A9F5-456C-4F8D-B551-229EDBB69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57096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SOCIALIZATION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D52AE-E127-4C92-8A4E-30325E292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32" y="2180562"/>
            <a:ext cx="10388230" cy="3298162"/>
          </a:xfrm>
        </p:spPr>
        <p:txBody>
          <a:bodyPr>
            <a:normAutofit/>
          </a:bodyPr>
          <a:lstStyle/>
          <a:p>
            <a:r>
              <a:rPr lang="en-US" sz="2400" dirty="0"/>
              <a:t>“THE PROCESS OF INDUCTING THE INDIVIDUAL INTO THE SOCIAL WORLD IS CALLED SOCIALIZATION.”</a:t>
            </a:r>
          </a:p>
        </p:txBody>
      </p:sp>
    </p:spTree>
    <p:extLst>
      <p:ext uri="{BB962C8B-B14F-4D97-AF65-F5344CB8AC3E}">
        <p14:creationId xmlns:p14="http://schemas.microsoft.com/office/powerpoint/2010/main" val="2035631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8632-00BD-48C1-BA47-3C27EDB86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16638"/>
            <a:ext cx="8596668" cy="1778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A22F6-048A-4FDA-B610-5F38FE58D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604" y="2813064"/>
            <a:ext cx="8596668" cy="290059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Converts from biological being to social being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Contributes in personality development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Helps being disciplined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Perform different roles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Establishes knowledge &amp; skills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Transmits culture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912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6E93-94C0-4704-92F2-07F13623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16638"/>
            <a:ext cx="8596668" cy="174103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TYPES OF SOCIALIZATION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AC4E28-041A-49E7-B755-C836CF8EC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508521"/>
              </p:ext>
            </p:extLst>
          </p:nvPr>
        </p:nvGraphicFramePr>
        <p:xfrm>
          <a:off x="331304" y="2305878"/>
          <a:ext cx="10972800" cy="3620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A18D61A-3E05-40AC-8F23-A54EF0750CF5}"/>
              </a:ext>
            </a:extLst>
          </p:cNvPr>
          <p:cNvSpPr txBox="1"/>
          <p:nvPr/>
        </p:nvSpPr>
        <p:spPr>
          <a:xfrm>
            <a:off x="5817704" y="3508301"/>
            <a:ext cx="2716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white"/>
                </a:solidFill>
                <a:latin typeface="Gill Sans MT" panose="020B0502020104020203"/>
              </a:rPr>
              <a:t>Developmental Socialization</a:t>
            </a:r>
          </a:p>
        </p:txBody>
      </p:sp>
    </p:spTree>
    <p:extLst>
      <p:ext uri="{BB962C8B-B14F-4D97-AF65-F5344CB8AC3E}">
        <p14:creationId xmlns:p14="http://schemas.microsoft.com/office/powerpoint/2010/main" val="203320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99D8D-47EC-4D90-869D-0E953160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29890"/>
            <a:ext cx="8596668" cy="15709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Methods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E5C5F61-216E-4892-ADAA-133DDA606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0398921"/>
              </p:ext>
            </p:extLst>
          </p:nvPr>
        </p:nvGraphicFramePr>
        <p:xfrm>
          <a:off x="911669" y="2279585"/>
          <a:ext cx="8128000" cy="3737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799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ADE06-C413-43B4-8EE9-66603784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65652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AGENTS OF SOCIALIZATION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24EF0CA-FB36-4BD5-A3A5-4723D24DDC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7208742"/>
              </p:ext>
            </p:extLst>
          </p:nvPr>
        </p:nvGraphicFramePr>
        <p:xfrm>
          <a:off x="2084585" y="2040835"/>
          <a:ext cx="7430477" cy="4386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806E59-35C2-40B1-A35A-9991F3F69D71}"/>
              </a:ext>
            </a:extLst>
          </p:cNvPr>
          <p:cNvSpPr txBox="1"/>
          <p:nvPr/>
        </p:nvSpPr>
        <p:spPr>
          <a:xfrm>
            <a:off x="2676938" y="4407213"/>
            <a:ext cx="2001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Gill Sans MT" panose="020B0502020104020203"/>
              </a:rPr>
              <a:t>COMMUNITY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08B937-AEAB-49D2-B9AB-B4CF110065FA}"/>
              </a:ext>
            </a:extLst>
          </p:cNvPr>
          <p:cNvSpPr txBox="1"/>
          <p:nvPr/>
        </p:nvSpPr>
        <p:spPr>
          <a:xfrm>
            <a:off x="2676938" y="5047927"/>
            <a:ext cx="2199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Gill Sans MT" panose="020B0502020104020203"/>
              </a:rPr>
              <a:t>NEIGHBORHOOD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BAE42F-E8CE-4096-836D-543774A7A07D}"/>
              </a:ext>
            </a:extLst>
          </p:cNvPr>
          <p:cNvSpPr txBox="1"/>
          <p:nvPr/>
        </p:nvSpPr>
        <p:spPr>
          <a:xfrm>
            <a:off x="2676938" y="5838448"/>
            <a:ext cx="2292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white"/>
                </a:solidFill>
                <a:latin typeface="Gill Sans MT" panose="020B0502020104020203"/>
              </a:rPr>
              <a:t>WORK PLACE</a:t>
            </a:r>
          </a:p>
        </p:txBody>
      </p:sp>
    </p:spTree>
    <p:extLst>
      <p:ext uri="{BB962C8B-B14F-4D97-AF65-F5344CB8AC3E}">
        <p14:creationId xmlns:p14="http://schemas.microsoft.com/office/powerpoint/2010/main" val="2028165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12077-57E5-4264-B0D8-14A9132E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9897900" cy="15709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FACTORS EFFECTING SOCIALIZATION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FE6DA-01B6-4A8D-BECE-3A737CA0E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2709" y="2451652"/>
            <a:ext cx="8596668" cy="321864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SOCIAL INTERACTION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SOCIETY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BIOLOGICAL FACTORS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CULTURAL FACTORS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3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72937-63FE-47C0-A5FF-78E9BF97B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16638"/>
            <a:ext cx="8596668" cy="110492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PROCESSES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3920EF-8A05-44B0-9DF9-EBF97C799B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3304851"/>
              </p:ext>
            </p:extLst>
          </p:nvPr>
        </p:nvGraphicFramePr>
        <p:xfrm>
          <a:off x="848138" y="1895060"/>
          <a:ext cx="9435549" cy="4253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9073063-8E1A-474E-BFB3-3A57083FEDB5}"/>
              </a:ext>
            </a:extLst>
          </p:cNvPr>
          <p:cNvSpPr txBox="1"/>
          <p:nvPr/>
        </p:nvSpPr>
        <p:spPr>
          <a:xfrm>
            <a:off x="3981756" y="2199861"/>
            <a:ext cx="99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Gill Sans MT" panose="020B0502020104020203"/>
              </a:rPr>
              <a:t>VANITY</a:t>
            </a:r>
          </a:p>
        </p:txBody>
      </p:sp>
    </p:spTree>
    <p:extLst>
      <p:ext uri="{BB962C8B-B14F-4D97-AF65-F5344CB8AC3E}">
        <p14:creationId xmlns:p14="http://schemas.microsoft.com/office/powerpoint/2010/main" val="2731184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2984-820F-458E-95D2-AD1177485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715617"/>
            <a:ext cx="8596668" cy="1778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STAGES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365A3F5-8C7A-44F9-92AD-EB3343D14D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6733229"/>
              </p:ext>
            </p:extLst>
          </p:nvPr>
        </p:nvGraphicFramePr>
        <p:xfrm>
          <a:off x="1183859" y="1760883"/>
          <a:ext cx="8887793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4D76748-26D0-4D59-99D5-DA8BEF617A8B}"/>
              </a:ext>
            </a:extLst>
          </p:cNvPr>
          <p:cNvSpPr txBox="1"/>
          <p:nvPr/>
        </p:nvSpPr>
        <p:spPr>
          <a:xfrm>
            <a:off x="8720353" y="2707886"/>
            <a:ext cx="1857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Gill Sans MT" panose="020B0502020104020203"/>
              </a:rPr>
              <a:t>Stage-4</a:t>
            </a:r>
          </a:p>
          <a:p>
            <a:r>
              <a:rPr 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Gill Sans MT" panose="020B0502020104020203"/>
              </a:rPr>
              <a:t>Adolescence</a:t>
            </a:r>
          </a:p>
        </p:txBody>
      </p:sp>
    </p:spTree>
    <p:extLst>
      <p:ext uri="{BB962C8B-B14F-4D97-AF65-F5344CB8AC3E}">
        <p14:creationId xmlns:p14="http://schemas.microsoft.com/office/powerpoint/2010/main" val="2330225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D3E37-B4B8-45A3-920E-2AF7C9D54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590261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ANY QUESTIONS?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3A13-0F3C-41AB-89B7-406135888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448" y="591972"/>
            <a:ext cx="5075142" cy="1197591"/>
          </a:xfrm>
        </p:spPr>
        <p:txBody>
          <a:bodyPr/>
          <a:lstStyle/>
          <a:p>
            <a:r>
              <a:rPr lang="en-US" b="1" dirty="0"/>
              <a:t>List of contents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A14F3-82A6-4DC5-86A4-52E7CDF68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0845" y="919519"/>
            <a:ext cx="7231489" cy="4148919"/>
          </a:xfrm>
        </p:spPr>
        <p:txBody>
          <a:bodyPr/>
          <a:lstStyle/>
          <a:p>
            <a:endParaRPr lang="en-US" dirty="0"/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Nature/Characteristics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effecting personality development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Stages of personality development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1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EFD3-783C-4880-92A2-025C17658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108" y="1368287"/>
            <a:ext cx="5604196" cy="4121426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SOCIALIZATION</a:t>
            </a:r>
            <a:b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Definition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Functions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Types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Methods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Sources/Agents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Factors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Processes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Stages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04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F998-BE0F-4788-A147-E96C6C9F3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326" y="1726910"/>
            <a:ext cx="10613517" cy="3404179"/>
          </a:xfrm>
        </p:spPr>
        <p:txBody>
          <a:bodyPr>
            <a:normAutofit/>
          </a:bodyPr>
          <a:lstStyle/>
          <a:p>
            <a:r>
              <a:rPr lang="en-US" sz="3200" dirty="0"/>
              <a:t>“Personality is the fairly stable patterns of thought, feeling and action that are typically of an individual “</a:t>
            </a:r>
          </a:p>
        </p:txBody>
      </p:sp>
    </p:spTree>
    <p:extLst>
      <p:ext uri="{BB962C8B-B14F-4D97-AF65-F5344CB8AC3E}">
        <p14:creationId xmlns:p14="http://schemas.microsoft.com/office/powerpoint/2010/main" val="27972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9D153-C52E-4533-9FDB-1F8D2C2A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16638"/>
            <a:ext cx="8596668" cy="136497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CHARACTERISTICS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5906C-B427-4503-B77B-9E0B0ABD9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9457" y="2425148"/>
            <a:ext cx="8596668" cy="328491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End product of socialization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Gives uniqueness &amp; identification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Shows through individual’s character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Development is done according to norms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Compound of external &amp; internal character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6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DD24A-C659-4BD6-AA97-64792E91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6378" y="737125"/>
            <a:ext cx="8596668" cy="144448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PERSONALITY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42E13DB-0712-4D58-AD0A-FA5089C74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6380611"/>
              </p:ext>
            </p:extLst>
          </p:nvPr>
        </p:nvGraphicFramePr>
        <p:xfrm>
          <a:off x="1965739" y="2402849"/>
          <a:ext cx="7363791" cy="3311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437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8656F-6CF2-47F4-86E7-C12D1C765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16638"/>
            <a:ext cx="8596668" cy="127720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FACTORS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F5EEACD-D943-4098-8544-179D7DE06B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0276714"/>
              </p:ext>
            </p:extLst>
          </p:nvPr>
        </p:nvGraphicFramePr>
        <p:xfrm>
          <a:off x="3108739" y="1903999"/>
          <a:ext cx="5730461" cy="437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0E667F-5602-425F-9BDE-D702F44BE7A5}"/>
              </a:ext>
            </a:extLst>
          </p:cNvPr>
          <p:cNvSpPr txBox="1"/>
          <p:nvPr/>
        </p:nvSpPr>
        <p:spPr>
          <a:xfrm>
            <a:off x="4333462" y="4168817"/>
            <a:ext cx="21468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solidFill>
                  <a:prstClr val="white"/>
                </a:solidFill>
                <a:latin typeface="Gill Sans MT" panose="020B0502020104020203"/>
              </a:rPr>
              <a:t>Socialization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4928F-91F0-46D4-8484-622EE140590F}"/>
              </a:ext>
            </a:extLst>
          </p:cNvPr>
          <p:cNvSpPr txBox="1"/>
          <p:nvPr/>
        </p:nvSpPr>
        <p:spPr>
          <a:xfrm>
            <a:off x="4114999" y="4819060"/>
            <a:ext cx="21468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solidFill>
                  <a:prstClr val="white"/>
                </a:solidFill>
                <a:latin typeface="Gill Sans MT" panose="020B0502020104020203"/>
              </a:rPr>
              <a:t>Language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2D8F1-516F-440A-AC81-1AC548CC890D}"/>
              </a:ext>
            </a:extLst>
          </p:cNvPr>
          <p:cNvSpPr txBox="1"/>
          <p:nvPr/>
        </p:nvSpPr>
        <p:spPr>
          <a:xfrm>
            <a:off x="3790522" y="5548138"/>
            <a:ext cx="22392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solidFill>
                  <a:prstClr val="white"/>
                </a:solidFill>
                <a:latin typeface="Gill Sans MT" panose="020B0502020104020203"/>
              </a:rPr>
              <a:t>Group Life</a:t>
            </a:r>
          </a:p>
        </p:txBody>
      </p:sp>
    </p:spTree>
    <p:extLst>
      <p:ext uri="{BB962C8B-B14F-4D97-AF65-F5344CB8AC3E}">
        <p14:creationId xmlns:p14="http://schemas.microsoft.com/office/powerpoint/2010/main" val="303310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9A6A-079E-420A-82D6-4A46CE74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5709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STAGES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DC7FD4E-1E0A-41A8-9046-98F4AF3665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7737596"/>
              </p:ext>
            </p:extLst>
          </p:nvPr>
        </p:nvGraphicFramePr>
        <p:xfrm>
          <a:off x="1064590" y="1998373"/>
          <a:ext cx="9934713" cy="4336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F87648-033D-4800-B0F6-4D7C5A494388}"/>
              </a:ext>
            </a:extLst>
          </p:cNvPr>
          <p:cNvSpPr txBox="1"/>
          <p:nvPr/>
        </p:nvSpPr>
        <p:spPr>
          <a:xfrm>
            <a:off x="9022212" y="2646005"/>
            <a:ext cx="2105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Stage-4</a:t>
            </a:r>
          </a:p>
          <a:p>
            <a:r>
              <a:rPr lang="en-US" b="1" dirty="0"/>
              <a:t>PRE-ADOLESCENCE</a:t>
            </a:r>
          </a:p>
        </p:txBody>
      </p:sp>
    </p:spTree>
    <p:extLst>
      <p:ext uri="{BB962C8B-B14F-4D97-AF65-F5344CB8AC3E}">
        <p14:creationId xmlns:p14="http://schemas.microsoft.com/office/powerpoint/2010/main" val="214687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B46CE8-DD93-44D3-A3DA-FE63CAB3CC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957876"/>
              </p:ext>
            </p:extLst>
          </p:nvPr>
        </p:nvGraphicFramePr>
        <p:xfrm>
          <a:off x="1179442" y="1550504"/>
          <a:ext cx="9833115" cy="4465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26A408-48AF-4E48-8F7C-D46701096B87}"/>
              </a:ext>
            </a:extLst>
          </p:cNvPr>
          <p:cNvSpPr txBox="1"/>
          <p:nvPr/>
        </p:nvSpPr>
        <p:spPr>
          <a:xfrm>
            <a:off x="8984974" y="2279374"/>
            <a:ext cx="1630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Stage-8</a:t>
            </a:r>
          </a:p>
          <a:p>
            <a:r>
              <a:rPr lang="en-US" b="1" dirty="0"/>
              <a:t>OLD AGE </a:t>
            </a:r>
          </a:p>
        </p:txBody>
      </p:sp>
    </p:spTree>
    <p:extLst>
      <p:ext uri="{BB962C8B-B14F-4D97-AF65-F5344CB8AC3E}">
        <p14:creationId xmlns:p14="http://schemas.microsoft.com/office/powerpoint/2010/main" val="118118253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350</TotalTime>
  <Words>251</Words>
  <Application>Microsoft Office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Gill Sans MT</vt:lpstr>
      <vt:lpstr>Times New Roman</vt:lpstr>
      <vt:lpstr>Wingdings</vt:lpstr>
      <vt:lpstr>Wingdings 2</vt:lpstr>
      <vt:lpstr>Dividend</vt:lpstr>
      <vt:lpstr>Course name: sociology instructor: Ms. Ayesha Siddiqa</vt:lpstr>
      <vt:lpstr>List of contents</vt:lpstr>
      <vt:lpstr>SOCIALIZATION   Definition  Functions  Types  Methods  Sources/Agents  Factors  Processes  Stages</vt:lpstr>
      <vt:lpstr>PowerPoint Presentation</vt:lpstr>
      <vt:lpstr>CHARACTERISTICS</vt:lpstr>
      <vt:lpstr>TYPES OF PERSONALITY</vt:lpstr>
      <vt:lpstr>FACTORS </vt:lpstr>
      <vt:lpstr>STAGES</vt:lpstr>
      <vt:lpstr>PowerPoint Presentation</vt:lpstr>
      <vt:lpstr>SOCIALIZATION</vt:lpstr>
      <vt:lpstr>FUNCTIONS</vt:lpstr>
      <vt:lpstr>TYPES OF SOCIALIZATION</vt:lpstr>
      <vt:lpstr>Methods </vt:lpstr>
      <vt:lpstr>AGENTS OF SOCIALIZATION</vt:lpstr>
      <vt:lpstr>FACTORS EFFECTING SOCIALIZATION</vt:lpstr>
      <vt:lpstr>PROCESSES</vt:lpstr>
      <vt:lpstr>STAGES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name: sociology instructor: Ms. Ayesha Siddiqa</dc:title>
  <dc:creator>Ayesha</dc:creator>
  <cp:lastModifiedBy>Ayesha</cp:lastModifiedBy>
  <cp:revision>29</cp:revision>
  <dcterms:created xsi:type="dcterms:W3CDTF">2020-11-04T00:05:38Z</dcterms:created>
  <dcterms:modified xsi:type="dcterms:W3CDTF">2021-01-18T12:48:42Z</dcterms:modified>
</cp:coreProperties>
</file>