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45682" y="417115"/>
            <a:ext cx="4920758" cy="439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90132" y="102107"/>
            <a:ext cx="987552" cy="1231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49211" y="102107"/>
            <a:ext cx="854963" cy="1231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27402" y="231775"/>
            <a:ext cx="51822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5" dirty="0">
                <a:latin typeface="Calibri"/>
                <a:cs typeface="Calibri"/>
              </a:rPr>
              <a:t>What </a:t>
            </a:r>
            <a:r>
              <a:rPr sz="4400" b="1" dirty="0">
                <a:latin typeface="Calibri"/>
                <a:cs typeface="Calibri"/>
              </a:rPr>
              <a:t>is </a:t>
            </a:r>
            <a:r>
              <a:rPr sz="4400" b="1" spc="-10" dirty="0">
                <a:latin typeface="Calibri"/>
                <a:cs typeface="Calibri"/>
              </a:rPr>
              <a:t>Good</a:t>
            </a:r>
            <a:r>
              <a:rPr sz="4400" b="1" spc="-45" dirty="0">
                <a:latin typeface="Calibri"/>
                <a:cs typeface="Calibri"/>
              </a:rPr>
              <a:t> </a:t>
            </a:r>
            <a:r>
              <a:rPr sz="4400" b="1" spc="-10" dirty="0">
                <a:latin typeface="Calibri"/>
                <a:cs typeface="Calibri"/>
              </a:rPr>
              <a:t>Fodder?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991057"/>
            <a:ext cx="8074025" cy="5711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66720" marR="1112520" indent="-1852295">
              <a:lnSpc>
                <a:spcPct val="100000"/>
              </a:lnSpc>
              <a:spcBef>
                <a:spcPts val="95"/>
              </a:spcBef>
            </a:pPr>
            <a:r>
              <a:rPr sz="2800" b="1" spc="-60" dirty="0">
                <a:latin typeface="Calibri"/>
                <a:cs typeface="Calibri"/>
              </a:rPr>
              <a:t>(PALATABLE, </a:t>
            </a:r>
            <a:r>
              <a:rPr sz="2800" b="1" spc="-10" dirty="0">
                <a:latin typeface="Calibri"/>
                <a:cs typeface="Calibri"/>
              </a:rPr>
              <a:t>NUTRITIOUS,DIGESTIBLE </a:t>
            </a:r>
            <a:r>
              <a:rPr sz="2800" b="1" spc="-5" dirty="0">
                <a:latin typeface="Calibri"/>
                <a:cs typeface="Calibri"/>
              </a:rPr>
              <a:t>&amp;  </a:t>
            </a:r>
            <a:r>
              <a:rPr sz="2800" b="1" spc="-20" dirty="0">
                <a:latin typeface="Calibri"/>
                <a:cs typeface="Calibri"/>
              </a:rPr>
              <a:t>PRESERVABLE)</a:t>
            </a:r>
            <a:endParaRPr sz="2800">
              <a:latin typeface="Calibri"/>
              <a:cs typeface="Calibri"/>
            </a:endParaRPr>
          </a:p>
          <a:p>
            <a:pPr marL="12700" marR="5715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399415" algn="l"/>
                <a:tab pos="400685" algn="l"/>
                <a:tab pos="1431290" algn="l"/>
                <a:tab pos="2786380" algn="l"/>
                <a:tab pos="3201035" algn="l"/>
                <a:tab pos="3772535" algn="l"/>
                <a:tab pos="4941570" algn="l"/>
                <a:tab pos="5828665" algn="l"/>
                <a:tab pos="6492240" algn="l"/>
                <a:tab pos="6819900" algn="l"/>
              </a:tabLst>
            </a:pPr>
            <a:r>
              <a:rPr sz="2400" spc="-3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odde</a:t>
            </a:r>
            <a:r>
              <a:rPr sz="2400" dirty="0">
                <a:latin typeface="Calibri"/>
                <a:cs typeface="Calibri"/>
              </a:rPr>
              <a:t>r	ac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din</a:t>
            </a:r>
            <a:r>
              <a:rPr sz="2400" dirty="0">
                <a:latin typeface="Calibri"/>
                <a:cs typeface="Calibri"/>
              </a:rPr>
              <a:t>g	</a:t>
            </a:r>
            <a:r>
              <a:rPr sz="2400" spc="-4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	the	ani</a:t>
            </a:r>
            <a:r>
              <a:rPr sz="2400" spc="-10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al</a:t>
            </a:r>
            <a:r>
              <a:rPr sz="2400" spc="-145" dirty="0">
                <a:latin typeface="Calibri"/>
                <a:cs typeface="Calibri"/>
              </a:rPr>
              <a:t>’</a:t>
            </a:r>
            <a:r>
              <a:rPr sz="2400" dirty="0">
                <a:latin typeface="Calibri"/>
                <a:cs typeface="Calibri"/>
              </a:rPr>
              <a:t>s	li</a:t>
            </a:r>
            <a:r>
              <a:rPr sz="2400" spc="-15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2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,	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	it	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um</a:t>
            </a:r>
            <a:r>
              <a:rPr sz="2400" dirty="0">
                <a:latin typeface="Calibri"/>
                <a:cs typeface="Calibri"/>
              </a:rPr>
              <a:t>es  </a:t>
            </a:r>
            <a:r>
              <a:rPr sz="2400" spc="-25" dirty="0">
                <a:latin typeface="Calibri"/>
                <a:cs typeface="Calibri"/>
              </a:rPr>
              <a:t>happily.</a:t>
            </a:r>
            <a:endParaRPr sz="2400">
              <a:latin typeface="Calibri"/>
              <a:cs typeface="Calibri"/>
            </a:endParaRPr>
          </a:p>
          <a:p>
            <a:pPr marL="12700" marR="762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63855" algn="l"/>
              </a:tabLst>
            </a:pP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5" dirty="0">
                <a:latin typeface="Calibri"/>
                <a:cs typeface="Calibri"/>
              </a:rPr>
              <a:t>should be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reasonable amount of </a:t>
            </a:r>
            <a:r>
              <a:rPr sz="2400" spc="5" dirty="0">
                <a:latin typeface="Calibri"/>
                <a:cs typeface="Calibri"/>
              </a:rPr>
              <a:t>dry </a:t>
            </a:r>
            <a:r>
              <a:rPr sz="2400" spc="-20" dirty="0">
                <a:latin typeface="Calibri"/>
                <a:cs typeface="Calibri"/>
              </a:rPr>
              <a:t>matter </a:t>
            </a:r>
            <a:r>
              <a:rPr sz="2400" dirty="0">
                <a:latin typeface="Calibri"/>
                <a:cs typeface="Calibri"/>
              </a:rPr>
              <a:t>in the  </a:t>
            </a:r>
            <a:r>
              <a:rPr sz="2400" spc="-45" dirty="0">
                <a:latin typeface="Calibri"/>
                <a:cs typeface="Calibri"/>
              </a:rPr>
              <a:t>fodder.</a:t>
            </a:r>
            <a:endParaRPr sz="2400">
              <a:latin typeface="Calibri"/>
              <a:cs typeface="Calibri"/>
            </a:endParaRPr>
          </a:p>
          <a:p>
            <a:pPr marL="314325" indent="-30226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14960" algn="l"/>
              </a:tabLst>
            </a:pP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5" dirty="0">
                <a:latin typeface="Calibri"/>
                <a:cs typeface="Calibri"/>
              </a:rPr>
              <a:t>must be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appropriate </a:t>
            </a:r>
            <a:r>
              <a:rPr sz="2400" spc="-15" dirty="0">
                <a:latin typeface="Calibri"/>
                <a:cs typeface="Calibri"/>
              </a:rPr>
              <a:t>amount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20" dirty="0">
                <a:latin typeface="Calibri"/>
                <a:cs typeface="Calibri"/>
              </a:rPr>
              <a:t>raw </a:t>
            </a:r>
            <a:r>
              <a:rPr sz="2400" spc="-10" dirty="0">
                <a:latin typeface="Calibri"/>
                <a:cs typeface="Calibri"/>
              </a:rPr>
              <a:t>proteins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2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meet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requirements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body.</a:t>
            </a:r>
            <a:endParaRPr sz="24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80"/>
              </a:spcBef>
              <a:buAutoNum type="arabicPeriod" startAt="4"/>
              <a:tabLst>
                <a:tab pos="367030" algn="l"/>
              </a:tabLst>
            </a:pP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5" dirty="0">
                <a:latin typeface="Calibri"/>
                <a:cs typeface="Calibri"/>
              </a:rPr>
              <a:t>should be </a:t>
            </a:r>
            <a:r>
              <a:rPr sz="2400" dirty="0">
                <a:latin typeface="Calibri"/>
                <a:cs typeface="Calibri"/>
              </a:rPr>
              <a:t>enough </a:t>
            </a:r>
            <a:r>
              <a:rPr sz="2400" spc="-10" dirty="0">
                <a:latin typeface="Calibri"/>
                <a:cs typeface="Calibri"/>
              </a:rPr>
              <a:t>digestible </a:t>
            </a:r>
            <a:r>
              <a:rPr sz="2400" spc="-5" dirty="0">
                <a:latin typeface="Calibri"/>
                <a:cs typeface="Calibri"/>
              </a:rPr>
              <a:t>energy </a:t>
            </a:r>
            <a:r>
              <a:rPr sz="2400" spc="-10" dirty="0">
                <a:latin typeface="Calibri"/>
                <a:cs typeface="Calibri"/>
              </a:rPr>
              <a:t>in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fodder </a:t>
            </a:r>
            <a:r>
              <a:rPr sz="2400" spc="-5" dirty="0">
                <a:latin typeface="Calibri"/>
                <a:cs typeface="Calibri"/>
              </a:rPr>
              <a:t>so 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the animals’ </a:t>
            </a:r>
            <a:r>
              <a:rPr sz="2400" spc="-15" dirty="0">
                <a:latin typeface="Calibri"/>
                <a:cs typeface="Calibri"/>
              </a:rPr>
              <a:t>digestive </a:t>
            </a:r>
            <a:r>
              <a:rPr sz="2400" spc="-25" dirty="0">
                <a:latin typeface="Calibri"/>
                <a:cs typeface="Calibri"/>
              </a:rPr>
              <a:t>system </a:t>
            </a:r>
            <a:r>
              <a:rPr sz="2400" spc="-5" dirty="0">
                <a:latin typeface="Calibri"/>
                <a:cs typeface="Calibri"/>
              </a:rPr>
              <a:t>remains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healthy.</a:t>
            </a:r>
            <a:endParaRPr sz="2400">
              <a:latin typeface="Calibri"/>
              <a:cs typeface="Calibri"/>
            </a:endParaRPr>
          </a:p>
          <a:p>
            <a:pPr marL="311150" indent="-299085" algn="just">
              <a:lnSpc>
                <a:spcPct val="100000"/>
              </a:lnSpc>
              <a:spcBef>
                <a:spcPts val="575"/>
              </a:spcBef>
              <a:buAutoNum type="arabicPeriod" startAt="4"/>
              <a:tabLst>
                <a:tab pos="311785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fodder </a:t>
            </a:r>
            <a:r>
              <a:rPr sz="2400" spc="-5" dirty="0">
                <a:latin typeface="Calibri"/>
                <a:cs typeface="Calibri"/>
              </a:rPr>
              <a:t>should be </a:t>
            </a:r>
            <a:r>
              <a:rPr sz="2400" spc="-10" dirty="0">
                <a:latin typeface="Calibri"/>
                <a:cs typeface="Calibri"/>
              </a:rPr>
              <a:t>completely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digestible.</a:t>
            </a:r>
            <a:endParaRPr sz="24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80"/>
              </a:spcBef>
              <a:buAutoNum type="arabicPeriod" startAt="4"/>
              <a:tabLst>
                <a:tab pos="353060" algn="l"/>
              </a:tabLst>
            </a:pPr>
            <a:r>
              <a:rPr sz="2400" spc="-5" dirty="0">
                <a:latin typeface="Calibri"/>
                <a:cs typeface="Calibri"/>
              </a:rPr>
              <a:t>It </a:t>
            </a:r>
            <a:r>
              <a:rPr sz="2400" spc="-10" dirty="0">
                <a:latin typeface="Calibri"/>
                <a:cs typeface="Calibri"/>
              </a:rPr>
              <a:t>must </a:t>
            </a:r>
            <a:r>
              <a:rPr sz="2400" spc="-20" dirty="0">
                <a:latin typeface="Calibri"/>
                <a:cs typeface="Calibri"/>
              </a:rPr>
              <a:t>have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quality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preserved </a:t>
            </a:r>
            <a:r>
              <a:rPr sz="2400" spc="-5" dirty="0">
                <a:latin typeface="Calibri"/>
                <a:cs typeface="Calibri"/>
              </a:rPr>
              <a:t>so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farmer  knows how </a:t>
            </a:r>
            <a:r>
              <a:rPr sz="2400" dirty="0">
                <a:latin typeface="Calibri"/>
                <a:cs typeface="Calibri"/>
              </a:rPr>
              <a:t>much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nutritional </a:t>
            </a:r>
            <a:r>
              <a:rPr sz="2400" spc="-10" dirty="0">
                <a:latin typeface="Calibri"/>
                <a:cs typeface="Calibri"/>
              </a:rPr>
              <a:t>requirements </a:t>
            </a:r>
            <a:r>
              <a:rPr sz="2400" spc="-5" dirty="0">
                <a:latin typeface="Calibri"/>
                <a:cs typeface="Calibri"/>
              </a:rPr>
              <a:t>of his </a:t>
            </a:r>
            <a:r>
              <a:rPr sz="2400" dirty="0">
                <a:latin typeface="Calibri"/>
                <a:cs typeface="Calibri"/>
              </a:rPr>
              <a:t>animals 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being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fulfilled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154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99606" y="647239"/>
            <a:ext cx="4930276" cy="439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544056" y="332231"/>
            <a:ext cx="987551" cy="12313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3135" y="332231"/>
            <a:ext cx="854964" cy="12313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81580" y="461594"/>
            <a:ext cx="51822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0" dirty="0">
                <a:latin typeface="Calibri"/>
                <a:cs typeface="Calibri"/>
              </a:rPr>
              <a:t>What </a:t>
            </a:r>
            <a:r>
              <a:rPr sz="4400" b="1" dirty="0">
                <a:latin typeface="Calibri"/>
                <a:cs typeface="Calibri"/>
              </a:rPr>
              <a:t>is </a:t>
            </a:r>
            <a:r>
              <a:rPr sz="4400" b="1" spc="-5" dirty="0">
                <a:latin typeface="Calibri"/>
                <a:cs typeface="Calibri"/>
              </a:rPr>
              <a:t>Good</a:t>
            </a:r>
            <a:r>
              <a:rPr sz="4400" b="1" spc="-55" dirty="0">
                <a:latin typeface="Calibri"/>
                <a:cs typeface="Calibri"/>
              </a:rPr>
              <a:t> </a:t>
            </a:r>
            <a:r>
              <a:rPr sz="4400" b="1" spc="-15" dirty="0">
                <a:latin typeface="Calibri"/>
                <a:cs typeface="Calibri"/>
              </a:rPr>
              <a:t>Fodder?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385392"/>
            <a:ext cx="8075295" cy="4892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800" dirty="0">
                <a:latin typeface="Calibri"/>
                <a:cs typeface="Calibri"/>
              </a:rPr>
              <a:t>Dairy </a:t>
            </a:r>
            <a:r>
              <a:rPr sz="3800" spc="-20" dirty="0">
                <a:latin typeface="Calibri"/>
                <a:cs typeface="Calibri"/>
              </a:rPr>
              <a:t>farmers </a:t>
            </a:r>
            <a:r>
              <a:rPr sz="3800" spc="-5" dirty="0">
                <a:latin typeface="Calibri"/>
                <a:cs typeface="Calibri"/>
              </a:rPr>
              <a:t>should </a:t>
            </a:r>
            <a:r>
              <a:rPr sz="3800" dirty="0">
                <a:latin typeface="Calibri"/>
                <a:cs typeface="Calibri"/>
              </a:rPr>
              <a:t>choose the </a:t>
            </a:r>
            <a:r>
              <a:rPr sz="3800" spc="-15" dirty="0">
                <a:latin typeface="Calibri"/>
                <a:cs typeface="Calibri"/>
              </a:rPr>
              <a:t>best  </a:t>
            </a:r>
            <a:r>
              <a:rPr sz="3800" dirty="0">
                <a:latin typeface="Calibri"/>
                <a:cs typeface="Calibri"/>
              </a:rPr>
              <a:t>type </a:t>
            </a:r>
            <a:r>
              <a:rPr sz="3800" spc="-5" dirty="0">
                <a:latin typeface="Calibri"/>
                <a:cs typeface="Calibri"/>
              </a:rPr>
              <a:t>of </a:t>
            </a:r>
            <a:r>
              <a:rPr sz="3800" spc="-15" dirty="0">
                <a:latin typeface="Calibri"/>
                <a:cs typeface="Calibri"/>
              </a:rPr>
              <a:t>fodder </a:t>
            </a:r>
            <a:r>
              <a:rPr sz="3800" spc="-30" dirty="0">
                <a:latin typeface="Calibri"/>
                <a:cs typeface="Calibri"/>
              </a:rPr>
              <a:t>for </a:t>
            </a:r>
            <a:r>
              <a:rPr sz="3800" spc="-25" dirty="0">
                <a:latin typeface="Calibri"/>
                <a:cs typeface="Calibri"/>
              </a:rPr>
              <a:t>better </a:t>
            </a:r>
            <a:r>
              <a:rPr sz="3800" spc="-20" dirty="0">
                <a:latin typeface="Calibri"/>
                <a:cs typeface="Calibri"/>
              </a:rPr>
              <a:t>growth </a:t>
            </a:r>
            <a:r>
              <a:rPr sz="3800" spc="-5" dirty="0">
                <a:latin typeface="Calibri"/>
                <a:cs typeface="Calibri"/>
              </a:rPr>
              <a:t>of  </a:t>
            </a:r>
            <a:r>
              <a:rPr sz="3800" dirty="0">
                <a:latin typeface="Calibri"/>
                <a:cs typeface="Calibri"/>
              </a:rPr>
              <a:t>their</a:t>
            </a:r>
            <a:r>
              <a:rPr sz="3800" spc="-1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animals.</a:t>
            </a:r>
            <a:endParaRPr sz="3800">
              <a:latin typeface="Calibri"/>
              <a:cs typeface="Calibri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355600" algn="l"/>
              </a:tabLst>
            </a:pPr>
            <a:r>
              <a:rPr sz="3800" spc="-5" dirty="0">
                <a:latin typeface="Calibri"/>
                <a:cs typeface="Calibri"/>
              </a:rPr>
              <a:t>The </a:t>
            </a:r>
            <a:r>
              <a:rPr sz="3800" spc="-15" dirty="0">
                <a:latin typeface="Calibri"/>
                <a:cs typeface="Calibri"/>
              </a:rPr>
              <a:t>growth </a:t>
            </a:r>
            <a:r>
              <a:rPr sz="3800" spc="-5" dirty="0">
                <a:latin typeface="Calibri"/>
                <a:cs typeface="Calibri"/>
              </a:rPr>
              <a:t>and </a:t>
            </a:r>
            <a:r>
              <a:rPr sz="3800" spc="-10" dirty="0">
                <a:latin typeface="Calibri"/>
                <a:cs typeface="Calibri"/>
              </a:rPr>
              <a:t>production </a:t>
            </a:r>
            <a:r>
              <a:rPr sz="3800" spc="-5" dirty="0">
                <a:latin typeface="Calibri"/>
                <a:cs typeface="Calibri"/>
              </a:rPr>
              <a:t>of </a:t>
            </a:r>
            <a:r>
              <a:rPr sz="3800" dirty="0">
                <a:latin typeface="Calibri"/>
                <a:cs typeface="Calibri"/>
              </a:rPr>
              <a:t>animals  depends on the </a:t>
            </a:r>
            <a:r>
              <a:rPr sz="3800" spc="-15" dirty="0">
                <a:latin typeface="Calibri"/>
                <a:cs typeface="Calibri"/>
              </a:rPr>
              <a:t>fodder </a:t>
            </a:r>
            <a:r>
              <a:rPr sz="3800" spc="-5" dirty="0">
                <a:latin typeface="Calibri"/>
                <a:cs typeface="Calibri"/>
              </a:rPr>
              <a:t>they</a:t>
            </a:r>
            <a:r>
              <a:rPr sz="3800" spc="-35" dirty="0">
                <a:latin typeface="Calibri"/>
                <a:cs typeface="Calibri"/>
              </a:rPr>
              <a:t> </a:t>
            </a:r>
            <a:r>
              <a:rPr sz="3800" spc="-10" dirty="0">
                <a:latin typeface="Calibri"/>
                <a:cs typeface="Calibri"/>
              </a:rPr>
              <a:t>eat.</a:t>
            </a:r>
            <a:endParaRPr sz="38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15"/>
              </a:spcBef>
              <a:buFont typeface="Arial"/>
              <a:buChar char="•"/>
              <a:tabLst>
                <a:tab pos="355600" algn="l"/>
              </a:tabLst>
            </a:pPr>
            <a:r>
              <a:rPr sz="3800" spc="-5" dirty="0">
                <a:latin typeface="Calibri"/>
                <a:cs typeface="Calibri"/>
              </a:rPr>
              <a:t>Only </a:t>
            </a:r>
            <a:r>
              <a:rPr sz="3800" spc="-10" dirty="0">
                <a:latin typeface="Calibri"/>
                <a:cs typeface="Calibri"/>
              </a:rPr>
              <a:t>the </a:t>
            </a:r>
            <a:r>
              <a:rPr sz="3800" spc="-15" dirty="0">
                <a:latin typeface="Calibri"/>
                <a:cs typeface="Calibri"/>
              </a:rPr>
              <a:t>best </a:t>
            </a:r>
            <a:r>
              <a:rPr sz="3800" spc="-20" dirty="0">
                <a:latin typeface="Calibri"/>
                <a:cs typeface="Calibri"/>
              </a:rPr>
              <a:t>fodder </a:t>
            </a:r>
            <a:r>
              <a:rPr sz="3800" spc="-15" dirty="0">
                <a:latin typeface="Calibri"/>
                <a:cs typeface="Calibri"/>
              </a:rPr>
              <a:t>can </a:t>
            </a:r>
            <a:r>
              <a:rPr sz="3800" spc="-20" dirty="0">
                <a:latin typeface="Calibri"/>
                <a:cs typeface="Calibri"/>
              </a:rPr>
              <a:t>guarantee  </a:t>
            </a:r>
            <a:r>
              <a:rPr sz="3800" dirty="0">
                <a:latin typeface="Calibri"/>
                <a:cs typeface="Calibri"/>
              </a:rPr>
              <a:t>their </a:t>
            </a:r>
            <a:r>
              <a:rPr sz="3800" spc="-15" dirty="0">
                <a:latin typeface="Calibri"/>
                <a:cs typeface="Calibri"/>
              </a:rPr>
              <a:t>growth </a:t>
            </a:r>
            <a:r>
              <a:rPr sz="3800" dirty="0">
                <a:latin typeface="Calibri"/>
                <a:cs typeface="Calibri"/>
              </a:rPr>
              <a:t>and </a:t>
            </a:r>
            <a:r>
              <a:rPr sz="3800" spc="-10" dirty="0">
                <a:latin typeface="Calibri"/>
                <a:cs typeface="Calibri"/>
              </a:rPr>
              <a:t>maximum  </a:t>
            </a:r>
            <a:r>
              <a:rPr sz="3800" spc="-5" dirty="0">
                <a:latin typeface="Calibri"/>
                <a:cs typeface="Calibri"/>
              </a:rPr>
              <a:t>production.</a:t>
            </a:r>
            <a:endParaRPr sz="3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962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8744" y="147650"/>
            <a:ext cx="637032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5945" marR="5080" indent="-183388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Arial"/>
                <a:cs typeface="Arial"/>
              </a:rPr>
              <a:t>Modern Trends In</a:t>
            </a:r>
            <a:r>
              <a:rPr sz="4400" spc="-40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Fodder  Production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420"/>
            <a:ext cx="7993380" cy="431800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Selection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fodder </a:t>
            </a:r>
            <a:r>
              <a:rPr sz="3200" dirty="0">
                <a:latin typeface="Arial"/>
                <a:cs typeface="Arial"/>
              </a:rPr>
              <a:t>with </a:t>
            </a:r>
            <a:r>
              <a:rPr sz="3200" spc="-5" dirty="0">
                <a:latin typeface="Arial"/>
                <a:cs typeface="Arial"/>
              </a:rPr>
              <a:t>higher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yield/acre</a:t>
            </a:r>
            <a:endParaRPr sz="3200">
              <a:latin typeface="Arial"/>
              <a:cs typeface="Arial"/>
            </a:endParaRPr>
          </a:p>
          <a:p>
            <a:pPr marL="355600" marR="16129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Selection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verities with </a:t>
            </a:r>
            <a:r>
              <a:rPr sz="3200" spc="-5" dirty="0">
                <a:latin typeface="Arial"/>
                <a:cs typeface="Arial"/>
              </a:rPr>
              <a:t>higher nutritional  </a:t>
            </a:r>
            <a:r>
              <a:rPr sz="3200" dirty="0">
                <a:latin typeface="Arial"/>
                <a:cs typeface="Arial"/>
              </a:rPr>
              <a:t>value</a:t>
            </a:r>
            <a:endParaRPr sz="3200">
              <a:latin typeface="Arial"/>
              <a:cs typeface="Arial"/>
            </a:endParaRPr>
          </a:p>
          <a:p>
            <a:pPr marL="355600" marR="79311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Preference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multi </a:t>
            </a:r>
            <a:r>
              <a:rPr sz="3200" dirty="0">
                <a:latin typeface="Arial"/>
                <a:cs typeface="Arial"/>
              </a:rPr>
              <a:t>cuts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perennial  fodders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Preference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fodders </a:t>
            </a:r>
            <a:r>
              <a:rPr sz="3200" dirty="0">
                <a:latin typeface="Arial"/>
                <a:cs typeface="Arial"/>
              </a:rPr>
              <a:t>which can be  preserved </a:t>
            </a:r>
            <a:r>
              <a:rPr sz="3200" spc="-5" dirty="0">
                <a:latin typeface="Arial"/>
                <a:cs typeface="Arial"/>
              </a:rPr>
              <a:t>easily </a:t>
            </a:r>
            <a:r>
              <a:rPr sz="3200" dirty="0">
                <a:latin typeface="Arial"/>
                <a:cs typeface="Arial"/>
              </a:rPr>
              <a:t>ensuring </a:t>
            </a:r>
            <a:r>
              <a:rPr sz="3200" spc="-5" dirty="0">
                <a:latin typeface="Arial"/>
                <a:cs typeface="Arial"/>
              </a:rPr>
              <a:t>food security</a:t>
            </a:r>
            <a:r>
              <a:rPr sz="3200" spc="-1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for  livestock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62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92702" y="482930"/>
            <a:ext cx="9588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latin typeface="Arial"/>
                <a:cs typeface="Arial"/>
              </a:rPr>
              <a:t>_</a:t>
            </a:r>
            <a:r>
              <a:rPr sz="4400" dirty="0">
                <a:latin typeface="Arial"/>
                <a:cs typeface="Arial"/>
              </a:rPr>
              <a:t>2_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1358"/>
            <a:ext cx="7699375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60591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Fast Growing </a:t>
            </a:r>
            <a:r>
              <a:rPr sz="3200" spc="-5" dirty="0">
                <a:latin typeface="Arial"/>
                <a:cs typeface="Arial"/>
              </a:rPr>
              <a:t>fodder</a:t>
            </a:r>
            <a:r>
              <a:rPr sz="3200" spc="-1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Production  Techniques</a:t>
            </a:r>
            <a:endParaRPr sz="3200">
              <a:latin typeface="Arial"/>
              <a:cs typeface="Arial"/>
            </a:endParaRPr>
          </a:p>
          <a:p>
            <a:pPr marL="355600" marR="3429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Intercropping </a:t>
            </a:r>
            <a:r>
              <a:rPr sz="3200" dirty="0">
                <a:latin typeface="Arial"/>
                <a:cs typeface="Arial"/>
              </a:rPr>
              <a:t>with </a:t>
            </a:r>
            <a:r>
              <a:rPr sz="3200" spc="-5" dirty="0">
                <a:latin typeface="Arial"/>
                <a:cs typeface="Arial"/>
              </a:rPr>
              <a:t>friendly fodder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crops  increasing </a:t>
            </a:r>
            <a:r>
              <a:rPr sz="3200" spc="-5" dirty="0">
                <a:latin typeface="Arial"/>
                <a:cs typeface="Arial"/>
              </a:rPr>
              <a:t>nutritional </a:t>
            </a:r>
            <a:r>
              <a:rPr sz="3200" dirty="0">
                <a:latin typeface="Arial"/>
                <a:cs typeface="Arial"/>
              </a:rPr>
              <a:t>value of the  harvested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material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Farm </a:t>
            </a:r>
            <a:r>
              <a:rPr sz="3200" spc="-5" dirty="0">
                <a:latin typeface="Arial"/>
                <a:cs typeface="Arial"/>
              </a:rPr>
              <a:t>Mechanization helping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speed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up  </a:t>
            </a:r>
            <a:r>
              <a:rPr sz="3200" spc="-5" dirty="0">
                <a:latin typeface="Arial"/>
                <a:cs typeface="Arial"/>
              </a:rPr>
              <a:t>fodder </a:t>
            </a:r>
            <a:r>
              <a:rPr sz="3200" dirty="0">
                <a:latin typeface="Arial"/>
                <a:cs typeface="Arial"/>
              </a:rPr>
              <a:t>harvesting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preservations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466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What is Good Fodder?</vt:lpstr>
      <vt:lpstr>What is Good Fodder?</vt:lpstr>
      <vt:lpstr>Modern Trends In Fodder  Production</vt:lpstr>
      <vt:lpstr>_2_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Good Fodder?</dc:title>
  <dc:creator>HP</dc:creator>
  <cp:lastModifiedBy>HP</cp:lastModifiedBy>
  <cp:revision>1</cp:revision>
  <dcterms:created xsi:type="dcterms:W3CDTF">2006-08-16T00:00:00Z</dcterms:created>
  <dcterms:modified xsi:type="dcterms:W3CDTF">2020-05-03T08:13:40Z</dcterms:modified>
</cp:coreProperties>
</file>