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9" r:id="rId5"/>
    <p:sldId id="265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No.08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Stress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of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en-US" sz="2000" dirty="0" smtClean="0"/>
              <a:t>Reaction of the body that cause physically, mentally and emotionally changes is called stress.</a:t>
            </a:r>
          </a:p>
          <a:p>
            <a:pPr lvl="0" algn="just"/>
            <a:r>
              <a:rPr lang="en-US" sz="2000" dirty="0" smtClean="0"/>
              <a:t>Stress can come from any situation and thoughts that makes you feel angry, frustrated, nervous or anxiety. </a:t>
            </a:r>
          </a:p>
          <a:p>
            <a:pPr lvl="0" algn="just"/>
            <a:r>
              <a:rPr lang="en-US" sz="2000" dirty="0" smtClean="0"/>
              <a:t>Stress is the reaction by the body and brain to meet the demands of some challenge or threat. </a:t>
            </a:r>
          </a:p>
          <a:p>
            <a:pPr lvl="0" algn="just"/>
            <a:r>
              <a:rPr lang="en-US" sz="2000" dirty="0" smtClean="0"/>
              <a:t>We may also define Stress occur when there is a imbalance between physical and psychological demands and their ability to respond.</a:t>
            </a:r>
          </a:p>
          <a:p>
            <a:pPr lvl="0" algn="just"/>
            <a:r>
              <a:rPr lang="en-US" sz="2000" dirty="0" smtClean="0"/>
              <a:t>Stress process has four stages:-</a:t>
            </a:r>
          </a:p>
          <a:p>
            <a:pPr marL="514350" lvl="0" indent="-514350" algn="just">
              <a:buAutoNum type="romanLcParenR"/>
            </a:pPr>
            <a:r>
              <a:rPr lang="en-US" sz="2000" dirty="0" smtClean="0"/>
              <a:t>Environmental Demand</a:t>
            </a:r>
          </a:p>
          <a:p>
            <a:pPr marL="514350" lvl="0" indent="-514350" algn="just">
              <a:buAutoNum type="romanLcParenR"/>
            </a:pPr>
            <a:r>
              <a:rPr lang="en-US" sz="2000" dirty="0" smtClean="0"/>
              <a:t>Perception of Demand</a:t>
            </a:r>
          </a:p>
          <a:p>
            <a:pPr marL="514350" lvl="0" indent="-514350" algn="just">
              <a:buAutoNum type="romanLcParenR"/>
            </a:pPr>
            <a:r>
              <a:rPr lang="en-US" sz="2000" dirty="0" smtClean="0"/>
              <a:t>Stress Response</a:t>
            </a:r>
          </a:p>
          <a:p>
            <a:pPr marL="514350" lvl="0" indent="-514350" algn="just">
              <a:buAutoNum type="romanLcParenR"/>
            </a:pPr>
            <a:r>
              <a:rPr lang="en-US" sz="2000" dirty="0" smtClean="0"/>
              <a:t>Behavioral </a:t>
            </a:r>
            <a:r>
              <a:rPr lang="en-US" sz="2000" dirty="0" smtClean="0"/>
              <a:t>Consequences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Stress and Effects of Stress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None/>
            </a:pPr>
            <a:endParaRPr lang="en-US" sz="1400" dirty="0" smtClean="0"/>
          </a:p>
          <a:p>
            <a:pPr lvl="0" algn="just"/>
            <a:r>
              <a:rPr lang="en-US" sz="1400" dirty="0" smtClean="0"/>
              <a:t>Poor Performance</a:t>
            </a:r>
          </a:p>
          <a:p>
            <a:pPr lvl="0" algn="just"/>
            <a:r>
              <a:rPr lang="en-US" sz="1400" dirty="0" smtClean="0"/>
              <a:t>Weather Conditions </a:t>
            </a:r>
          </a:p>
          <a:p>
            <a:pPr lvl="0" algn="just"/>
            <a:r>
              <a:rPr lang="en-US" sz="1400" dirty="0" smtClean="0"/>
              <a:t>Economic Situation</a:t>
            </a:r>
          </a:p>
          <a:p>
            <a:pPr lvl="0" algn="just"/>
            <a:r>
              <a:rPr lang="en-US" sz="1400" dirty="0" smtClean="0"/>
              <a:t>Poor performance</a:t>
            </a:r>
          </a:p>
          <a:p>
            <a:pPr lvl="0" algn="just"/>
            <a:endParaRPr lang="en-US" sz="1400" dirty="0" smtClean="0"/>
          </a:p>
          <a:p>
            <a:pPr lvl="0" algn="just"/>
            <a:r>
              <a:rPr lang="en-US" sz="1400" dirty="0" smtClean="0"/>
              <a:t>Major three form of stress</a:t>
            </a:r>
          </a:p>
          <a:p>
            <a:pPr marL="400050" lvl="0" indent="-400050" algn="just">
              <a:buAutoNum type="romanLcParenR"/>
            </a:pPr>
            <a:r>
              <a:rPr lang="en-US" sz="1400" dirty="0" smtClean="0"/>
              <a:t>Acute Stress</a:t>
            </a:r>
          </a:p>
          <a:p>
            <a:pPr marL="400050" lvl="0" indent="-400050" algn="just">
              <a:buAutoNum type="romanLcParenR"/>
            </a:pPr>
            <a:r>
              <a:rPr lang="en-US" sz="1400" dirty="0" smtClean="0"/>
              <a:t>Episodic Stress</a:t>
            </a:r>
          </a:p>
          <a:p>
            <a:pPr marL="400050" lvl="0" indent="-400050" algn="just">
              <a:buAutoNum type="romanLcParenR"/>
            </a:pPr>
            <a:r>
              <a:rPr lang="en-US" sz="1400" dirty="0" smtClean="0"/>
              <a:t>Chronic Stress</a:t>
            </a:r>
          </a:p>
          <a:p>
            <a:pPr lvl="0" algn="just"/>
            <a:endParaRPr lang="en-US" sz="1400" dirty="0" smtClean="0"/>
          </a:p>
          <a:p>
            <a:pPr lvl="0" algn="just"/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Identifying Sources of Stress and Anxiety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en-US" sz="1800" dirty="0" smtClean="0"/>
              <a:t>There are literally thousands of specific sources of stress. </a:t>
            </a:r>
          </a:p>
          <a:p>
            <a:pPr lvl="0" algn="just"/>
            <a:r>
              <a:rPr lang="en-US" sz="1800" dirty="0" smtClean="0"/>
              <a:t>Exercise psychologists have also shown that major life events such as a  job change or a </a:t>
            </a:r>
            <a:r>
              <a:rPr lang="en-US" sz="1600" dirty="0" smtClean="0"/>
              <a:t>death in the family as well as daily hassles such as an auto breakdown or a problem with coworker, cause stress and affect physical and mental health (Berger, </a:t>
            </a:r>
            <a:r>
              <a:rPr lang="en-US" sz="1600" dirty="0" err="1" smtClean="0"/>
              <a:t>Pargman</a:t>
            </a:r>
            <a:r>
              <a:rPr lang="en-US" sz="1600" dirty="0" smtClean="0"/>
              <a:t> &amp; Weinberg, 2002).</a:t>
            </a:r>
          </a:p>
          <a:p>
            <a:pPr lvl="0" algn="just"/>
            <a:r>
              <a:rPr lang="en-US" sz="1600" dirty="0" smtClean="0"/>
              <a:t>In Sports stressors include:</a:t>
            </a:r>
          </a:p>
          <a:p>
            <a:pPr lvl="1" algn="just"/>
            <a:r>
              <a:rPr lang="en-US" sz="1600" dirty="0" smtClean="0"/>
              <a:t>Performance issues </a:t>
            </a:r>
          </a:p>
          <a:p>
            <a:pPr lvl="1" algn="just"/>
            <a:r>
              <a:rPr lang="en-US" sz="1600" dirty="0" smtClean="0"/>
              <a:t>Self Doubts about talent</a:t>
            </a:r>
          </a:p>
          <a:p>
            <a:pPr lvl="1" algn="just"/>
            <a:r>
              <a:rPr lang="en-US" sz="1600" smtClean="0"/>
              <a:t>Team selection </a:t>
            </a:r>
            <a:r>
              <a:rPr lang="en-US" sz="1600" dirty="0" smtClean="0"/>
              <a:t>Environmental issues such as financial costs and time needed for training</a:t>
            </a:r>
          </a:p>
          <a:p>
            <a:pPr lvl="1" algn="just"/>
            <a:r>
              <a:rPr lang="en-US" sz="1600" dirty="0" smtClean="0"/>
              <a:t>Organizational issue such as coaching leadership and communication</a:t>
            </a:r>
          </a:p>
          <a:p>
            <a:pPr lvl="1" algn="just"/>
            <a:r>
              <a:rPr lang="en-US" sz="1600" dirty="0" smtClean="0"/>
              <a:t>Physical Danger</a:t>
            </a:r>
          </a:p>
          <a:p>
            <a:pPr lvl="1" algn="just"/>
            <a:r>
              <a:rPr lang="en-US" sz="1600" dirty="0" smtClean="0"/>
              <a:t>Negative personal rapport Behaviors of coaches</a:t>
            </a:r>
          </a:p>
          <a:p>
            <a:pPr lvl="1" algn="just"/>
            <a:r>
              <a:rPr lang="en-US" sz="1600" dirty="0" smtClean="0"/>
              <a:t>Relations or traumatic experiences outside of sports such as the death off family member </a:t>
            </a:r>
          </a:p>
          <a:p>
            <a:pPr lvl="1" algn="just"/>
            <a:r>
              <a:rPr lang="en-US" sz="1600" dirty="0" smtClean="0"/>
              <a:t>Injured Elite athletes experience psychological (Fear, shattered hopes and dreams)</a:t>
            </a:r>
          </a:p>
          <a:p>
            <a:pPr lvl="1" algn="just"/>
            <a:r>
              <a:rPr lang="en-US" sz="1600" dirty="0" smtClean="0"/>
              <a:t>Physical, medical ore rehab related</a:t>
            </a:r>
          </a:p>
          <a:p>
            <a:pPr lvl="1" algn="just"/>
            <a:r>
              <a:rPr lang="en-US" sz="1600" dirty="0" smtClean="0"/>
              <a:t>Career stress sources</a:t>
            </a:r>
          </a:p>
          <a:p>
            <a:pPr lvl="1" algn="just"/>
            <a:r>
              <a:rPr lang="en-US" sz="1600" dirty="0" smtClean="0"/>
              <a:t>Financial</a:t>
            </a:r>
          </a:p>
          <a:p>
            <a:pPr lvl="0" algn="just"/>
            <a:endParaRPr lang="en-US" sz="1400" dirty="0" smtClean="0"/>
          </a:p>
          <a:p>
            <a:pPr algn="just">
              <a:buNone/>
            </a:pPr>
            <a:endParaRPr lang="en-US" sz="21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en-US" sz="6400" dirty="0" smtClean="0"/>
              <a:t>Work / Training Session</a:t>
            </a:r>
          </a:p>
          <a:p>
            <a:pPr algn="just"/>
            <a:r>
              <a:rPr lang="en-US" sz="6400" dirty="0" smtClean="0"/>
              <a:t>Relationship</a:t>
            </a:r>
          </a:p>
          <a:p>
            <a:pPr algn="just"/>
            <a:r>
              <a:rPr lang="en-US" sz="6400" dirty="0" smtClean="0"/>
              <a:t>Life Changes</a:t>
            </a:r>
          </a:p>
          <a:p>
            <a:pPr algn="just"/>
            <a:r>
              <a:rPr lang="en-US" sz="6400" dirty="0" smtClean="0"/>
              <a:t>Environment</a:t>
            </a:r>
          </a:p>
          <a:p>
            <a:pPr algn="just"/>
            <a:r>
              <a:rPr lang="en-US" sz="6400" dirty="0" smtClean="0"/>
              <a:t>Social Issues</a:t>
            </a:r>
          </a:p>
          <a:p>
            <a:pPr algn="just"/>
            <a:r>
              <a:rPr lang="en-US" sz="6400" dirty="0" smtClean="0"/>
              <a:t>Physiological Problems</a:t>
            </a:r>
          </a:p>
          <a:p>
            <a:pPr algn="just"/>
            <a:r>
              <a:rPr lang="en-US" sz="6400" dirty="0" smtClean="0"/>
              <a:t>Cognitive Emotion</a:t>
            </a:r>
          </a:p>
          <a:p>
            <a:pPr algn="just"/>
            <a:r>
              <a:rPr lang="en-US" sz="6400" dirty="0" smtClean="0"/>
              <a:t>Threat, uncertainly</a:t>
            </a:r>
          </a:p>
          <a:p>
            <a:pPr algn="just"/>
            <a:r>
              <a:rPr lang="en-US" sz="6400" dirty="0" smtClean="0"/>
              <a:t>Life Issue</a:t>
            </a:r>
          </a:p>
          <a:p>
            <a:pPr algn="just"/>
            <a:endParaRPr lang="en-US" sz="6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Theories of 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sz="1800" dirty="0" smtClean="0"/>
              <a:t>Theory of Emotions</a:t>
            </a:r>
          </a:p>
          <a:p>
            <a:pPr marL="514350" indent="-514350"/>
            <a:r>
              <a:rPr lang="en-US" sz="1800" dirty="0" smtClean="0"/>
              <a:t>Singer Theory</a:t>
            </a:r>
          </a:p>
          <a:p>
            <a:pPr marL="514350" indent="-514350"/>
            <a:r>
              <a:rPr lang="en-US" sz="1800" dirty="0" smtClean="0"/>
              <a:t>Emergency Theory</a:t>
            </a:r>
          </a:p>
          <a:p>
            <a:pPr marL="514350" indent="-514350"/>
            <a:endParaRPr lang="en-US" sz="1800" dirty="0" smtClean="0"/>
          </a:p>
          <a:p>
            <a:pPr marL="514350" indent="-514350"/>
            <a:endParaRPr lang="en-US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302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Chapter No.08</vt:lpstr>
      <vt:lpstr>Introduction of Stress</vt:lpstr>
      <vt:lpstr>Types of Stress and Effects of Stress </vt:lpstr>
      <vt:lpstr>Identifying Sources of Stress and Anxiety</vt:lpstr>
      <vt:lpstr>Causes of Stress</vt:lpstr>
      <vt:lpstr>Theories of Stress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No.01</dc:title>
  <dc:creator>Sports Science</dc:creator>
  <cp:lastModifiedBy>shah</cp:lastModifiedBy>
  <cp:revision>39</cp:revision>
  <dcterms:created xsi:type="dcterms:W3CDTF">2006-08-16T00:00:00Z</dcterms:created>
  <dcterms:modified xsi:type="dcterms:W3CDTF">2020-11-16T08:06:57Z</dcterms:modified>
</cp:coreProperties>
</file>