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5"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6875A53-D975-41EE-9898-CB7FDA389BEB}"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2DA8-6F4E-4985-BEDA-56DA268FF270}" type="slidenum">
              <a:rPr lang="en-US" smtClean="0"/>
              <a:t>‹#›</a:t>
            </a:fld>
            <a:endParaRPr lang="en-US"/>
          </a:p>
        </p:txBody>
      </p:sp>
    </p:spTree>
    <p:extLst>
      <p:ext uri="{BB962C8B-B14F-4D97-AF65-F5344CB8AC3E}">
        <p14:creationId xmlns:p14="http://schemas.microsoft.com/office/powerpoint/2010/main" val="519360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75A53-D975-41EE-9898-CB7FDA389BEB}"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D2DA8-6F4E-4985-BEDA-56DA268FF270}" type="slidenum">
              <a:rPr lang="en-US" smtClean="0"/>
              <a:t>‹#›</a:t>
            </a:fld>
            <a:endParaRPr lang="en-US"/>
          </a:p>
        </p:txBody>
      </p:sp>
    </p:spTree>
    <p:extLst>
      <p:ext uri="{BB962C8B-B14F-4D97-AF65-F5344CB8AC3E}">
        <p14:creationId xmlns:p14="http://schemas.microsoft.com/office/powerpoint/2010/main" val="3215608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875A53-D975-41EE-9898-CB7FDA389BEB}"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2DA8-6F4E-4985-BEDA-56DA268FF270}" type="slidenum">
              <a:rPr lang="en-US" smtClean="0"/>
              <a:t>‹#›</a:t>
            </a:fld>
            <a:endParaRPr lang="en-US"/>
          </a:p>
        </p:txBody>
      </p:sp>
    </p:spTree>
    <p:extLst>
      <p:ext uri="{BB962C8B-B14F-4D97-AF65-F5344CB8AC3E}">
        <p14:creationId xmlns:p14="http://schemas.microsoft.com/office/powerpoint/2010/main" val="274898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875A53-D975-41EE-9898-CB7FDA389BEB}"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2DA8-6F4E-4985-BEDA-56DA268FF27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25720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875A53-D975-41EE-9898-CB7FDA389BEB}"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2DA8-6F4E-4985-BEDA-56DA268FF270}" type="slidenum">
              <a:rPr lang="en-US" smtClean="0"/>
              <a:t>‹#›</a:t>
            </a:fld>
            <a:endParaRPr lang="en-US"/>
          </a:p>
        </p:txBody>
      </p:sp>
    </p:spTree>
    <p:extLst>
      <p:ext uri="{BB962C8B-B14F-4D97-AF65-F5344CB8AC3E}">
        <p14:creationId xmlns:p14="http://schemas.microsoft.com/office/powerpoint/2010/main" val="3855810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6875A53-D975-41EE-9898-CB7FDA389BEB}" type="datetimeFigureOut">
              <a:rPr lang="en-US" smtClean="0"/>
              <a:t>4/29/2020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2DA8-6F4E-4985-BEDA-56DA268FF270}" type="slidenum">
              <a:rPr lang="en-US" smtClean="0"/>
              <a:t>‹#›</a:t>
            </a:fld>
            <a:endParaRPr lang="en-US"/>
          </a:p>
        </p:txBody>
      </p:sp>
    </p:spTree>
    <p:extLst>
      <p:ext uri="{BB962C8B-B14F-4D97-AF65-F5344CB8AC3E}">
        <p14:creationId xmlns:p14="http://schemas.microsoft.com/office/powerpoint/2010/main" val="682055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6875A53-D975-41EE-9898-CB7FDA389BEB}" type="datetimeFigureOut">
              <a:rPr lang="en-US" smtClean="0"/>
              <a:t>4/29/2020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2DA8-6F4E-4985-BEDA-56DA268FF270}" type="slidenum">
              <a:rPr lang="en-US" smtClean="0"/>
              <a:t>‹#›</a:t>
            </a:fld>
            <a:endParaRPr lang="en-US"/>
          </a:p>
        </p:txBody>
      </p:sp>
    </p:spTree>
    <p:extLst>
      <p:ext uri="{BB962C8B-B14F-4D97-AF65-F5344CB8AC3E}">
        <p14:creationId xmlns:p14="http://schemas.microsoft.com/office/powerpoint/2010/main" val="2451037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875A53-D975-41EE-9898-CB7FDA389BEB}"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2DA8-6F4E-4985-BEDA-56DA268FF270}" type="slidenum">
              <a:rPr lang="en-US" smtClean="0"/>
              <a:t>‹#›</a:t>
            </a:fld>
            <a:endParaRPr lang="en-US"/>
          </a:p>
        </p:txBody>
      </p:sp>
    </p:spTree>
    <p:extLst>
      <p:ext uri="{BB962C8B-B14F-4D97-AF65-F5344CB8AC3E}">
        <p14:creationId xmlns:p14="http://schemas.microsoft.com/office/powerpoint/2010/main" val="408953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875A53-D975-41EE-9898-CB7FDA389BEB}"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2DA8-6F4E-4985-BEDA-56DA268FF270}" type="slidenum">
              <a:rPr lang="en-US" smtClean="0"/>
              <a:t>‹#›</a:t>
            </a:fld>
            <a:endParaRPr lang="en-US"/>
          </a:p>
        </p:txBody>
      </p:sp>
    </p:spTree>
    <p:extLst>
      <p:ext uri="{BB962C8B-B14F-4D97-AF65-F5344CB8AC3E}">
        <p14:creationId xmlns:p14="http://schemas.microsoft.com/office/powerpoint/2010/main" val="387262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6875A53-D975-41EE-9898-CB7FDA389BEB}"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2DA8-6F4E-4985-BEDA-56DA268FF270}" type="slidenum">
              <a:rPr lang="en-US" smtClean="0"/>
              <a:t>‹#›</a:t>
            </a:fld>
            <a:endParaRPr lang="en-US"/>
          </a:p>
        </p:txBody>
      </p:sp>
    </p:spTree>
    <p:extLst>
      <p:ext uri="{BB962C8B-B14F-4D97-AF65-F5344CB8AC3E}">
        <p14:creationId xmlns:p14="http://schemas.microsoft.com/office/powerpoint/2010/main" val="101051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875A53-D975-41EE-9898-CB7FDA389BEB}"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2DA8-6F4E-4985-BEDA-56DA268FF270}" type="slidenum">
              <a:rPr lang="en-US" smtClean="0"/>
              <a:t>‹#›</a:t>
            </a:fld>
            <a:endParaRPr lang="en-US"/>
          </a:p>
        </p:txBody>
      </p:sp>
    </p:spTree>
    <p:extLst>
      <p:ext uri="{BB962C8B-B14F-4D97-AF65-F5344CB8AC3E}">
        <p14:creationId xmlns:p14="http://schemas.microsoft.com/office/powerpoint/2010/main" val="90247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875A53-D975-41EE-9898-CB7FDA389BEB}"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D2DA8-6F4E-4985-BEDA-56DA268FF270}" type="slidenum">
              <a:rPr lang="en-US" smtClean="0"/>
              <a:t>‹#›</a:t>
            </a:fld>
            <a:endParaRPr lang="en-US"/>
          </a:p>
        </p:txBody>
      </p:sp>
    </p:spTree>
    <p:extLst>
      <p:ext uri="{BB962C8B-B14F-4D97-AF65-F5344CB8AC3E}">
        <p14:creationId xmlns:p14="http://schemas.microsoft.com/office/powerpoint/2010/main" val="1410175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875A53-D975-41EE-9898-CB7FDA389BEB}" type="datetimeFigureOut">
              <a:rPr lang="en-US" smtClean="0"/>
              <a:t>4/29/2020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7D2DA8-6F4E-4985-BEDA-56DA268FF270}" type="slidenum">
              <a:rPr lang="en-US" smtClean="0"/>
              <a:t>‹#›</a:t>
            </a:fld>
            <a:endParaRPr lang="en-US"/>
          </a:p>
        </p:txBody>
      </p:sp>
    </p:spTree>
    <p:extLst>
      <p:ext uri="{BB962C8B-B14F-4D97-AF65-F5344CB8AC3E}">
        <p14:creationId xmlns:p14="http://schemas.microsoft.com/office/powerpoint/2010/main" val="4279654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6875A53-D975-41EE-9898-CB7FDA389BEB}" type="datetimeFigureOut">
              <a:rPr lang="en-US" smtClean="0"/>
              <a:t>4/29/2020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C7D2DA8-6F4E-4985-BEDA-56DA268FF270}" type="slidenum">
              <a:rPr lang="en-US" smtClean="0"/>
              <a:t>‹#›</a:t>
            </a:fld>
            <a:endParaRPr lang="en-US"/>
          </a:p>
        </p:txBody>
      </p:sp>
    </p:spTree>
    <p:extLst>
      <p:ext uri="{BB962C8B-B14F-4D97-AF65-F5344CB8AC3E}">
        <p14:creationId xmlns:p14="http://schemas.microsoft.com/office/powerpoint/2010/main" val="278675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6875A53-D975-41EE-9898-CB7FDA389BEB}" type="datetimeFigureOut">
              <a:rPr lang="en-US" smtClean="0"/>
              <a:t>4/29/2020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C7D2DA8-6F4E-4985-BEDA-56DA268FF270}" type="slidenum">
              <a:rPr lang="en-US" smtClean="0"/>
              <a:t>‹#›</a:t>
            </a:fld>
            <a:endParaRPr lang="en-US"/>
          </a:p>
        </p:txBody>
      </p:sp>
    </p:spTree>
    <p:extLst>
      <p:ext uri="{BB962C8B-B14F-4D97-AF65-F5344CB8AC3E}">
        <p14:creationId xmlns:p14="http://schemas.microsoft.com/office/powerpoint/2010/main" val="3098024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6875A53-D975-41EE-9898-CB7FDA389BEB}" type="datetimeFigureOut">
              <a:rPr lang="en-US" smtClean="0"/>
              <a:t>4/29/2020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C7D2DA8-6F4E-4985-BEDA-56DA268FF270}" type="slidenum">
              <a:rPr lang="en-US" smtClean="0"/>
              <a:t>‹#›</a:t>
            </a:fld>
            <a:endParaRPr lang="en-US"/>
          </a:p>
        </p:txBody>
      </p:sp>
    </p:spTree>
    <p:extLst>
      <p:ext uri="{BB962C8B-B14F-4D97-AF65-F5344CB8AC3E}">
        <p14:creationId xmlns:p14="http://schemas.microsoft.com/office/powerpoint/2010/main" val="1493728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75A53-D975-41EE-9898-CB7FDA389BEB}"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D2DA8-6F4E-4985-BEDA-56DA268FF270}" type="slidenum">
              <a:rPr lang="en-US" smtClean="0"/>
              <a:t>‹#›</a:t>
            </a:fld>
            <a:endParaRPr lang="en-US"/>
          </a:p>
        </p:txBody>
      </p:sp>
    </p:spTree>
    <p:extLst>
      <p:ext uri="{BB962C8B-B14F-4D97-AF65-F5344CB8AC3E}">
        <p14:creationId xmlns:p14="http://schemas.microsoft.com/office/powerpoint/2010/main" val="948751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6875A53-D975-41EE-9898-CB7FDA389BEB}" type="datetimeFigureOut">
              <a:rPr lang="en-US" smtClean="0"/>
              <a:t>4/29/2020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C7D2DA8-6F4E-4985-BEDA-56DA268FF270}" type="slidenum">
              <a:rPr lang="en-US" smtClean="0"/>
              <a:t>‹#›</a:t>
            </a:fld>
            <a:endParaRPr lang="en-US"/>
          </a:p>
        </p:txBody>
      </p:sp>
    </p:spTree>
    <p:extLst>
      <p:ext uri="{BB962C8B-B14F-4D97-AF65-F5344CB8AC3E}">
        <p14:creationId xmlns:p14="http://schemas.microsoft.com/office/powerpoint/2010/main" val="37292428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IPv6</a:t>
            </a:r>
            <a:br>
              <a:rPr lang="en-US" dirty="0" smtClean="0"/>
            </a:br>
            <a:r>
              <a:rPr lang="en-US" dirty="0" smtClean="0"/>
              <a:t>ARP &amp; RARP</a:t>
            </a:r>
            <a:endParaRPr lang="en-US" dirty="0"/>
          </a:p>
        </p:txBody>
      </p:sp>
    </p:spTree>
    <p:extLst>
      <p:ext uri="{BB962C8B-B14F-4D97-AF65-F5344CB8AC3E}">
        <p14:creationId xmlns:p14="http://schemas.microsoft.com/office/powerpoint/2010/main" val="86917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11"/>
          </p:nvPr>
        </p:nvSpPr>
        <p:spPr/>
        <p:txBody>
          <a:bodyPr/>
          <a:lstStyle/>
          <a:p>
            <a:r>
              <a:rPr lang="en-US"/>
              <a:t>TCP/IP Protocol Suite</a:t>
            </a:r>
          </a:p>
        </p:txBody>
      </p:sp>
      <p:sp>
        <p:nvSpPr>
          <p:cNvPr id="12" name="Slide Number Placeholder 2"/>
          <p:cNvSpPr>
            <a:spLocks noGrp="1"/>
          </p:cNvSpPr>
          <p:nvPr>
            <p:ph type="sldNum" sz="quarter" idx="12"/>
          </p:nvPr>
        </p:nvSpPr>
        <p:spPr/>
        <p:txBody>
          <a:bodyPr/>
          <a:lstStyle/>
          <a:p>
            <a:fld id="{57DC1ACF-4E7B-4EF6-A034-49080DFB1894}" type="slidenum">
              <a:rPr lang="en-US"/>
              <a:pPr/>
              <a:t>10</a:t>
            </a:fld>
            <a:endParaRPr lang="en-US"/>
          </a:p>
        </p:txBody>
      </p:sp>
      <p:sp>
        <p:nvSpPr>
          <p:cNvPr id="491522" name="Text Box 2"/>
          <p:cNvSpPr txBox="1">
            <a:spLocks noChangeArrowheads="1"/>
          </p:cNvSpPr>
          <p:nvPr/>
        </p:nvSpPr>
        <p:spPr bwMode="auto">
          <a:xfrm>
            <a:off x="2514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FF"/>
                </a:solidFill>
                <a:latin typeface="Times New Roman" panose="02020603050405020304" pitchFamily="18" charset="0"/>
              </a:rPr>
              <a:t>Figure 27.16</a:t>
            </a:r>
            <a:r>
              <a:rPr lang="en-US" altLang="en-US">
                <a:solidFill>
                  <a:schemeClr val="accent2"/>
                </a:solidFill>
                <a:latin typeface="Times New Roman" panose="02020603050405020304" pitchFamily="18" charset="0"/>
              </a:rPr>
              <a:t>    </a:t>
            </a:r>
            <a:r>
              <a:rPr lang="en-US" altLang="en-US" i="1">
                <a:latin typeface="Times New Roman" panose="02020603050405020304" pitchFamily="18" charset="0"/>
              </a:rPr>
              <a:t>Format of an IPv6 datagram</a:t>
            </a:r>
          </a:p>
        </p:txBody>
      </p:sp>
      <p:sp>
        <p:nvSpPr>
          <p:cNvPr id="491523" name="Rectangle 3"/>
          <p:cNvSpPr>
            <a:spLocks noChangeArrowheads="1"/>
          </p:cNvSpPr>
          <p:nvPr/>
        </p:nvSpPr>
        <p:spPr bwMode="ltGray">
          <a:xfrm>
            <a:off x="1890713" y="107951"/>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91524" name="Rectangle 4"/>
          <p:cNvSpPr>
            <a:spLocks noChangeArrowheads="1"/>
          </p:cNvSpPr>
          <p:nvPr/>
        </p:nvSpPr>
        <p:spPr bwMode="ltGray">
          <a:xfrm>
            <a:off x="2273301" y="107951"/>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91525" name="Rectangle 5"/>
          <p:cNvSpPr>
            <a:spLocks noChangeArrowheads="1"/>
          </p:cNvSpPr>
          <p:nvPr/>
        </p:nvSpPr>
        <p:spPr bwMode="ltGray">
          <a:xfrm>
            <a:off x="2014539" y="530226"/>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91526" name="Rectangle 6"/>
          <p:cNvSpPr>
            <a:spLocks noChangeArrowheads="1"/>
          </p:cNvSpPr>
          <p:nvPr/>
        </p:nvSpPr>
        <p:spPr bwMode="ltGray">
          <a:xfrm>
            <a:off x="2384425" y="530226"/>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91527" name="Rectangle 7"/>
          <p:cNvSpPr>
            <a:spLocks noChangeArrowheads="1"/>
          </p:cNvSpPr>
          <p:nvPr/>
        </p:nvSpPr>
        <p:spPr bwMode="ltGray">
          <a:xfrm>
            <a:off x="1600200" y="457201"/>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91528" name="Rectangle 8"/>
          <p:cNvSpPr>
            <a:spLocks noChangeArrowheads="1"/>
          </p:cNvSpPr>
          <p:nvPr/>
        </p:nvSpPr>
        <p:spPr bwMode="gray">
          <a:xfrm>
            <a:off x="2235200" y="1"/>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91529" name="Rectangle 9"/>
          <p:cNvSpPr>
            <a:spLocks noChangeArrowheads="1"/>
          </p:cNvSpPr>
          <p:nvPr/>
        </p:nvSpPr>
        <p:spPr bwMode="gray">
          <a:xfrm>
            <a:off x="1966914"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pic>
        <p:nvPicPr>
          <p:cNvPr id="49153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1828801"/>
            <a:ext cx="7267575" cy="357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789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1"/>
          </p:nvPr>
        </p:nvSpPr>
        <p:spPr/>
        <p:txBody>
          <a:bodyPr/>
          <a:lstStyle/>
          <a:p>
            <a:r>
              <a:rPr lang="en-US"/>
              <a:t>TCP/IP Protocol Suite</a:t>
            </a:r>
          </a:p>
        </p:txBody>
      </p:sp>
      <p:sp>
        <p:nvSpPr>
          <p:cNvPr id="5" name="Slide Number Placeholder 2"/>
          <p:cNvSpPr>
            <a:spLocks noGrp="1"/>
          </p:cNvSpPr>
          <p:nvPr>
            <p:ph type="sldNum" sz="quarter" idx="12"/>
          </p:nvPr>
        </p:nvSpPr>
        <p:spPr/>
        <p:txBody>
          <a:bodyPr/>
          <a:lstStyle/>
          <a:p>
            <a:fld id="{2F9998C2-3BA6-4E11-9D64-629D274E47EE}" type="slidenum">
              <a:rPr lang="en-US"/>
              <a:pPr/>
              <a:t>11</a:t>
            </a:fld>
            <a:endParaRPr lang="en-US"/>
          </a:p>
        </p:txBody>
      </p:sp>
      <p:sp>
        <p:nvSpPr>
          <p:cNvPr id="531459" name="Text Box 3"/>
          <p:cNvSpPr txBox="1">
            <a:spLocks noChangeArrowheads="1"/>
          </p:cNvSpPr>
          <p:nvPr/>
        </p:nvSpPr>
        <p:spPr bwMode="auto">
          <a:xfrm>
            <a:off x="3886200" y="381000"/>
            <a:ext cx="395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400" i="1">
                <a:solidFill>
                  <a:srgbClr val="FF0066"/>
                </a:solidFill>
                <a:effectLst>
                  <a:outerShdw blurRad="38100" dist="38100" dir="2700000" algn="tl">
                    <a:srgbClr val="C0C0C0"/>
                  </a:outerShdw>
                </a:effectLst>
                <a:latin typeface="Times New Roman" panose="02020603050405020304" pitchFamily="18" charset="0"/>
              </a:rPr>
              <a:t>Table 27.2  </a:t>
            </a:r>
            <a:r>
              <a:rPr lang="en-US" sz="2400" i="1">
                <a:effectLst>
                  <a:outerShdw blurRad="38100" dist="38100" dir="2700000" algn="tl">
                    <a:srgbClr val="C0C0C0"/>
                  </a:outerShdw>
                </a:effectLst>
                <a:latin typeface="Times New Roman" panose="02020603050405020304" pitchFamily="18" charset="0"/>
              </a:rPr>
              <a:t>Next header codes</a:t>
            </a:r>
          </a:p>
        </p:txBody>
      </p:sp>
      <p:pic>
        <p:nvPicPr>
          <p:cNvPr id="531497"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164" y="808039"/>
            <a:ext cx="4511675" cy="524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7013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1"/>
          </p:nvPr>
        </p:nvSpPr>
        <p:spPr/>
        <p:txBody>
          <a:bodyPr/>
          <a:lstStyle/>
          <a:p>
            <a:r>
              <a:rPr lang="en-US"/>
              <a:t>TCP/IP Protocol Suite</a:t>
            </a:r>
          </a:p>
        </p:txBody>
      </p:sp>
      <p:sp>
        <p:nvSpPr>
          <p:cNvPr id="5" name="Slide Number Placeholder 2"/>
          <p:cNvSpPr>
            <a:spLocks noGrp="1"/>
          </p:cNvSpPr>
          <p:nvPr>
            <p:ph type="sldNum" sz="quarter" idx="12"/>
          </p:nvPr>
        </p:nvSpPr>
        <p:spPr/>
        <p:txBody>
          <a:bodyPr/>
          <a:lstStyle/>
          <a:p>
            <a:fld id="{98D2A5DE-270F-49DC-8A21-E0BB0F8FEE49}" type="slidenum">
              <a:rPr lang="en-US"/>
              <a:pPr/>
              <a:t>12</a:t>
            </a:fld>
            <a:endParaRPr lang="en-US"/>
          </a:p>
        </p:txBody>
      </p:sp>
      <p:sp>
        <p:nvSpPr>
          <p:cNvPr id="532483" name="Text Box 3"/>
          <p:cNvSpPr txBox="1">
            <a:spLocks noChangeArrowheads="1"/>
          </p:cNvSpPr>
          <p:nvPr/>
        </p:nvSpPr>
        <p:spPr bwMode="auto">
          <a:xfrm>
            <a:off x="2903539" y="396876"/>
            <a:ext cx="608089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400" i="1">
                <a:solidFill>
                  <a:srgbClr val="FF0066"/>
                </a:solidFill>
                <a:effectLst>
                  <a:outerShdw blurRad="38100" dist="38100" dir="2700000" algn="tl">
                    <a:srgbClr val="C0C0C0"/>
                  </a:outerShdw>
                </a:effectLst>
                <a:latin typeface="Times New Roman" panose="02020603050405020304" pitchFamily="18" charset="0"/>
              </a:rPr>
              <a:t>Table 27.3  </a:t>
            </a:r>
            <a:r>
              <a:rPr lang="en-US" sz="2400" i="1">
                <a:effectLst>
                  <a:outerShdw blurRad="38100" dist="38100" dir="2700000" algn="tl">
                    <a:srgbClr val="C0C0C0"/>
                  </a:outerShdw>
                </a:effectLst>
                <a:latin typeface="Times New Roman" panose="02020603050405020304" pitchFamily="18" charset="0"/>
              </a:rPr>
              <a:t>Priorities for congestion-controlled </a:t>
            </a:r>
            <a:br>
              <a:rPr lang="en-US" sz="2400" i="1">
                <a:effectLst>
                  <a:outerShdw blurRad="38100" dist="38100" dir="2700000" algn="tl">
                    <a:srgbClr val="C0C0C0"/>
                  </a:outerShdw>
                </a:effectLst>
                <a:latin typeface="Times New Roman" panose="02020603050405020304" pitchFamily="18" charset="0"/>
              </a:rPr>
            </a:br>
            <a:r>
              <a:rPr lang="en-US" sz="2400" i="1">
                <a:effectLst>
                  <a:outerShdw blurRad="38100" dist="38100" dir="2700000" algn="tl">
                    <a:srgbClr val="C0C0C0"/>
                  </a:outerShdw>
                </a:effectLst>
                <a:latin typeface="Times New Roman" panose="02020603050405020304" pitchFamily="18" charset="0"/>
              </a:rPr>
              <a:t>                   traffic</a:t>
            </a:r>
          </a:p>
        </p:txBody>
      </p:sp>
      <p:pic>
        <p:nvPicPr>
          <p:cNvPr id="532521"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225" y="1292225"/>
            <a:ext cx="6561138" cy="427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6427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t>TCP/IP Protocol Suite</a:t>
            </a:r>
          </a:p>
        </p:txBody>
      </p:sp>
      <p:sp>
        <p:nvSpPr>
          <p:cNvPr id="6" name="Slide Number Placeholder 2"/>
          <p:cNvSpPr>
            <a:spLocks noGrp="1"/>
          </p:cNvSpPr>
          <p:nvPr>
            <p:ph type="sldNum" sz="quarter" idx="12"/>
          </p:nvPr>
        </p:nvSpPr>
        <p:spPr/>
        <p:txBody>
          <a:bodyPr/>
          <a:lstStyle/>
          <a:p>
            <a:fld id="{CFFA61A8-C999-4B61-8B4C-3027464EBD76}" type="slidenum">
              <a:rPr lang="en-US"/>
              <a:pPr/>
              <a:t>13</a:t>
            </a:fld>
            <a:endParaRPr lang="en-US"/>
          </a:p>
        </p:txBody>
      </p:sp>
      <p:sp>
        <p:nvSpPr>
          <p:cNvPr id="538627" name="Text Box 3"/>
          <p:cNvSpPr txBox="1">
            <a:spLocks noChangeArrowheads="1"/>
          </p:cNvSpPr>
          <p:nvPr/>
        </p:nvSpPr>
        <p:spPr bwMode="auto">
          <a:xfrm>
            <a:off x="1828800" y="381000"/>
            <a:ext cx="8002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400" i="1">
                <a:solidFill>
                  <a:srgbClr val="FF0066"/>
                </a:solidFill>
                <a:effectLst>
                  <a:outerShdw blurRad="38100" dist="38100" dir="2700000" algn="tl">
                    <a:srgbClr val="C0C0C0"/>
                  </a:outerShdw>
                </a:effectLst>
                <a:latin typeface="Times New Roman" panose="02020603050405020304" pitchFamily="18" charset="0"/>
              </a:rPr>
              <a:t>Table 27.5  </a:t>
            </a:r>
            <a:r>
              <a:rPr lang="en-US" sz="2400" i="1">
                <a:effectLst>
                  <a:outerShdw blurRad="38100" dist="38100" dir="2700000" algn="tl">
                    <a:srgbClr val="C0C0C0"/>
                  </a:outerShdw>
                </a:effectLst>
                <a:latin typeface="Times New Roman" panose="02020603050405020304" pitchFamily="18" charset="0"/>
              </a:rPr>
              <a:t>Comparison between IPv4 and IPv6 packet header</a:t>
            </a:r>
          </a:p>
        </p:txBody>
      </p:sp>
      <p:pic>
        <p:nvPicPr>
          <p:cNvPr id="538666" name="Picture 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914401"/>
            <a:ext cx="8812212" cy="213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8667"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0064" y="2971800"/>
            <a:ext cx="8593137"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608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11"/>
          </p:nvPr>
        </p:nvSpPr>
        <p:spPr/>
        <p:txBody>
          <a:bodyPr/>
          <a:lstStyle/>
          <a:p>
            <a:r>
              <a:rPr lang="en-US"/>
              <a:t>TCP/IP Protocol Suite</a:t>
            </a:r>
          </a:p>
        </p:txBody>
      </p:sp>
      <p:sp>
        <p:nvSpPr>
          <p:cNvPr id="12" name="Slide Number Placeholder 2"/>
          <p:cNvSpPr>
            <a:spLocks noGrp="1"/>
          </p:cNvSpPr>
          <p:nvPr>
            <p:ph type="sldNum" sz="quarter" idx="12"/>
          </p:nvPr>
        </p:nvSpPr>
        <p:spPr/>
        <p:txBody>
          <a:bodyPr/>
          <a:lstStyle/>
          <a:p>
            <a:fld id="{37CDC75D-6C32-48BF-B09C-6E9A9424D991}" type="slidenum">
              <a:rPr lang="en-US"/>
              <a:pPr/>
              <a:t>14</a:t>
            </a:fld>
            <a:endParaRPr lang="en-US"/>
          </a:p>
        </p:txBody>
      </p:sp>
      <p:sp>
        <p:nvSpPr>
          <p:cNvPr id="492546" name="Text Box 2"/>
          <p:cNvSpPr txBox="1">
            <a:spLocks noChangeArrowheads="1"/>
          </p:cNvSpPr>
          <p:nvPr/>
        </p:nvSpPr>
        <p:spPr bwMode="auto">
          <a:xfrm>
            <a:off x="2514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FF"/>
                </a:solidFill>
                <a:latin typeface="Times New Roman" panose="02020603050405020304" pitchFamily="18" charset="0"/>
              </a:rPr>
              <a:t>Figure 27.17</a:t>
            </a:r>
            <a:r>
              <a:rPr lang="en-US" altLang="en-US">
                <a:solidFill>
                  <a:schemeClr val="accent2"/>
                </a:solidFill>
                <a:latin typeface="Times New Roman" panose="02020603050405020304" pitchFamily="18" charset="0"/>
              </a:rPr>
              <a:t>    </a:t>
            </a:r>
            <a:r>
              <a:rPr lang="en-US" altLang="en-US" i="1">
                <a:latin typeface="Times New Roman" panose="02020603050405020304" pitchFamily="18" charset="0"/>
              </a:rPr>
              <a:t>Extension header format</a:t>
            </a:r>
          </a:p>
        </p:txBody>
      </p:sp>
      <p:sp>
        <p:nvSpPr>
          <p:cNvPr id="492547" name="Rectangle 3"/>
          <p:cNvSpPr>
            <a:spLocks noChangeArrowheads="1"/>
          </p:cNvSpPr>
          <p:nvPr/>
        </p:nvSpPr>
        <p:spPr bwMode="ltGray">
          <a:xfrm>
            <a:off x="1890713" y="107951"/>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92548" name="Rectangle 4"/>
          <p:cNvSpPr>
            <a:spLocks noChangeArrowheads="1"/>
          </p:cNvSpPr>
          <p:nvPr/>
        </p:nvSpPr>
        <p:spPr bwMode="ltGray">
          <a:xfrm>
            <a:off x="2273301" y="107951"/>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92549" name="Rectangle 5"/>
          <p:cNvSpPr>
            <a:spLocks noChangeArrowheads="1"/>
          </p:cNvSpPr>
          <p:nvPr/>
        </p:nvSpPr>
        <p:spPr bwMode="ltGray">
          <a:xfrm>
            <a:off x="2014539" y="530226"/>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92550" name="Rectangle 6"/>
          <p:cNvSpPr>
            <a:spLocks noChangeArrowheads="1"/>
          </p:cNvSpPr>
          <p:nvPr/>
        </p:nvSpPr>
        <p:spPr bwMode="ltGray">
          <a:xfrm>
            <a:off x="2384425" y="530226"/>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92551" name="Rectangle 7"/>
          <p:cNvSpPr>
            <a:spLocks noChangeArrowheads="1"/>
          </p:cNvSpPr>
          <p:nvPr/>
        </p:nvSpPr>
        <p:spPr bwMode="ltGray">
          <a:xfrm>
            <a:off x="1600200" y="457201"/>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92552" name="Rectangle 8"/>
          <p:cNvSpPr>
            <a:spLocks noChangeArrowheads="1"/>
          </p:cNvSpPr>
          <p:nvPr/>
        </p:nvSpPr>
        <p:spPr bwMode="gray">
          <a:xfrm>
            <a:off x="2235200" y="1"/>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92553" name="Rectangle 9"/>
          <p:cNvSpPr>
            <a:spLocks noChangeArrowheads="1"/>
          </p:cNvSpPr>
          <p:nvPr/>
        </p:nvSpPr>
        <p:spPr bwMode="gray">
          <a:xfrm>
            <a:off x="1966914"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pic>
        <p:nvPicPr>
          <p:cNvPr id="49255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295400"/>
            <a:ext cx="7321550" cy="466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579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11"/>
          </p:nvPr>
        </p:nvSpPr>
        <p:spPr/>
        <p:txBody>
          <a:bodyPr/>
          <a:lstStyle/>
          <a:p>
            <a:r>
              <a:rPr lang="en-US"/>
              <a:t>TCP/IP Protocol Suite</a:t>
            </a:r>
          </a:p>
        </p:txBody>
      </p:sp>
      <p:sp>
        <p:nvSpPr>
          <p:cNvPr id="12" name="Slide Number Placeholder 2"/>
          <p:cNvSpPr>
            <a:spLocks noGrp="1"/>
          </p:cNvSpPr>
          <p:nvPr>
            <p:ph type="sldNum" sz="quarter" idx="12"/>
          </p:nvPr>
        </p:nvSpPr>
        <p:spPr/>
        <p:txBody>
          <a:bodyPr/>
          <a:lstStyle/>
          <a:p>
            <a:fld id="{828F9098-9CA3-40DE-B59B-856F195F37EB}" type="slidenum">
              <a:rPr lang="en-US"/>
              <a:pPr/>
              <a:t>15</a:t>
            </a:fld>
            <a:endParaRPr lang="en-US"/>
          </a:p>
        </p:txBody>
      </p:sp>
      <p:sp>
        <p:nvSpPr>
          <p:cNvPr id="493570" name="Text Box 2"/>
          <p:cNvSpPr txBox="1">
            <a:spLocks noChangeArrowheads="1"/>
          </p:cNvSpPr>
          <p:nvPr/>
        </p:nvSpPr>
        <p:spPr bwMode="auto">
          <a:xfrm>
            <a:off x="2514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FF"/>
                </a:solidFill>
                <a:latin typeface="Times New Roman" panose="02020603050405020304" pitchFamily="18" charset="0"/>
              </a:rPr>
              <a:t>Figure 27.18</a:t>
            </a:r>
            <a:r>
              <a:rPr lang="en-US" altLang="en-US">
                <a:solidFill>
                  <a:schemeClr val="accent2"/>
                </a:solidFill>
                <a:latin typeface="Times New Roman" panose="02020603050405020304" pitchFamily="18" charset="0"/>
              </a:rPr>
              <a:t>    </a:t>
            </a:r>
            <a:r>
              <a:rPr lang="en-US" altLang="en-US" i="1">
                <a:latin typeface="Times New Roman" panose="02020603050405020304" pitchFamily="18" charset="0"/>
              </a:rPr>
              <a:t>Extension header types</a:t>
            </a:r>
          </a:p>
        </p:txBody>
      </p:sp>
      <p:sp>
        <p:nvSpPr>
          <p:cNvPr id="493571" name="Rectangle 3"/>
          <p:cNvSpPr>
            <a:spLocks noChangeArrowheads="1"/>
          </p:cNvSpPr>
          <p:nvPr/>
        </p:nvSpPr>
        <p:spPr bwMode="ltGray">
          <a:xfrm>
            <a:off x="1890713" y="107951"/>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93572" name="Rectangle 4"/>
          <p:cNvSpPr>
            <a:spLocks noChangeArrowheads="1"/>
          </p:cNvSpPr>
          <p:nvPr/>
        </p:nvSpPr>
        <p:spPr bwMode="ltGray">
          <a:xfrm>
            <a:off x="2273301" y="107951"/>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93573" name="Rectangle 5"/>
          <p:cNvSpPr>
            <a:spLocks noChangeArrowheads="1"/>
          </p:cNvSpPr>
          <p:nvPr/>
        </p:nvSpPr>
        <p:spPr bwMode="ltGray">
          <a:xfrm>
            <a:off x="2014539" y="530226"/>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93574" name="Rectangle 6"/>
          <p:cNvSpPr>
            <a:spLocks noChangeArrowheads="1"/>
          </p:cNvSpPr>
          <p:nvPr/>
        </p:nvSpPr>
        <p:spPr bwMode="ltGray">
          <a:xfrm>
            <a:off x="2384425" y="530226"/>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93575" name="Rectangle 7"/>
          <p:cNvSpPr>
            <a:spLocks noChangeArrowheads="1"/>
          </p:cNvSpPr>
          <p:nvPr/>
        </p:nvSpPr>
        <p:spPr bwMode="ltGray">
          <a:xfrm>
            <a:off x="1600200" y="457201"/>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93576" name="Rectangle 8"/>
          <p:cNvSpPr>
            <a:spLocks noChangeArrowheads="1"/>
          </p:cNvSpPr>
          <p:nvPr/>
        </p:nvSpPr>
        <p:spPr bwMode="gray">
          <a:xfrm>
            <a:off x="2235200" y="1"/>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93577" name="Rectangle 9"/>
          <p:cNvSpPr>
            <a:spLocks noChangeArrowheads="1"/>
          </p:cNvSpPr>
          <p:nvPr/>
        </p:nvSpPr>
        <p:spPr bwMode="gray">
          <a:xfrm>
            <a:off x="1966914"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pic>
        <p:nvPicPr>
          <p:cNvPr id="49357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6" y="1368426"/>
            <a:ext cx="709136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008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1"/>
          <p:cNvSpPr>
            <a:spLocks noGrp="1"/>
          </p:cNvSpPr>
          <p:nvPr>
            <p:ph type="ftr" sz="quarter" idx="11"/>
          </p:nvPr>
        </p:nvSpPr>
        <p:spPr/>
        <p:txBody>
          <a:bodyPr/>
          <a:lstStyle/>
          <a:p>
            <a:r>
              <a:rPr lang="en-US"/>
              <a:t>TCP/IP Protocol Suite</a:t>
            </a:r>
          </a:p>
        </p:txBody>
      </p:sp>
      <p:sp>
        <p:nvSpPr>
          <p:cNvPr id="11" name="Slide Number Placeholder 2"/>
          <p:cNvSpPr>
            <a:spLocks noGrp="1"/>
          </p:cNvSpPr>
          <p:nvPr>
            <p:ph type="sldNum" sz="quarter" idx="12"/>
          </p:nvPr>
        </p:nvSpPr>
        <p:spPr/>
        <p:txBody>
          <a:bodyPr/>
          <a:lstStyle/>
          <a:p>
            <a:fld id="{F5A0EF5D-1CB9-4A53-9DCB-095D5B9395FE}" type="slidenum">
              <a:rPr lang="en-US"/>
              <a:pPr/>
              <a:t>16</a:t>
            </a:fld>
            <a:endParaRPr lang="en-US"/>
          </a:p>
        </p:txBody>
      </p:sp>
      <p:sp>
        <p:nvSpPr>
          <p:cNvPr id="508930" name="Line 2"/>
          <p:cNvSpPr>
            <a:spLocks noChangeShapeType="1"/>
          </p:cNvSpPr>
          <p:nvPr/>
        </p:nvSpPr>
        <p:spPr bwMode="auto">
          <a:xfrm>
            <a:off x="1752600" y="2743200"/>
            <a:ext cx="8610600"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8932" name="Rectangle 4"/>
          <p:cNvSpPr>
            <a:spLocks noChangeArrowheads="1"/>
          </p:cNvSpPr>
          <p:nvPr/>
        </p:nvSpPr>
        <p:spPr bwMode="auto">
          <a:xfrm>
            <a:off x="1752600" y="33528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i="1">
                <a:solidFill>
                  <a:schemeClr val="hlink"/>
                </a:solidFill>
              </a:rPr>
              <a:t>Upon completion you will be able to:</a:t>
            </a:r>
            <a:endParaRPr lang="en-US">
              <a:solidFill>
                <a:schemeClr val="hlink"/>
              </a:solidFill>
            </a:endParaRPr>
          </a:p>
        </p:txBody>
      </p:sp>
      <p:sp>
        <p:nvSpPr>
          <p:cNvPr id="508933" name="Text Box 5"/>
          <p:cNvSpPr txBox="1">
            <a:spLocks noChangeArrowheads="1"/>
          </p:cNvSpPr>
          <p:nvPr/>
        </p:nvSpPr>
        <p:spPr bwMode="auto">
          <a:xfrm>
            <a:off x="4108529" y="1157289"/>
            <a:ext cx="404161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4800" i="1" dirty="0">
                <a:effectLst>
                  <a:outerShdw blurRad="38100" dist="38100" dir="2700000" algn="tl">
                    <a:srgbClr val="C0C0C0"/>
                  </a:outerShdw>
                </a:effectLst>
                <a:latin typeface="Times New Roman" panose="02020603050405020304" pitchFamily="18" charset="0"/>
              </a:rPr>
              <a:t>ARP and RARP</a:t>
            </a:r>
          </a:p>
        </p:txBody>
      </p:sp>
      <p:sp>
        <p:nvSpPr>
          <p:cNvPr id="508934" name="Text Box 6"/>
          <p:cNvSpPr txBox="1">
            <a:spLocks noChangeArrowheads="1"/>
          </p:cNvSpPr>
          <p:nvPr/>
        </p:nvSpPr>
        <p:spPr bwMode="auto">
          <a:xfrm>
            <a:off x="95631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atin typeface="Times New Roman" panose="02020603050405020304" pitchFamily="18" charset="0"/>
            </a:endParaRPr>
          </a:p>
        </p:txBody>
      </p:sp>
      <p:sp>
        <p:nvSpPr>
          <p:cNvPr id="508936" name="Rectangle 8"/>
          <p:cNvSpPr>
            <a:spLocks noChangeArrowheads="1"/>
          </p:cNvSpPr>
          <p:nvPr/>
        </p:nvSpPr>
        <p:spPr bwMode="auto">
          <a:xfrm>
            <a:off x="1752600" y="4025900"/>
            <a:ext cx="8534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sz="2400" i="1" dirty="0">
                <a:latin typeface="Times New Roman" panose="02020603050405020304" pitchFamily="18" charset="0"/>
              </a:rPr>
              <a:t> Understand the need for ARP</a:t>
            </a:r>
          </a:p>
          <a:p>
            <a:pPr>
              <a:buFontTx/>
              <a:buChar char="•"/>
            </a:pPr>
            <a:r>
              <a:rPr lang="en-US" sz="2400" i="1" dirty="0">
                <a:latin typeface="Times New Roman" panose="02020603050405020304" pitchFamily="18" charset="0"/>
              </a:rPr>
              <a:t> Understand the cases in which ARP is used</a:t>
            </a:r>
          </a:p>
          <a:p>
            <a:pPr>
              <a:buFontTx/>
              <a:buChar char="•"/>
            </a:pPr>
            <a:r>
              <a:rPr lang="en-US" sz="2400" i="1" dirty="0">
                <a:latin typeface="Times New Roman" panose="02020603050405020304" pitchFamily="18" charset="0"/>
              </a:rPr>
              <a:t> Understand the components and interactions in an ARP </a:t>
            </a:r>
            <a:endParaRPr lang="en-US" sz="2400" i="1" dirty="0" smtClean="0">
              <a:latin typeface="Times New Roman" panose="02020603050405020304" pitchFamily="18" charset="0"/>
            </a:endParaRPr>
          </a:p>
          <a:p>
            <a:pPr>
              <a:buFontTx/>
              <a:buChar char="•"/>
            </a:pPr>
            <a:r>
              <a:rPr lang="en-US" sz="2400" i="1" dirty="0" smtClean="0">
                <a:latin typeface="Times New Roman" panose="02020603050405020304" pitchFamily="18" charset="0"/>
              </a:rPr>
              <a:t> Understand the need for RARP</a:t>
            </a:r>
            <a:endParaRPr lang="en-US" sz="2400" i="1" dirty="0">
              <a:latin typeface="Times New Roman" panose="02020603050405020304" pitchFamily="18" charset="0"/>
            </a:endParaRPr>
          </a:p>
        </p:txBody>
      </p:sp>
      <p:sp>
        <p:nvSpPr>
          <p:cNvPr id="508937" name="Rectangle 9"/>
          <p:cNvSpPr>
            <a:spLocks noChangeArrowheads="1"/>
          </p:cNvSpPr>
          <p:nvPr/>
        </p:nvSpPr>
        <p:spPr bwMode="auto">
          <a:xfrm>
            <a:off x="1752600" y="2741614"/>
            <a:ext cx="7696200" cy="106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600">
                <a:solidFill>
                  <a:schemeClr val="hlink"/>
                </a:solidFill>
                <a:latin typeface="Times New Roman" panose="02020603050405020304" pitchFamily="18" charset="0"/>
              </a:rPr>
              <a:t>Objectives </a:t>
            </a:r>
            <a:r>
              <a:rPr lang="en-US" sz="2800">
                <a:solidFill>
                  <a:schemeClr val="hlink"/>
                </a:solidFill>
                <a:latin typeface="Times New Roman" panose="02020603050405020304" pitchFamily="18" charset="0"/>
              </a:rPr>
              <a:t/>
            </a:r>
            <a:br>
              <a:rPr lang="en-US" sz="2800">
                <a:solidFill>
                  <a:schemeClr val="hlink"/>
                </a:solidFill>
                <a:latin typeface="Times New Roman" panose="02020603050405020304" pitchFamily="18" charset="0"/>
              </a:rPr>
            </a:br>
            <a:endParaRPr lang="en-US" sz="2800">
              <a:latin typeface="Times New Roman" panose="02020603050405020304" pitchFamily="18" charset="0"/>
            </a:endParaRPr>
          </a:p>
        </p:txBody>
      </p:sp>
    </p:spTree>
    <p:extLst>
      <p:ext uri="{BB962C8B-B14F-4D97-AF65-F5344CB8AC3E}">
        <p14:creationId xmlns:p14="http://schemas.microsoft.com/office/powerpoint/2010/main" val="157416573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11"/>
          </p:nvPr>
        </p:nvSpPr>
        <p:spPr/>
        <p:txBody>
          <a:bodyPr/>
          <a:lstStyle/>
          <a:p>
            <a:r>
              <a:rPr lang="en-US"/>
              <a:t>TCP/IP Protocol Suite</a:t>
            </a:r>
          </a:p>
        </p:txBody>
      </p:sp>
      <p:sp>
        <p:nvSpPr>
          <p:cNvPr id="12" name="Slide Number Placeholder 2"/>
          <p:cNvSpPr>
            <a:spLocks noGrp="1"/>
          </p:cNvSpPr>
          <p:nvPr>
            <p:ph type="sldNum" sz="quarter" idx="12"/>
          </p:nvPr>
        </p:nvSpPr>
        <p:spPr/>
        <p:txBody>
          <a:bodyPr/>
          <a:lstStyle/>
          <a:p>
            <a:fld id="{257331E7-24DE-4018-8C0D-6A76E9A049A9}" type="slidenum">
              <a:rPr lang="en-US"/>
              <a:pPr/>
              <a:t>17</a:t>
            </a:fld>
            <a:endParaRPr lang="en-US"/>
          </a:p>
        </p:txBody>
      </p:sp>
      <p:sp>
        <p:nvSpPr>
          <p:cNvPr id="476162" name="Text Box 2"/>
          <p:cNvSpPr txBox="1">
            <a:spLocks noChangeArrowheads="1"/>
          </p:cNvSpPr>
          <p:nvPr/>
        </p:nvSpPr>
        <p:spPr bwMode="auto">
          <a:xfrm>
            <a:off x="2514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FF"/>
                </a:solidFill>
                <a:latin typeface="Times New Roman" panose="02020603050405020304" pitchFamily="18" charset="0"/>
              </a:rPr>
              <a:t>Figure 7.1</a:t>
            </a:r>
            <a:r>
              <a:rPr lang="en-US" altLang="en-US">
                <a:solidFill>
                  <a:schemeClr val="accent2"/>
                </a:solidFill>
                <a:latin typeface="Times New Roman" panose="02020603050405020304" pitchFamily="18" charset="0"/>
              </a:rPr>
              <a:t>    </a:t>
            </a:r>
            <a:r>
              <a:rPr lang="en-US" altLang="en-US" i="1">
                <a:latin typeface="Times New Roman" panose="02020603050405020304" pitchFamily="18" charset="0"/>
              </a:rPr>
              <a:t>ARP and RARP</a:t>
            </a:r>
          </a:p>
        </p:txBody>
      </p:sp>
      <p:sp>
        <p:nvSpPr>
          <p:cNvPr id="476163" name="Rectangle 3"/>
          <p:cNvSpPr>
            <a:spLocks noChangeArrowheads="1"/>
          </p:cNvSpPr>
          <p:nvPr/>
        </p:nvSpPr>
        <p:spPr bwMode="ltGray">
          <a:xfrm>
            <a:off x="1890713" y="107951"/>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6164" name="Rectangle 4"/>
          <p:cNvSpPr>
            <a:spLocks noChangeArrowheads="1"/>
          </p:cNvSpPr>
          <p:nvPr/>
        </p:nvSpPr>
        <p:spPr bwMode="ltGray">
          <a:xfrm>
            <a:off x="2273301" y="107951"/>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6165" name="Rectangle 5"/>
          <p:cNvSpPr>
            <a:spLocks noChangeArrowheads="1"/>
          </p:cNvSpPr>
          <p:nvPr/>
        </p:nvSpPr>
        <p:spPr bwMode="ltGray">
          <a:xfrm>
            <a:off x="2014539" y="530226"/>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6166" name="Rectangle 6"/>
          <p:cNvSpPr>
            <a:spLocks noChangeArrowheads="1"/>
          </p:cNvSpPr>
          <p:nvPr/>
        </p:nvSpPr>
        <p:spPr bwMode="ltGray">
          <a:xfrm>
            <a:off x="2384425" y="530226"/>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6167" name="Rectangle 7"/>
          <p:cNvSpPr>
            <a:spLocks noChangeArrowheads="1"/>
          </p:cNvSpPr>
          <p:nvPr/>
        </p:nvSpPr>
        <p:spPr bwMode="ltGray">
          <a:xfrm>
            <a:off x="1600200" y="457201"/>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6168" name="Rectangle 8"/>
          <p:cNvSpPr>
            <a:spLocks noChangeArrowheads="1"/>
          </p:cNvSpPr>
          <p:nvPr/>
        </p:nvSpPr>
        <p:spPr bwMode="gray">
          <a:xfrm>
            <a:off x="2235200" y="1"/>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6169" name="Rectangle 9"/>
          <p:cNvSpPr>
            <a:spLocks noChangeArrowheads="1"/>
          </p:cNvSpPr>
          <p:nvPr/>
        </p:nvSpPr>
        <p:spPr bwMode="gray">
          <a:xfrm>
            <a:off x="1966914"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pic>
        <p:nvPicPr>
          <p:cNvPr id="47617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1981200"/>
            <a:ext cx="7523163"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1737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11"/>
          </p:nvPr>
        </p:nvSpPr>
        <p:spPr/>
        <p:txBody>
          <a:bodyPr/>
          <a:lstStyle/>
          <a:p>
            <a:r>
              <a:rPr lang="en-US"/>
              <a:t>TCP/IP Protocol Suite</a:t>
            </a:r>
          </a:p>
        </p:txBody>
      </p:sp>
      <p:sp>
        <p:nvSpPr>
          <p:cNvPr id="12" name="Slide Number Placeholder 2"/>
          <p:cNvSpPr>
            <a:spLocks noGrp="1"/>
          </p:cNvSpPr>
          <p:nvPr>
            <p:ph type="sldNum" sz="quarter" idx="12"/>
          </p:nvPr>
        </p:nvSpPr>
        <p:spPr/>
        <p:txBody>
          <a:bodyPr/>
          <a:lstStyle/>
          <a:p>
            <a:fld id="{D7F2F348-805C-46E0-9C8C-59260FD73AAF}" type="slidenum">
              <a:rPr lang="en-US"/>
              <a:pPr/>
              <a:t>18</a:t>
            </a:fld>
            <a:endParaRPr lang="en-US"/>
          </a:p>
        </p:txBody>
      </p:sp>
      <p:sp>
        <p:nvSpPr>
          <p:cNvPr id="477186" name="Text Box 2"/>
          <p:cNvSpPr txBox="1">
            <a:spLocks noChangeArrowheads="1"/>
          </p:cNvSpPr>
          <p:nvPr/>
        </p:nvSpPr>
        <p:spPr bwMode="auto">
          <a:xfrm>
            <a:off x="2514600" y="90488"/>
            <a:ext cx="7239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FF"/>
                </a:solidFill>
                <a:latin typeface="Times New Roman" panose="02020603050405020304" pitchFamily="18" charset="0"/>
              </a:rPr>
              <a:t>Figure 7.2</a:t>
            </a:r>
            <a:r>
              <a:rPr lang="en-US" altLang="en-US">
                <a:solidFill>
                  <a:schemeClr val="accent2"/>
                </a:solidFill>
                <a:latin typeface="Times New Roman" panose="02020603050405020304" pitchFamily="18" charset="0"/>
              </a:rPr>
              <a:t>    </a:t>
            </a:r>
            <a:r>
              <a:rPr lang="en-US" altLang="en-US" i="1">
                <a:latin typeface="Times New Roman" panose="02020603050405020304" pitchFamily="18" charset="0"/>
              </a:rPr>
              <a:t>Position of ARP and RARP in TCP/IP protocol suite</a:t>
            </a:r>
          </a:p>
        </p:txBody>
      </p:sp>
      <p:sp>
        <p:nvSpPr>
          <p:cNvPr id="477187" name="Rectangle 3"/>
          <p:cNvSpPr>
            <a:spLocks noChangeArrowheads="1"/>
          </p:cNvSpPr>
          <p:nvPr/>
        </p:nvSpPr>
        <p:spPr bwMode="ltGray">
          <a:xfrm>
            <a:off x="1890713" y="107951"/>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7188" name="Rectangle 4"/>
          <p:cNvSpPr>
            <a:spLocks noChangeArrowheads="1"/>
          </p:cNvSpPr>
          <p:nvPr/>
        </p:nvSpPr>
        <p:spPr bwMode="ltGray">
          <a:xfrm>
            <a:off x="2273301" y="107951"/>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7189" name="Rectangle 5"/>
          <p:cNvSpPr>
            <a:spLocks noChangeArrowheads="1"/>
          </p:cNvSpPr>
          <p:nvPr/>
        </p:nvSpPr>
        <p:spPr bwMode="ltGray">
          <a:xfrm>
            <a:off x="2014539" y="530226"/>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7190" name="Rectangle 6"/>
          <p:cNvSpPr>
            <a:spLocks noChangeArrowheads="1"/>
          </p:cNvSpPr>
          <p:nvPr/>
        </p:nvSpPr>
        <p:spPr bwMode="ltGray">
          <a:xfrm>
            <a:off x="2384425" y="530226"/>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7191" name="Rectangle 7"/>
          <p:cNvSpPr>
            <a:spLocks noChangeArrowheads="1"/>
          </p:cNvSpPr>
          <p:nvPr/>
        </p:nvSpPr>
        <p:spPr bwMode="ltGray">
          <a:xfrm>
            <a:off x="1600200" y="457201"/>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7192" name="Rectangle 8"/>
          <p:cNvSpPr>
            <a:spLocks noChangeArrowheads="1"/>
          </p:cNvSpPr>
          <p:nvPr/>
        </p:nvSpPr>
        <p:spPr bwMode="gray">
          <a:xfrm>
            <a:off x="2235200" y="1"/>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7193" name="Rectangle 9"/>
          <p:cNvSpPr>
            <a:spLocks noChangeArrowheads="1"/>
          </p:cNvSpPr>
          <p:nvPr/>
        </p:nvSpPr>
        <p:spPr bwMode="gray">
          <a:xfrm>
            <a:off x="1966914"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pic>
        <p:nvPicPr>
          <p:cNvPr id="47719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743201"/>
            <a:ext cx="7532688"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785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1"/>
          <p:cNvSpPr>
            <a:spLocks noGrp="1"/>
          </p:cNvSpPr>
          <p:nvPr>
            <p:ph type="ftr" sz="quarter" idx="11"/>
          </p:nvPr>
        </p:nvSpPr>
        <p:spPr/>
        <p:txBody>
          <a:bodyPr/>
          <a:lstStyle/>
          <a:p>
            <a:r>
              <a:rPr lang="en-US"/>
              <a:t>TCP/IP Protocol Suite</a:t>
            </a:r>
          </a:p>
        </p:txBody>
      </p:sp>
      <p:sp>
        <p:nvSpPr>
          <p:cNvPr id="11" name="Slide Number Placeholder 2"/>
          <p:cNvSpPr>
            <a:spLocks noGrp="1"/>
          </p:cNvSpPr>
          <p:nvPr>
            <p:ph type="sldNum" sz="quarter" idx="12"/>
          </p:nvPr>
        </p:nvSpPr>
        <p:spPr/>
        <p:txBody>
          <a:bodyPr/>
          <a:lstStyle/>
          <a:p>
            <a:fld id="{71946723-5C7B-43A7-B9D9-AA40F92D6DA5}" type="slidenum">
              <a:rPr lang="en-US"/>
              <a:pPr/>
              <a:t>19</a:t>
            </a:fld>
            <a:endParaRPr lang="en-US"/>
          </a:p>
        </p:txBody>
      </p:sp>
      <p:grpSp>
        <p:nvGrpSpPr>
          <p:cNvPr id="450562" name="Group 2"/>
          <p:cNvGrpSpPr>
            <a:grpSpLocks/>
          </p:cNvGrpSpPr>
          <p:nvPr/>
        </p:nvGrpSpPr>
        <p:grpSpPr bwMode="auto">
          <a:xfrm>
            <a:off x="1524000" y="0"/>
            <a:ext cx="8686800" cy="6400800"/>
            <a:chOff x="0" y="96"/>
            <a:chExt cx="5472" cy="3840"/>
          </a:xfrm>
        </p:grpSpPr>
        <p:sp>
          <p:nvSpPr>
            <p:cNvPr id="450563"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anose="02020603050405020304" pitchFamily="18" charset="0"/>
              </a:endParaRPr>
            </a:p>
          </p:txBody>
        </p:sp>
        <p:sp>
          <p:nvSpPr>
            <p:cNvPr id="450564"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6170 w 1000"/>
                <a:gd name="T3" fmla="*/ 0 h 1000"/>
                <a:gd name="T4" fmla="*/ 6670 w 1000"/>
                <a:gd name="T5" fmla="*/ 500 h 1000"/>
                <a:gd name="T6" fmla="*/ 6170 w 1000"/>
                <a:gd name="T7" fmla="*/ 1000 h 1000"/>
                <a:gd name="T8" fmla="*/ 0 w 1000"/>
                <a:gd name="T9" fmla="*/ 1000 h 1000"/>
                <a:gd name="T10" fmla="*/ 0 w 1000"/>
                <a:gd name="T11" fmla="*/ 0 h 1000"/>
                <a:gd name="T12" fmla="*/ G4 w 1000"/>
                <a:gd name="T13" fmla="*/ G1 h 1000"/>
              </a:gdLst>
              <a:ahLst/>
              <a:cxnLst>
                <a:cxn ang="0">
                  <a:pos x="T0" y="T1"/>
                </a:cxn>
                <a:cxn ang="0">
                  <a:pos x="T2" y="T3"/>
                </a:cxn>
                <a:cxn ang="0">
                  <a:pos x="T4" y="T5"/>
                </a:cxn>
                <a:cxn ang="0">
                  <a:pos x="T6" y="T7"/>
                </a:cxn>
                <a:cxn ang="0">
                  <a:pos x="T8" y="T9"/>
                </a:cxn>
              </a:cxnLst>
              <a:rect l="T10" t="T11" r="T12" b="T13"/>
              <a:pathLst>
                <a:path w="7000" h="1000">
                  <a:moveTo>
                    <a:pt x="0" y="0"/>
                  </a:moveTo>
                  <a:lnTo>
                    <a:pt x="6170" y="0"/>
                  </a:lnTo>
                  <a:cubicBezTo>
                    <a:pt x="6446" y="0"/>
                    <a:pt x="6670" y="223"/>
                    <a:pt x="6670" y="500"/>
                  </a:cubicBezTo>
                  <a:cubicBezTo>
                    <a:pt x="6670" y="776"/>
                    <a:pt x="6446" y="999"/>
                    <a:pt x="6170" y="1000"/>
                  </a:cubicBezTo>
                  <a:lnTo>
                    <a:pt x="0" y="100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anose="02020603050405020304" pitchFamily="18" charset="0"/>
              </a:endParaRPr>
            </a:p>
          </p:txBody>
        </p:sp>
        <p:sp>
          <p:nvSpPr>
            <p:cNvPr id="450565" name="Line 5"/>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0566" name="Text Box 6"/>
          <p:cNvSpPr txBox="1">
            <a:spLocks noChangeArrowheads="1"/>
          </p:cNvSpPr>
          <p:nvPr/>
        </p:nvSpPr>
        <p:spPr bwMode="auto">
          <a:xfrm>
            <a:off x="1752600" y="354013"/>
            <a:ext cx="14929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solidFill>
                  <a:schemeClr val="bg1"/>
                </a:solidFill>
                <a:latin typeface="Arial" panose="020B0604020202020204" pitchFamily="34" charset="0"/>
              </a:rPr>
              <a:t>   </a:t>
            </a:r>
            <a:r>
              <a:rPr lang="en-US" sz="3600" dirty="0">
                <a:solidFill>
                  <a:schemeClr val="bg1"/>
                </a:solidFill>
                <a:latin typeface="Arial" panose="020B0604020202020204" pitchFamily="34" charset="0"/>
              </a:rPr>
              <a:t>ARP</a:t>
            </a:r>
          </a:p>
        </p:txBody>
      </p:sp>
      <p:sp>
        <p:nvSpPr>
          <p:cNvPr id="450568" name="Rectangle 8"/>
          <p:cNvSpPr>
            <a:spLocks noChangeArrowheads="1"/>
          </p:cNvSpPr>
          <p:nvPr/>
        </p:nvSpPr>
        <p:spPr bwMode="auto">
          <a:xfrm>
            <a:off x="2057400" y="1371601"/>
            <a:ext cx="7848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000" i="1">
                <a:effectLst>
                  <a:outerShdw blurRad="38100" dist="38100" dir="2700000" algn="tl">
                    <a:srgbClr val="C0C0C0"/>
                  </a:outerShdw>
                </a:effectLst>
                <a:latin typeface="Times New Roman" panose="02020603050405020304" pitchFamily="18" charset="0"/>
              </a:rPr>
              <a:t>ARP associates an IP address with its physical address. On a typical physical network, such as a LAN, each device on a link is identified by a physical or station address that is usually imprinted on the NIC.</a:t>
            </a:r>
          </a:p>
        </p:txBody>
      </p:sp>
      <p:sp>
        <p:nvSpPr>
          <p:cNvPr id="450569" name="Rectangle 9"/>
          <p:cNvSpPr>
            <a:spLocks noChangeArrowheads="1"/>
          </p:cNvSpPr>
          <p:nvPr/>
        </p:nvSpPr>
        <p:spPr bwMode="auto">
          <a:xfrm>
            <a:off x="2209800" y="3489326"/>
            <a:ext cx="784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i="1">
                <a:solidFill>
                  <a:schemeClr val="hlink"/>
                </a:solidFill>
                <a:effectLst>
                  <a:outerShdw blurRad="38100" dist="38100" dir="2700000" algn="tl">
                    <a:srgbClr val="C0C0C0"/>
                  </a:outerShdw>
                </a:effectLst>
                <a:latin typeface="Times New Roman" panose="02020603050405020304" pitchFamily="18" charset="0"/>
              </a:rPr>
              <a:t>The topics discussed in this section include:</a:t>
            </a:r>
          </a:p>
        </p:txBody>
      </p:sp>
      <p:sp>
        <p:nvSpPr>
          <p:cNvPr id="450570" name="Rectangle 10"/>
          <p:cNvSpPr>
            <a:spLocks noChangeArrowheads="1"/>
          </p:cNvSpPr>
          <p:nvPr/>
        </p:nvSpPr>
        <p:spPr bwMode="auto">
          <a:xfrm>
            <a:off x="2209800" y="3886201"/>
            <a:ext cx="7315200" cy="101566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762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000" i="1" dirty="0">
              <a:effectLst>
                <a:outerShdw blurRad="38100" dist="38100" dir="2700000" algn="tl">
                  <a:srgbClr val="C0C0C0"/>
                </a:outerShdw>
              </a:effectLst>
              <a:latin typeface="Times New Roman" panose="02020603050405020304" pitchFamily="18" charset="0"/>
            </a:endParaRPr>
          </a:p>
          <a:p>
            <a:r>
              <a:rPr lang="en-US" sz="2000" i="1" dirty="0">
                <a:effectLst>
                  <a:outerShdw blurRad="38100" dist="38100" dir="2700000" algn="tl">
                    <a:srgbClr val="C0C0C0"/>
                  </a:outerShdw>
                </a:effectLst>
                <a:latin typeface="Times New Roman" panose="02020603050405020304" pitchFamily="18" charset="0"/>
              </a:rPr>
              <a:t>Encapsulation </a:t>
            </a:r>
          </a:p>
          <a:p>
            <a:r>
              <a:rPr lang="en-US" sz="2000" i="1" dirty="0" smtClean="0">
                <a:effectLst>
                  <a:outerShdw blurRad="38100" dist="38100" dir="2700000" algn="tl">
                    <a:srgbClr val="C0C0C0"/>
                  </a:outerShdw>
                </a:effectLst>
                <a:latin typeface="Times New Roman" panose="02020603050405020304" pitchFamily="18" charset="0"/>
              </a:rPr>
              <a:t>Operation</a:t>
            </a:r>
            <a:endParaRPr lang="en-US" sz="2000" i="1" dirty="0">
              <a:effectLst>
                <a:outerShdw blurRad="38100" dist="38100" dir="2700000" algn="tl">
                  <a:srgbClr val="C0C0C0"/>
                </a:outerShdw>
              </a:effectLst>
              <a:latin typeface="Times New Roman" panose="02020603050405020304" pitchFamily="18" charset="0"/>
            </a:endParaRPr>
          </a:p>
        </p:txBody>
      </p:sp>
    </p:spTree>
    <p:extLst>
      <p:ext uri="{BB962C8B-B14F-4D97-AF65-F5344CB8AC3E}">
        <p14:creationId xmlns:p14="http://schemas.microsoft.com/office/powerpoint/2010/main" val="566158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1"/>
          <p:cNvSpPr>
            <a:spLocks noGrp="1"/>
          </p:cNvSpPr>
          <p:nvPr>
            <p:ph type="ftr" sz="quarter" idx="11"/>
          </p:nvPr>
        </p:nvSpPr>
        <p:spPr/>
        <p:txBody>
          <a:bodyPr/>
          <a:lstStyle/>
          <a:p>
            <a:r>
              <a:rPr lang="en-US"/>
              <a:t>TCP/IP Protocol Suite</a:t>
            </a:r>
          </a:p>
        </p:txBody>
      </p:sp>
      <p:sp>
        <p:nvSpPr>
          <p:cNvPr id="11" name="Slide Number Placeholder 2"/>
          <p:cNvSpPr>
            <a:spLocks noGrp="1"/>
          </p:cNvSpPr>
          <p:nvPr>
            <p:ph type="sldNum" sz="quarter" idx="12"/>
          </p:nvPr>
        </p:nvSpPr>
        <p:spPr/>
        <p:txBody>
          <a:bodyPr/>
          <a:lstStyle/>
          <a:p>
            <a:fld id="{851FD243-D194-4708-AB5B-080647BD0195}" type="slidenum">
              <a:rPr lang="en-US"/>
              <a:pPr/>
              <a:t>2</a:t>
            </a:fld>
            <a:endParaRPr lang="en-US"/>
          </a:p>
        </p:txBody>
      </p:sp>
      <p:sp>
        <p:nvSpPr>
          <p:cNvPr id="540674" name="Line 2"/>
          <p:cNvSpPr>
            <a:spLocks noChangeShapeType="1"/>
          </p:cNvSpPr>
          <p:nvPr/>
        </p:nvSpPr>
        <p:spPr bwMode="auto">
          <a:xfrm>
            <a:off x="1752600" y="2743200"/>
            <a:ext cx="8610600"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0676" name="Rectangle 4"/>
          <p:cNvSpPr>
            <a:spLocks noChangeArrowheads="1"/>
          </p:cNvSpPr>
          <p:nvPr/>
        </p:nvSpPr>
        <p:spPr bwMode="auto">
          <a:xfrm>
            <a:off x="1752600" y="33528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i="1">
                <a:solidFill>
                  <a:schemeClr val="hlink"/>
                </a:solidFill>
              </a:rPr>
              <a:t>Upon completion you will be able to:</a:t>
            </a:r>
            <a:endParaRPr lang="en-US">
              <a:solidFill>
                <a:schemeClr val="hlink"/>
              </a:solidFill>
            </a:endParaRPr>
          </a:p>
        </p:txBody>
      </p:sp>
      <p:sp>
        <p:nvSpPr>
          <p:cNvPr id="540677" name="Text Box 5"/>
          <p:cNvSpPr txBox="1">
            <a:spLocks noChangeArrowheads="1"/>
          </p:cNvSpPr>
          <p:nvPr/>
        </p:nvSpPr>
        <p:spPr bwMode="auto">
          <a:xfrm>
            <a:off x="4038600" y="674085"/>
            <a:ext cx="264028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endParaRPr lang="en-US" sz="4800" i="1" dirty="0">
              <a:effectLst>
                <a:outerShdw blurRad="38100" dist="38100" dir="2700000" algn="tl">
                  <a:srgbClr val="C0C0C0"/>
                </a:outerShdw>
              </a:effectLst>
              <a:latin typeface="Times New Roman" panose="02020603050405020304" pitchFamily="18" charset="0"/>
            </a:endParaRPr>
          </a:p>
          <a:p>
            <a:pPr algn="ctr"/>
            <a:r>
              <a:rPr lang="en-US" sz="4800" b="1" i="1" dirty="0">
                <a:ln w="22225">
                  <a:solidFill>
                    <a:schemeClr val="accent2"/>
                  </a:solidFill>
                  <a:prstDash val="solid"/>
                </a:ln>
                <a:solidFill>
                  <a:schemeClr val="accent2">
                    <a:lumMod val="40000"/>
                    <a:lumOff val="60000"/>
                  </a:schemeClr>
                </a:solidFill>
                <a:latin typeface="Times New Roman" panose="02020603050405020304" pitchFamily="18" charset="0"/>
              </a:rPr>
              <a:t>IPv6</a:t>
            </a:r>
            <a:r>
              <a:rPr lang="en-US" sz="4800" i="1" dirty="0">
                <a:effectLst>
                  <a:outerShdw blurRad="38100" dist="38100" dir="2700000" algn="tl">
                    <a:srgbClr val="C0C0C0"/>
                  </a:outerShdw>
                </a:effectLst>
                <a:latin typeface="Times New Roman" panose="02020603050405020304" pitchFamily="18" charset="0"/>
              </a:rPr>
              <a:t> </a:t>
            </a:r>
          </a:p>
        </p:txBody>
      </p:sp>
      <p:sp>
        <p:nvSpPr>
          <p:cNvPr id="540678" name="Text Box 6"/>
          <p:cNvSpPr txBox="1">
            <a:spLocks noChangeArrowheads="1"/>
          </p:cNvSpPr>
          <p:nvPr/>
        </p:nvSpPr>
        <p:spPr bwMode="auto">
          <a:xfrm>
            <a:off x="95631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atin typeface="Times New Roman" panose="02020603050405020304" pitchFamily="18" charset="0"/>
            </a:endParaRPr>
          </a:p>
        </p:txBody>
      </p:sp>
      <p:sp>
        <p:nvSpPr>
          <p:cNvPr id="540680" name="Rectangle 8"/>
          <p:cNvSpPr>
            <a:spLocks noChangeArrowheads="1"/>
          </p:cNvSpPr>
          <p:nvPr/>
        </p:nvSpPr>
        <p:spPr bwMode="auto">
          <a:xfrm>
            <a:off x="1752600" y="4025900"/>
            <a:ext cx="8534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sz="2400" i="1" dirty="0">
                <a:latin typeface="Times New Roman" panose="02020603050405020304" pitchFamily="18" charset="0"/>
              </a:rPr>
              <a:t> Understand the shortcomings of IPv4 </a:t>
            </a:r>
          </a:p>
          <a:p>
            <a:pPr>
              <a:buFontTx/>
              <a:buChar char="•"/>
            </a:pPr>
            <a:r>
              <a:rPr lang="en-US" sz="2400" i="1" dirty="0">
                <a:latin typeface="Times New Roman" panose="02020603050405020304" pitchFamily="18" charset="0"/>
              </a:rPr>
              <a:t> Know the IPv6 address format, address types, and abbreviations</a:t>
            </a:r>
          </a:p>
          <a:p>
            <a:pPr>
              <a:buFontTx/>
              <a:buChar char="•"/>
            </a:pPr>
            <a:r>
              <a:rPr lang="en-US" sz="2400" i="1" dirty="0">
                <a:latin typeface="Times New Roman" panose="02020603050405020304" pitchFamily="18" charset="0"/>
              </a:rPr>
              <a:t> Be familiar with the IPv6 header format</a:t>
            </a:r>
          </a:p>
          <a:p>
            <a:pPr>
              <a:buFontTx/>
              <a:buChar char="•"/>
            </a:pPr>
            <a:r>
              <a:rPr lang="en-US" sz="2400" i="1" dirty="0">
                <a:latin typeface="Times New Roman" panose="02020603050405020304" pitchFamily="18" charset="0"/>
              </a:rPr>
              <a:t> Know the extension header types</a:t>
            </a:r>
          </a:p>
          <a:p>
            <a:pPr>
              <a:buFontTx/>
              <a:buChar char="•"/>
            </a:pPr>
            <a:r>
              <a:rPr lang="en-US" sz="2400" i="1" dirty="0" smtClean="0">
                <a:latin typeface="Times New Roman" panose="02020603050405020304" pitchFamily="18" charset="0"/>
              </a:rPr>
              <a:t>Know </a:t>
            </a:r>
            <a:r>
              <a:rPr lang="en-US" sz="2400" i="1" dirty="0">
                <a:latin typeface="Times New Roman" panose="02020603050405020304" pitchFamily="18" charset="0"/>
              </a:rPr>
              <a:t>the strategies for transitioning from IPv4 to IPv6</a:t>
            </a:r>
          </a:p>
        </p:txBody>
      </p:sp>
      <p:sp>
        <p:nvSpPr>
          <p:cNvPr id="540681" name="Rectangle 9"/>
          <p:cNvSpPr>
            <a:spLocks noChangeArrowheads="1"/>
          </p:cNvSpPr>
          <p:nvPr/>
        </p:nvSpPr>
        <p:spPr bwMode="auto">
          <a:xfrm>
            <a:off x="1752600" y="2741614"/>
            <a:ext cx="7696200" cy="106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600">
                <a:solidFill>
                  <a:schemeClr val="hlink"/>
                </a:solidFill>
                <a:latin typeface="Times New Roman" panose="02020603050405020304" pitchFamily="18" charset="0"/>
              </a:rPr>
              <a:t>Objectives </a:t>
            </a:r>
            <a:r>
              <a:rPr lang="en-US" sz="2800">
                <a:solidFill>
                  <a:schemeClr val="hlink"/>
                </a:solidFill>
                <a:latin typeface="Times New Roman" panose="02020603050405020304" pitchFamily="18" charset="0"/>
              </a:rPr>
              <a:t/>
            </a:r>
            <a:br>
              <a:rPr lang="en-US" sz="2800">
                <a:solidFill>
                  <a:schemeClr val="hlink"/>
                </a:solidFill>
                <a:latin typeface="Times New Roman" panose="02020603050405020304" pitchFamily="18" charset="0"/>
              </a:rPr>
            </a:br>
            <a:endParaRPr lang="en-US" sz="2800">
              <a:latin typeface="Times New Roman" panose="02020603050405020304" pitchFamily="18" charset="0"/>
            </a:endParaRPr>
          </a:p>
        </p:txBody>
      </p:sp>
    </p:spTree>
    <p:extLst>
      <p:ext uri="{BB962C8B-B14F-4D97-AF65-F5344CB8AC3E}">
        <p14:creationId xmlns:p14="http://schemas.microsoft.com/office/powerpoint/2010/main" val="39034738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11"/>
          </p:nvPr>
        </p:nvSpPr>
        <p:spPr/>
        <p:txBody>
          <a:bodyPr/>
          <a:lstStyle/>
          <a:p>
            <a:r>
              <a:rPr lang="en-US"/>
              <a:t>TCP/IP Protocol Suite</a:t>
            </a:r>
          </a:p>
        </p:txBody>
      </p:sp>
      <p:sp>
        <p:nvSpPr>
          <p:cNvPr id="12" name="Slide Number Placeholder 2"/>
          <p:cNvSpPr>
            <a:spLocks noGrp="1"/>
          </p:cNvSpPr>
          <p:nvPr>
            <p:ph type="sldNum" sz="quarter" idx="12"/>
          </p:nvPr>
        </p:nvSpPr>
        <p:spPr/>
        <p:txBody>
          <a:bodyPr/>
          <a:lstStyle/>
          <a:p>
            <a:fld id="{615426C2-1FD2-4A61-B3B5-B89238F9716B}" type="slidenum">
              <a:rPr lang="en-US"/>
              <a:pPr/>
              <a:t>20</a:t>
            </a:fld>
            <a:endParaRPr lang="en-US"/>
          </a:p>
        </p:txBody>
      </p:sp>
      <p:sp>
        <p:nvSpPr>
          <p:cNvPr id="478210" name="Text Box 2"/>
          <p:cNvSpPr txBox="1">
            <a:spLocks noChangeArrowheads="1"/>
          </p:cNvSpPr>
          <p:nvPr/>
        </p:nvSpPr>
        <p:spPr bwMode="auto">
          <a:xfrm>
            <a:off x="2514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FF"/>
                </a:solidFill>
                <a:latin typeface="Times New Roman" panose="02020603050405020304" pitchFamily="18" charset="0"/>
              </a:rPr>
              <a:t>Figure 7.3</a:t>
            </a:r>
            <a:r>
              <a:rPr lang="en-US" altLang="en-US">
                <a:solidFill>
                  <a:schemeClr val="accent2"/>
                </a:solidFill>
                <a:latin typeface="Times New Roman" panose="02020603050405020304" pitchFamily="18" charset="0"/>
              </a:rPr>
              <a:t>    </a:t>
            </a:r>
            <a:r>
              <a:rPr lang="en-US" altLang="en-US" i="1">
                <a:latin typeface="Times New Roman" panose="02020603050405020304" pitchFamily="18" charset="0"/>
              </a:rPr>
              <a:t>ARP operation</a:t>
            </a:r>
          </a:p>
        </p:txBody>
      </p:sp>
      <p:sp>
        <p:nvSpPr>
          <p:cNvPr id="478211" name="Rectangle 3"/>
          <p:cNvSpPr>
            <a:spLocks noChangeArrowheads="1"/>
          </p:cNvSpPr>
          <p:nvPr/>
        </p:nvSpPr>
        <p:spPr bwMode="ltGray">
          <a:xfrm>
            <a:off x="1890713" y="107951"/>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8212" name="Rectangle 4"/>
          <p:cNvSpPr>
            <a:spLocks noChangeArrowheads="1"/>
          </p:cNvSpPr>
          <p:nvPr/>
        </p:nvSpPr>
        <p:spPr bwMode="ltGray">
          <a:xfrm>
            <a:off x="2273301" y="107951"/>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8213" name="Rectangle 5"/>
          <p:cNvSpPr>
            <a:spLocks noChangeArrowheads="1"/>
          </p:cNvSpPr>
          <p:nvPr/>
        </p:nvSpPr>
        <p:spPr bwMode="ltGray">
          <a:xfrm>
            <a:off x="2014539" y="530226"/>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8214" name="Rectangle 6"/>
          <p:cNvSpPr>
            <a:spLocks noChangeArrowheads="1"/>
          </p:cNvSpPr>
          <p:nvPr/>
        </p:nvSpPr>
        <p:spPr bwMode="ltGray">
          <a:xfrm>
            <a:off x="2384425" y="530226"/>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8215" name="Rectangle 7"/>
          <p:cNvSpPr>
            <a:spLocks noChangeArrowheads="1"/>
          </p:cNvSpPr>
          <p:nvPr/>
        </p:nvSpPr>
        <p:spPr bwMode="ltGray">
          <a:xfrm>
            <a:off x="1600200" y="457201"/>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8216" name="Rectangle 8"/>
          <p:cNvSpPr>
            <a:spLocks noChangeArrowheads="1"/>
          </p:cNvSpPr>
          <p:nvPr/>
        </p:nvSpPr>
        <p:spPr bwMode="gray">
          <a:xfrm>
            <a:off x="2235200" y="1"/>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8217" name="Rectangle 9"/>
          <p:cNvSpPr>
            <a:spLocks noChangeArrowheads="1"/>
          </p:cNvSpPr>
          <p:nvPr/>
        </p:nvSpPr>
        <p:spPr bwMode="gray">
          <a:xfrm>
            <a:off x="1966914"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pic>
        <p:nvPicPr>
          <p:cNvPr id="47821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374776"/>
            <a:ext cx="6472238"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51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11"/>
          </p:nvPr>
        </p:nvSpPr>
        <p:spPr/>
        <p:txBody>
          <a:bodyPr/>
          <a:lstStyle/>
          <a:p>
            <a:r>
              <a:rPr lang="en-US"/>
              <a:t>TCP/IP Protocol Suite</a:t>
            </a:r>
          </a:p>
        </p:txBody>
      </p:sp>
      <p:sp>
        <p:nvSpPr>
          <p:cNvPr id="12" name="Slide Number Placeholder 2"/>
          <p:cNvSpPr>
            <a:spLocks noGrp="1"/>
          </p:cNvSpPr>
          <p:nvPr>
            <p:ph type="sldNum" sz="quarter" idx="12"/>
          </p:nvPr>
        </p:nvSpPr>
        <p:spPr/>
        <p:txBody>
          <a:bodyPr/>
          <a:lstStyle/>
          <a:p>
            <a:fld id="{6C3C0A39-EE92-4CA6-857E-B263505AE065}" type="slidenum">
              <a:rPr lang="en-US"/>
              <a:pPr/>
              <a:t>21</a:t>
            </a:fld>
            <a:endParaRPr lang="en-US"/>
          </a:p>
        </p:txBody>
      </p:sp>
      <p:sp>
        <p:nvSpPr>
          <p:cNvPr id="480258" name="Text Box 2"/>
          <p:cNvSpPr txBox="1">
            <a:spLocks noChangeArrowheads="1"/>
          </p:cNvSpPr>
          <p:nvPr/>
        </p:nvSpPr>
        <p:spPr bwMode="auto">
          <a:xfrm>
            <a:off x="2514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FF"/>
                </a:solidFill>
                <a:latin typeface="Times New Roman" panose="02020603050405020304" pitchFamily="18" charset="0"/>
              </a:rPr>
              <a:t>Figure 7.5</a:t>
            </a:r>
            <a:r>
              <a:rPr lang="en-US" altLang="en-US">
                <a:solidFill>
                  <a:schemeClr val="accent2"/>
                </a:solidFill>
                <a:latin typeface="Times New Roman" panose="02020603050405020304" pitchFamily="18" charset="0"/>
              </a:rPr>
              <a:t>    </a:t>
            </a:r>
            <a:r>
              <a:rPr lang="en-US" altLang="en-US" i="1">
                <a:latin typeface="Times New Roman" panose="02020603050405020304" pitchFamily="18" charset="0"/>
              </a:rPr>
              <a:t>Encapsulation of ARP packet</a:t>
            </a:r>
          </a:p>
        </p:txBody>
      </p:sp>
      <p:sp>
        <p:nvSpPr>
          <p:cNvPr id="480259" name="Rectangle 3"/>
          <p:cNvSpPr>
            <a:spLocks noChangeArrowheads="1"/>
          </p:cNvSpPr>
          <p:nvPr/>
        </p:nvSpPr>
        <p:spPr bwMode="ltGray">
          <a:xfrm>
            <a:off x="1890713" y="107951"/>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0260" name="Rectangle 4"/>
          <p:cNvSpPr>
            <a:spLocks noChangeArrowheads="1"/>
          </p:cNvSpPr>
          <p:nvPr/>
        </p:nvSpPr>
        <p:spPr bwMode="ltGray">
          <a:xfrm>
            <a:off x="2273301" y="107951"/>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0261" name="Rectangle 5"/>
          <p:cNvSpPr>
            <a:spLocks noChangeArrowheads="1"/>
          </p:cNvSpPr>
          <p:nvPr/>
        </p:nvSpPr>
        <p:spPr bwMode="ltGray">
          <a:xfrm>
            <a:off x="2014539" y="530226"/>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0262" name="Rectangle 6"/>
          <p:cNvSpPr>
            <a:spLocks noChangeArrowheads="1"/>
          </p:cNvSpPr>
          <p:nvPr/>
        </p:nvSpPr>
        <p:spPr bwMode="ltGray">
          <a:xfrm>
            <a:off x="2384425" y="530226"/>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0263" name="Rectangle 7"/>
          <p:cNvSpPr>
            <a:spLocks noChangeArrowheads="1"/>
          </p:cNvSpPr>
          <p:nvPr/>
        </p:nvSpPr>
        <p:spPr bwMode="ltGray">
          <a:xfrm>
            <a:off x="1600200" y="457201"/>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0264" name="Rectangle 8"/>
          <p:cNvSpPr>
            <a:spLocks noChangeArrowheads="1"/>
          </p:cNvSpPr>
          <p:nvPr/>
        </p:nvSpPr>
        <p:spPr bwMode="gray">
          <a:xfrm>
            <a:off x="2235200" y="1"/>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0265" name="Rectangle 9"/>
          <p:cNvSpPr>
            <a:spLocks noChangeArrowheads="1"/>
          </p:cNvSpPr>
          <p:nvPr/>
        </p:nvSpPr>
        <p:spPr bwMode="gray">
          <a:xfrm>
            <a:off x="1966914"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pic>
        <p:nvPicPr>
          <p:cNvPr id="48026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614" y="2513014"/>
            <a:ext cx="7824787" cy="183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3707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11"/>
          </p:nvPr>
        </p:nvSpPr>
        <p:spPr/>
        <p:txBody>
          <a:bodyPr/>
          <a:lstStyle/>
          <a:p>
            <a:r>
              <a:rPr lang="en-US"/>
              <a:t>TCP/IP Protocol Suite</a:t>
            </a:r>
          </a:p>
        </p:txBody>
      </p:sp>
      <p:sp>
        <p:nvSpPr>
          <p:cNvPr id="12" name="Slide Number Placeholder 2"/>
          <p:cNvSpPr>
            <a:spLocks noGrp="1"/>
          </p:cNvSpPr>
          <p:nvPr>
            <p:ph type="sldNum" sz="quarter" idx="12"/>
          </p:nvPr>
        </p:nvSpPr>
        <p:spPr/>
        <p:txBody>
          <a:bodyPr/>
          <a:lstStyle/>
          <a:p>
            <a:fld id="{4FE61B74-6EF2-48DE-890E-31B062618E4A}" type="slidenum">
              <a:rPr lang="en-US"/>
              <a:pPr/>
              <a:t>22</a:t>
            </a:fld>
            <a:endParaRPr lang="en-US"/>
          </a:p>
        </p:txBody>
      </p:sp>
      <p:sp>
        <p:nvSpPr>
          <p:cNvPr id="481282" name="Text Box 2"/>
          <p:cNvSpPr txBox="1">
            <a:spLocks noChangeArrowheads="1"/>
          </p:cNvSpPr>
          <p:nvPr/>
        </p:nvSpPr>
        <p:spPr bwMode="auto">
          <a:xfrm>
            <a:off x="2514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FF"/>
                </a:solidFill>
                <a:latin typeface="Times New Roman" panose="02020603050405020304" pitchFamily="18" charset="0"/>
              </a:rPr>
              <a:t>Figure 7.6</a:t>
            </a:r>
            <a:r>
              <a:rPr lang="en-US" altLang="en-US">
                <a:solidFill>
                  <a:schemeClr val="accent2"/>
                </a:solidFill>
                <a:latin typeface="Times New Roman" panose="02020603050405020304" pitchFamily="18" charset="0"/>
              </a:rPr>
              <a:t>    </a:t>
            </a:r>
            <a:r>
              <a:rPr lang="en-US" altLang="en-US" i="1">
                <a:latin typeface="Times New Roman" panose="02020603050405020304" pitchFamily="18" charset="0"/>
              </a:rPr>
              <a:t>Four cases using ARP</a:t>
            </a:r>
          </a:p>
        </p:txBody>
      </p:sp>
      <p:sp>
        <p:nvSpPr>
          <p:cNvPr id="481283" name="Rectangle 3"/>
          <p:cNvSpPr>
            <a:spLocks noChangeArrowheads="1"/>
          </p:cNvSpPr>
          <p:nvPr/>
        </p:nvSpPr>
        <p:spPr bwMode="ltGray">
          <a:xfrm>
            <a:off x="1890713" y="107951"/>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1284" name="Rectangle 4"/>
          <p:cNvSpPr>
            <a:spLocks noChangeArrowheads="1"/>
          </p:cNvSpPr>
          <p:nvPr/>
        </p:nvSpPr>
        <p:spPr bwMode="ltGray">
          <a:xfrm>
            <a:off x="2273301" y="107951"/>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1285" name="Rectangle 5"/>
          <p:cNvSpPr>
            <a:spLocks noChangeArrowheads="1"/>
          </p:cNvSpPr>
          <p:nvPr/>
        </p:nvSpPr>
        <p:spPr bwMode="ltGray">
          <a:xfrm>
            <a:off x="2014539" y="530226"/>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1286" name="Rectangle 6"/>
          <p:cNvSpPr>
            <a:spLocks noChangeArrowheads="1"/>
          </p:cNvSpPr>
          <p:nvPr/>
        </p:nvSpPr>
        <p:spPr bwMode="ltGray">
          <a:xfrm>
            <a:off x="2384425" y="530226"/>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1287" name="Rectangle 7"/>
          <p:cNvSpPr>
            <a:spLocks noChangeArrowheads="1"/>
          </p:cNvSpPr>
          <p:nvPr/>
        </p:nvSpPr>
        <p:spPr bwMode="ltGray">
          <a:xfrm>
            <a:off x="1600200" y="457201"/>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1288" name="Rectangle 8"/>
          <p:cNvSpPr>
            <a:spLocks noChangeArrowheads="1"/>
          </p:cNvSpPr>
          <p:nvPr/>
        </p:nvSpPr>
        <p:spPr bwMode="gray">
          <a:xfrm>
            <a:off x="2235200" y="1"/>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1289" name="Rectangle 9"/>
          <p:cNvSpPr>
            <a:spLocks noChangeArrowheads="1"/>
          </p:cNvSpPr>
          <p:nvPr/>
        </p:nvSpPr>
        <p:spPr bwMode="gray">
          <a:xfrm>
            <a:off x="1966914"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pic>
        <p:nvPicPr>
          <p:cNvPr id="48129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9188" y="914401"/>
            <a:ext cx="7440612" cy="54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332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a:t>TCP/IP Protocol Suite</a:t>
            </a:r>
          </a:p>
        </p:txBody>
      </p:sp>
      <p:sp>
        <p:nvSpPr>
          <p:cNvPr id="7" name="Slide Number Placeholder 2"/>
          <p:cNvSpPr>
            <a:spLocks noGrp="1"/>
          </p:cNvSpPr>
          <p:nvPr>
            <p:ph type="sldNum" sz="quarter" idx="12"/>
          </p:nvPr>
        </p:nvSpPr>
        <p:spPr/>
        <p:txBody>
          <a:bodyPr/>
          <a:lstStyle/>
          <a:p>
            <a:fld id="{B2360AEB-69FA-46E8-841C-C8B364845BDF}" type="slidenum">
              <a:rPr lang="en-US"/>
              <a:pPr/>
              <a:t>23</a:t>
            </a:fld>
            <a:endParaRPr lang="en-US"/>
          </a:p>
        </p:txBody>
      </p:sp>
      <p:sp>
        <p:nvSpPr>
          <p:cNvPr id="492546" name="Rectangle 2"/>
          <p:cNvSpPr>
            <a:spLocks noChangeArrowheads="1"/>
          </p:cNvSpPr>
          <p:nvPr/>
        </p:nvSpPr>
        <p:spPr bwMode="auto">
          <a:xfrm>
            <a:off x="2362200" y="2638426"/>
            <a:ext cx="7543800" cy="1247775"/>
          </a:xfrm>
          <a:prstGeom prst="rect">
            <a:avLst/>
          </a:prstGeom>
          <a:solidFill>
            <a:schemeClr val="bg1"/>
          </a:solidFill>
          <a:ln w="571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ts val="1200"/>
              </a:spcBef>
              <a:spcAft>
                <a:spcPts val="1000"/>
              </a:spcAft>
            </a:pPr>
            <a:r>
              <a:rPr lang="en-US" sz="3600" i="1">
                <a:latin typeface="Times New Roman" panose="02020603050405020304" pitchFamily="18" charset="0"/>
              </a:rPr>
              <a:t>An ARP request is broadcast; </a:t>
            </a:r>
            <a:br>
              <a:rPr lang="en-US" sz="3600" i="1">
                <a:latin typeface="Times New Roman" panose="02020603050405020304" pitchFamily="18" charset="0"/>
              </a:rPr>
            </a:br>
            <a:r>
              <a:rPr lang="en-US" sz="3600" i="1">
                <a:latin typeface="Times New Roman" panose="02020603050405020304" pitchFamily="18" charset="0"/>
              </a:rPr>
              <a:t>an ARP reply is unicast.</a:t>
            </a:r>
          </a:p>
        </p:txBody>
      </p:sp>
      <p:sp>
        <p:nvSpPr>
          <p:cNvPr id="492547" name="PubRRectCallout"/>
          <p:cNvSpPr>
            <a:spLocks noEditPoints="1" noChangeArrowheads="1"/>
          </p:cNvSpPr>
          <p:nvPr/>
        </p:nvSpPr>
        <p:spPr bwMode="auto">
          <a:xfrm>
            <a:off x="2362200" y="1433513"/>
            <a:ext cx="2743200" cy="1143000"/>
          </a:xfrm>
          <a:custGeom>
            <a:avLst/>
            <a:gdLst>
              <a:gd name="G0" fmla="+- 0 0 0"/>
              <a:gd name="G1" fmla="+- 8607 0 0"/>
              <a:gd name="T0" fmla="*/ 10800 w 21600"/>
              <a:gd name="T1" fmla="*/ 0 h 21600"/>
              <a:gd name="T2" fmla="*/ 0 w 21600"/>
              <a:gd name="T3" fmla="*/ 8638 h 21600"/>
              <a:gd name="T4" fmla="*/ 8607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pic>
        <p:nvPicPr>
          <p:cNvPr id="4925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433513"/>
            <a:ext cx="7826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2549" name="Text Box 5"/>
          <p:cNvSpPr txBox="1">
            <a:spLocks noChangeArrowheads="1"/>
          </p:cNvSpPr>
          <p:nvPr/>
        </p:nvSpPr>
        <p:spPr bwMode="auto">
          <a:xfrm>
            <a:off x="3657600" y="1585913"/>
            <a:ext cx="1200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3600">
                <a:effectLst>
                  <a:outerShdw blurRad="38100" dist="38100" dir="2700000" algn="tl">
                    <a:srgbClr val="C0C0C0"/>
                  </a:outerShdw>
                </a:effectLst>
                <a:latin typeface="Times New Roman" panose="02020603050405020304" pitchFamily="18" charset="0"/>
              </a:rPr>
              <a:t>Note:</a:t>
            </a:r>
          </a:p>
        </p:txBody>
      </p:sp>
    </p:spTree>
    <p:extLst>
      <p:ext uri="{BB962C8B-B14F-4D97-AF65-F5344CB8AC3E}">
        <p14:creationId xmlns:p14="http://schemas.microsoft.com/office/powerpoint/2010/main" val="37837983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a:t>TCP/IP Protocol Suite</a:t>
            </a:r>
          </a:p>
        </p:txBody>
      </p:sp>
      <p:sp>
        <p:nvSpPr>
          <p:cNvPr id="7" name="Slide Number Placeholder 2"/>
          <p:cNvSpPr>
            <a:spLocks noGrp="1"/>
          </p:cNvSpPr>
          <p:nvPr>
            <p:ph type="sldNum" sz="quarter" idx="12"/>
          </p:nvPr>
        </p:nvSpPr>
        <p:spPr/>
        <p:txBody>
          <a:bodyPr/>
          <a:lstStyle/>
          <a:p>
            <a:fld id="{D0D7260D-EAF3-482A-B4BF-5D32A9748596}" type="slidenum">
              <a:rPr lang="en-US"/>
              <a:pPr/>
              <a:t>24</a:t>
            </a:fld>
            <a:endParaRPr lang="en-US"/>
          </a:p>
        </p:txBody>
      </p:sp>
      <p:sp>
        <p:nvSpPr>
          <p:cNvPr id="502786" name="Rectangle 2"/>
          <p:cNvSpPr>
            <a:spLocks noChangeArrowheads="1"/>
          </p:cNvSpPr>
          <p:nvPr/>
        </p:nvSpPr>
        <p:spPr bwMode="auto">
          <a:xfrm>
            <a:off x="1916113" y="1447800"/>
            <a:ext cx="81534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i="1">
                <a:latin typeface="Times New Roman" panose="02020603050405020304" pitchFamily="18" charset="0"/>
              </a:rPr>
              <a:t>A host with IP address </a:t>
            </a:r>
            <a:r>
              <a:rPr lang="en-US" sz="2800" i="1">
                <a:solidFill>
                  <a:schemeClr val="hlink"/>
                </a:solidFill>
                <a:latin typeface="Times New Roman" panose="02020603050405020304" pitchFamily="18" charset="0"/>
              </a:rPr>
              <a:t>130.23.43.20</a:t>
            </a:r>
            <a:r>
              <a:rPr lang="en-US" sz="2800" i="1">
                <a:latin typeface="Times New Roman" panose="02020603050405020304" pitchFamily="18" charset="0"/>
              </a:rPr>
              <a:t> and physical address </a:t>
            </a:r>
            <a:r>
              <a:rPr lang="en-US" sz="2800" i="1">
                <a:solidFill>
                  <a:schemeClr val="hlink"/>
                </a:solidFill>
                <a:latin typeface="Times New Roman" panose="02020603050405020304" pitchFamily="18" charset="0"/>
              </a:rPr>
              <a:t>B2:34:55:10:22:10</a:t>
            </a:r>
            <a:r>
              <a:rPr lang="en-US" sz="2800" i="1">
                <a:latin typeface="Times New Roman" panose="02020603050405020304" pitchFamily="18" charset="0"/>
              </a:rPr>
              <a:t> has a packet to send to another host with IP address </a:t>
            </a:r>
            <a:r>
              <a:rPr lang="en-US" sz="2800" i="1">
                <a:solidFill>
                  <a:schemeClr val="hlink"/>
                </a:solidFill>
                <a:latin typeface="Times New Roman" panose="02020603050405020304" pitchFamily="18" charset="0"/>
              </a:rPr>
              <a:t>130.23.43.25</a:t>
            </a:r>
            <a:r>
              <a:rPr lang="en-US" sz="2800" i="1">
                <a:latin typeface="Times New Roman" panose="02020603050405020304" pitchFamily="18" charset="0"/>
              </a:rPr>
              <a:t> and physical address </a:t>
            </a:r>
            <a:r>
              <a:rPr lang="en-US" sz="2800" i="1">
                <a:solidFill>
                  <a:schemeClr val="hlink"/>
                </a:solidFill>
                <a:latin typeface="Times New Roman" panose="02020603050405020304" pitchFamily="18" charset="0"/>
              </a:rPr>
              <a:t>A4:6E:F4:59:83:AB</a:t>
            </a:r>
            <a:r>
              <a:rPr lang="en-US" sz="2800" i="1">
                <a:latin typeface="Times New Roman" panose="02020603050405020304" pitchFamily="18" charset="0"/>
              </a:rPr>
              <a:t> (which is unknown to the first host). The two hosts are on the same Ethernet network. Show the ARP request and reply packets encapsulated in Ethernet frames.</a:t>
            </a:r>
          </a:p>
        </p:txBody>
      </p:sp>
      <p:sp>
        <p:nvSpPr>
          <p:cNvPr id="502787" name="Text Box 3"/>
          <p:cNvSpPr txBox="1">
            <a:spLocks noChangeArrowheads="1"/>
          </p:cNvSpPr>
          <p:nvPr/>
        </p:nvSpPr>
        <p:spPr bwMode="auto">
          <a:xfrm>
            <a:off x="2667000" y="381001"/>
            <a:ext cx="2209800" cy="519113"/>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folHlink"/>
                </a:solidFill>
                <a:latin typeface="Algerian" panose="04020705040A02060702" pitchFamily="82" charset="0"/>
              </a:rPr>
              <a:t>Example</a:t>
            </a:r>
            <a:r>
              <a:rPr lang="en-US" altLang="en-US" sz="2800" i="1">
                <a:solidFill>
                  <a:schemeClr val="folHlink"/>
                </a:solidFill>
                <a:latin typeface="Algerian" panose="04020705040A02060702" pitchFamily="82" charset="0"/>
              </a:rPr>
              <a:t> 1</a:t>
            </a:r>
          </a:p>
        </p:txBody>
      </p:sp>
      <p:sp>
        <p:nvSpPr>
          <p:cNvPr id="502788" name="Rectangle 4"/>
          <p:cNvSpPr>
            <a:spLocks noChangeArrowheads="1"/>
          </p:cNvSpPr>
          <p:nvPr/>
        </p:nvSpPr>
        <p:spPr bwMode="auto">
          <a:xfrm>
            <a:off x="1981200" y="152400"/>
            <a:ext cx="609600" cy="10668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2789" name="Text Box 5"/>
          <p:cNvSpPr txBox="1">
            <a:spLocks noChangeArrowheads="1"/>
          </p:cNvSpPr>
          <p:nvPr/>
        </p:nvSpPr>
        <p:spPr bwMode="auto">
          <a:xfrm>
            <a:off x="4673600" y="5029200"/>
            <a:ext cx="2316660" cy="523220"/>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chemeClr val="hlink"/>
                </a:solidFill>
                <a:latin typeface="Times New Roman" panose="02020603050405020304" pitchFamily="18" charset="0"/>
              </a:rPr>
              <a:t>See Next Slide</a:t>
            </a:r>
          </a:p>
        </p:txBody>
      </p:sp>
    </p:spTree>
    <p:extLst>
      <p:ext uri="{BB962C8B-B14F-4D97-AF65-F5344CB8AC3E}">
        <p14:creationId xmlns:p14="http://schemas.microsoft.com/office/powerpoint/2010/main" val="39820235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a:t>TCP/IP Protocol Suite</a:t>
            </a:r>
          </a:p>
        </p:txBody>
      </p:sp>
      <p:sp>
        <p:nvSpPr>
          <p:cNvPr id="7" name="Slide Number Placeholder 2"/>
          <p:cNvSpPr>
            <a:spLocks noGrp="1"/>
          </p:cNvSpPr>
          <p:nvPr>
            <p:ph type="sldNum" sz="quarter" idx="12"/>
          </p:nvPr>
        </p:nvSpPr>
        <p:spPr/>
        <p:txBody>
          <a:bodyPr/>
          <a:lstStyle/>
          <a:p>
            <a:fld id="{48671F86-A9D2-43B6-BA3E-CF4B53443388}" type="slidenum">
              <a:rPr lang="en-US"/>
              <a:pPr/>
              <a:t>25</a:t>
            </a:fld>
            <a:endParaRPr lang="en-US"/>
          </a:p>
        </p:txBody>
      </p:sp>
      <p:sp>
        <p:nvSpPr>
          <p:cNvPr id="507906" name="Rectangle 2"/>
          <p:cNvSpPr>
            <a:spLocks noChangeArrowheads="1"/>
          </p:cNvSpPr>
          <p:nvPr/>
        </p:nvSpPr>
        <p:spPr bwMode="auto">
          <a:xfrm>
            <a:off x="1916113" y="1447801"/>
            <a:ext cx="81534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i="1">
                <a:solidFill>
                  <a:schemeClr val="folHlink"/>
                </a:solidFill>
                <a:latin typeface="Times New Roman" panose="02020603050405020304" pitchFamily="18" charset="0"/>
              </a:rPr>
              <a:t>Solution</a:t>
            </a:r>
            <a:r>
              <a:rPr lang="en-US" sz="2800" i="1">
                <a:latin typeface="Times New Roman" panose="02020603050405020304" pitchFamily="18" charset="0"/>
              </a:rPr>
              <a:t/>
            </a:r>
            <a:br>
              <a:rPr lang="en-US" sz="2800" i="1">
                <a:latin typeface="Times New Roman" panose="02020603050405020304" pitchFamily="18" charset="0"/>
              </a:rPr>
            </a:br>
            <a:r>
              <a:rPr lang="en-US" sz="2800" i="1">
                <a:latin typeface="Times New Roman" panose="02020603050405020304" pitchFamily="18" charset="0"/>
              </a:rPr>
              <a:t>Figure 7.7 shows the ARP request and reply packets. Note that the ARP data field in this case is 28 bytes, and that the individual addresses do not fit in the 4-byte boundary. That is why we do not show the regular 4-byte boundaries for these addresses. Also note that the IP addresses are shown in hexadecimal. For information on binary or hexadecimal notation see Appendix B.</a:t>
            </a:r>
          </a:p>
        </p:txBody>
      </p:sp>
      <p:sp>
        <p:nvSpPr>
          <p:cNvPr id="507907" name="Text Box 3"/>
          <p:cNvSpPr txBox="1">
            <a:spLocks noChangeArrowheads="1"/>
          </p:cNvSpPr>
          <p:nvPr/>
        </p:nvSpPr>
        <p:spPr bwMode="auto">
          <a:xfrm>
            <a:off x="2667000" y="381000"/>
            <a:ext cx="5638800" cy="946150"/>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folHlink"/>
                </a:solidFill>
                <a:latin typeface="Algerian" panose="04020705040A02060702" pitchFamily="82" charset="0"/>
              </a:rPr>
              <a:t>Example</a:t>
            </a:r>
            <a:r>
              <a:rPr lang="en-US" altLang="en-US" sz="2800" i="1">
                <a:solidFill>
                  <a:schemeClr val="folHlink"/>
                </a:solidFill>
                <a:latin typeface="Algerian" panose="04020705040A02060702" pitchFamily="82" charset="0"/>
              </a:rPr>
              <a:t> 1 </a:t>
            </a:r>
            <a:r>
              <a:rPr lang="en-US" altLang="en-US" sz="1400" i="1">
                <a:solidFill>
                  <a:schemeClr val="folHlink"/>
                </a:solidFill>
                <a:latin typeface="Algerian" panose="04020705040A02060702" pitchFamily="82" charset="0"/>
              </a:rPr>
              <a:t>(Continued)</a:t>
            </a:r>
          </a:p>
          <a:p>
            <a:endParaRPr lang="en-US" altLang="en-US" sz="2800" i="1">
              <a:solidFill>
                <a:schemeClr val="folHlink"/>
              </a:solidFill>
              <a:latin typeface="Algerian" panose="04020705040A02060702" pitchFamily="82" charset="0"/>
            </a:endParaRPr>
          </a:p>
        </p:txBody>
      </p:sp>
      <p:sp>
        <p:nvSpPr>
          <p:cNvPr id="507908" name="Rectangle 4"/>
          <p:cNvSpPr>
            <a:spLocks noChangeArrowheads="1"/>
          </p:cNvSpPr>
          <p:nvPr/>
        </p:nvSpPr>
        <p:spPr bwMode="auto">
          <a:xfrm>
            <a:off x="1981200" y="152400"/>
            <a:ext cx="609600" cy="10668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7909" name="Text Box 5"/>
          <p:cNvSpPr txBox="1">
            <a:spLocks noChangeArrowheads="1"/>
          </p:cNvSpPr>
          <p:nvPr/>
        </p:nvSpPr>
        <p:spPr bwMode="auto">
          <a:xfrm>
            <a:off x="4673600" y="5576888"/>
            <a:ext cx="2316660" cy="523220"/>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chemeClr val="hlink"/>
                </a:solidFill>
                <a:latin typeface="Times New Roman" panose="02020603050405020304" pitchFamily="18" charset="0"/>
              </a:rPr>
              <a:t>See Next Slide</a:t>
            </a:r>
          </a:p>
        </p:txBody>
      </p:sp>
    </p:spTree>
    <p:extLst>
      <p:ext uri="{BB962C8B-B14F-4D97-AF65-F5344CB8AC3E}">
        <p14:creationId xmlns:p14="http://schemas.microsoft.com/office/powerpoint/2010/main" val="19558081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11"/>
          </p:nvPr>
        </p:nvSpPr>
        <p:spPr/>
        <p:txBody>
          <a:bodyPr/>
          <a:lstStyle/>
          <a:p>
            <a:r>
              <a:rPr lang="en-US"/>
              <a:t>TCP/IP Protocol Suite</a:t>
            </a:r>
          </a:p>
        </p:txBody>
      </p:sp>
      <p:sp>
        <p:nvSpPr>
          <p:cNvPr id="12" name="Slide Number Placeholder 2"/>
          <p:cNvSpPr>
            <a:spLocks noGrp="1"/>
          </p:cNvSpPr>
          <p:nvPr>
            <p:ph type="sldNum" sz="quarter" idx="12"/>
          </p:nvPr>
        </p:nvSpPr>
        <p:spPr/>
        <p:txBody>
          <a:bodyPr/>
          <a:lstStyle/>
          <a:p>
            <a:fld id="{4ABF4A33-0605-4483-8A20-3DB3592E27D0}" type="slidenum">
              <a:rPr lang="en-US"/>
              <a:pPr/>
              <a:t>26</a:t>
            </a:fld>
            <a:endParaRPr lang="en-US"/>
          </a:p>
        </p:txBody>
      </p:sp>
      <p:sp>
        <p:nvSpPr>
          <p:cNvPr id="482306" name="Text Box 2"/>
          <p:cNvSpPr txBox="1">
            <a:spLocks noChangeArrowheads="1"/>
          </p:cNvSpPr>
          <p:nvPr/>
        </p:nvSpPr>
        <p:spPr bwMode="auto">
          <a:xfrm>
            <a:off x="2514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FF"/>
                </a:solidFill>
                <a:latin typeface="Times New Roman" panose="02020603050405020304" pitchFamily="18" charset="0"/>
              </a:rPr>
              <a:t>Figure 7.7</a:t>
            </a:r>
            <a:r>
              <a:rPr lang="en-US" altLang="en-US">
                <a:solidFill>
                  <a:schemeClr val="accent2"/>
                </a:solidFill>
                <a:latin typeface="Times New Roman" panose="02020603050405020304" pitchFamily="18" charset="0"/>
              </a:rPr>
              <a:t>    </a:t>
            </a:r>
            <a:r>
              <a:rPr lang="en-US" altLang="en-US" i="1">
                <a:latin typeface="Times New Roman" panose="02020603050405020304" pitchFamily="18" charset="0"/>
              </a:rPr>
              <a:t>Example 1</a:t>
            </a:r>
          </a:p>
        </p:txBody>
      </p:sp>
      <p:sp>
        <p:nvSpPr>
          <p:cNvPr id="482307" name="Rectangle 3"/>
          <p:cNvSpPr>
            <a:spLocks noChangeArrowheads="1"/>
          </p:cNvSpPr>
          <p:nvPr/>
        </p:nvSpPr>
        <p:spPr bwMode="ltGray">
          <a:xfrm>
            <a:off x="1890713" y="107951"/>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2308" name="Rectangle 4"/>
          <p:cNvSpPr>
            <a:spLocks noChangeArrowheads="1"/>
          </p:cNvSpPr>
          <p:nvPr/>
        </p:nvSpPr>
        <p:spPr bwMode="ltGray">
          <a:xfrm>
            <a:off x="2273301" y="107951"/>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2309" name="Rectangle 5"/>
          <p:cNvSpPr>
            <a:spLocks noChangeArrowheads="1"/>
          </p:cNvSpPr>
          <p:nvPr/>
        </p:nvSpPr>
        <p:spPr bwMode="ltGray">
          <a:xfrm>
            <a:off x="2014539" y="530226"/>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2310" name="Rectangle 6"/>
          <p:cNvSpPr>
            <a:spLocks noChangeArrowheads="1"/>
          </p:cNvSpPr>
          <p:nvPr/>
        </p:nvSpPr>
        <p:spPr bwMode="ltGray">
          <a:xfrm>
            <a:off x="2384425" y="530226"/>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2311" name="Rectangle 7"/>
          <p:cNvSpPr>
            <a:spLocks noChangeArrowheads="1"/>
          </p:cNvSpPr>
          <p:nvPr/>
        </p:nvSpPr>
        <p:spPr bwMode="ltGray">
          <a:xfrm>
            <a:off x="1600200" y="457201"/>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2312" name="Rectangle 8"/>
          <p:cNvSpPr>
            <a:spLocks noChangeArrowheads="1"/>
          </p:cNvSpPr>
          <p:nvPr/>
        </p:nvSpPr>
        <p:spPr bwMode="gray">
          <a:xfrm>
            <a:off x="2235200" y="1"/>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2313" name="Rectangle 9"/>
          <p:cNvSpPr>
            <a:spLocks noChangeArrowheads="1"/>
          </p:cNvSpPr>
          <p:nvPr/>
        </p:nvSpPr>
        <p:spPr bwMode="gray">
          <a:xfrm>
            <a:off x="1966914"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pic>
        <p:nvPicPr>
          <p:cNvPr id="482318"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250" y="762000"/>
            <a:ext cx="6864350" cy="559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20970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1"/>
          <p:cNvSpPr>
            <a:spLocks noGrp="1"/>
          </p:cNvSpPr>
          <p:nvPr>
            <p:ph type="ftr" sz="quarter" idx="11"/>
          </p:nvPr>
        </p:nvSpPr>
        <p:spPr/>
        <p:txBody>
          <a:bodyPr/>
          <a:lstStyle/>
          <a:p>
            <a:r>
              <a:rPr lang="en-US"/>
              <a:t>TCP/IP Protocol Suite</a:t>
            </a:r>
          </a:p>
        </p:txBody>
      </p:sp>
      <p:sp>
        <p:nvSpPr>
          <p:cNvPr id="11" name="Slide Number Placeholder 2"/>
          <p:cNvSpPr>
            <a:spLocks noGrp="1"/>
          </p:cNvSpPr>
          <p:nvPr>
            <p:ph type="sldNum" sz="quarter" idx="12"/>
          </p:nvPr>
        </p:nvSpPr>
        <p:spPr/>
        <p:txBody>
          <a:bodyPr/>
          <a:lstStyle/>
          <a:p>
            <a:fld id="{1B3EFBFA-3F38-450A-8A48-FD66548CE0EB}" type="slidenum">
              <a:rPr lang="en-US"/>
              <a:pPr/>
              <a:t>27</a:t>
            </a:fld>
            <a:endParaRPr lang="en-US"/>
          </a:p>
        </p:txBody>
      </p:sp>
      <p:grpSp>
        <p:nvGrpSpPr>
          <p:cNvPr id="475138" name="Group 2"/>
          <p:cNvGrpSpPr>
            <a:grpSpLocks/>
          </p:cNvGrpSpPr>
          <p:nvPr/>
        </p:nvGrpSpPr>
        <p:grpSpPr bwMode="auto">
          <a:xfrm>
            <a:off x="1524000" y="0"/>
            <a:ext cx="8686800" cy="6400800"/>
            <a:chOff x="0" y="96"/>
            <a:chExt cx="5472" cy="3840"/>
          </a:xfrm>
        </p:grpSpPr>
        <p:sp>
          <p:nvSpPr>
            <p:cNvPr id="475139"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anose="02020603050405020304" pitchFamily="18" charset="0"/>
              </a:endParaRPr>
            </a:p>
          </p:txBody>
        </p:sp>
        <p:sp>
          <p:nvSpPr>
            <p:cNvPr id="475140"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6170 w 1000"/>
                <a:gd name="T3" fmla="*/ 0 h 1000"/>
                <a:gd name="T4" fmla="*/ 6670 w 1000"/>
                <a:gd name="T5" fmla="*/ 500 h 1000"/>
                <a:gd name="T6" fmla="*/ 6170 w 1000"/>
                <a:gd name="T7" fmla="*/ 1000 h 1000"/>
                <a:gd name="T8" fmla="*/ 0 w 1000"/>
                <a:gd name="T9" fmla="*/ 1000 h 1000"/>
                <a:gd name="T10" fmla="*/ 0 w 1000"/>
                <a:gd name="T11" fmla="*/ 0 h 1000"/>
                <a:gd name="T12" fmla="*/ G4 w 1000"/>
                <a:gd name="T13" fmla="*/ G1 h 1000"/>
              </a:gdLst>
              <a:ahLst/>
              <a:cxnLst>
                <a:cxn ang="0">
                  <a:pos x="T0" y="T1"/>
                </a:cxn>
                <a:cxn ang="0">
                  <a:pos x="T2" y="T3"/>
                </a:cxn>
                <a:cxn ang="0">
                  <a:pos x="T4" y="T5"/>
                </a:cxn>
                <a:cxn ang="0">
                  <a:pos x="T6" y="T7"/>
                </a:cxn>
                <a:cxn ang="0">
                  <a:pos x="T8" y="T9"/>
                </a:cxn>
              </a:cxnLst>
              <a:rect l="T10" t="T11" r="T12" b="T13"/>
              <a:pathLst>
                <a:path w="7000" h="1000">
                  <a:moveTo>
                    <a:pt x="0" y="0"/>
                  </a:moveTo>
                  <a:lnTo>
                    <a:pt x="6170" y="0"/>
                  </a:lnTo>
                  <a:cubicBezTo>
                    <a:pt x="6446" y="0"/>
                    <a:pt x="6670" y="223"/>
                    <a:pt x="6670" y="500"/>
                  </a:cubicBezTo>
                  <a:cubicBezTo>
                    <a:pt x="6670" y="776"/>
                    <a:pt x="6446" y="999"/>
                    <a:pt x="6170" y="1000"/>
                  </a:cubicBezTo>
                  <a:lnTo>
                    <a:pt x="0" y="100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anose="02020603050405020304" pitchFamily="18" charset="0"/>
              </a:endParaRPr>
            </a:p>
          </p:txBody>
        </p:sp>
        <p:sp>
          <p:nvSpPr>
            <p:cNvPr id="475141" name="Line 5"/>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5142" name="Text Box 6"/>
          <p:cNvSpPr txBox="1">
            <a:spLocks noChangeArrowheads="1"/>
          </p:cNvSpPr>
          <p:nvPr/>
        </p:nvSpPr>
        <p:spPr bwMode="auto">
          <a:xfrm>
            <a:off x="1752601" y="304801"/>
            <a:ext cx="20361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dirty="0" smtClean="0">
                <a:solidFill>
                  <a:schemeClr val="bg1"/>
                </a:solidFill>
                <a:latin typeface="Arial" panose="020B0604020202020204" pitchFamily="34" charset="0"/>
              </a:rPr>
              <a:t>   </a:t>
            </a:r>
            <a:r>
              <a:rPr lang="en-US" sz="4000" dirty="0">
                <a:solidFill>
                  <a:schemeClr val="bg1"/>
                </a:solidFill>
                <a:latin typeface="Arial" panose="020B0604020202020204" pitchFamily="34" charset="0"/>
              </a:rPr>
              <a:t>RARP</a:t>
            </a:r>
          </a:p>
        </p:txBody>
      </p:sp>
      <p:sp>
        <p:nvSpPr>
          <p:cNvPr id="475143" name="Rectangle 7"/>
          <p:cNvSpPr>
            <a:spLocks noChangeArrowheads="1"/>
          </p:cNvSpPr>
          <p:nvPr/>
        </p:nvSpPr>
        <p:spPr bwMode="auto">
          <a:xfrm>
            <a:off x="2057400" y="1371601"/>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000" i="1">
                <a:effectLst>
                  <a:outerShdw blurRad="38100" dist="38100" dir="2700000" algn="tl">
                    <a:srgbClr val="C0C0C0"/>
                  </a:outerShdw>
                </a:effectLst>
                <a:latin typeface="Times New Roman" panose="02020603050405020304" pitchFamily="18" charset="0"/>
              </a:rPr>
              <a:t>RARP finds the logical address for a machine that only knows its physical address.</a:t>
            </a:r>
          </a:p>
        </p:txBody>
      </p:sp>
      <p:sp>
        <p:nvSpPr>
          <p:cNvPr id="475144" name="Rectangle 8"/>
          <p:cNvSpPr>
            <a:spLocks noChangeArrowheads="1"/>
          </p:cNvSpPr>
          <p:nvPr/>
        </p:nvSpPr>
        <p:spPr bwMode="auto">
          <a:xfrm>
            <a:off x="2209800" y="3489326"/>
            <a:ext cx="784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i="1">
                <a:solidFill>
                  <a:schemeClr val="hlink"/>
                </a:solidFill>
                <a:effectLst>
                  <a:outerShdw blurRad="38100" dist="38100" dir="2700000" algn="tl">
                    <a:srgbClr val="C0C0C0"/>
                  </a:outerShdw>
                </a:effectLst>
                <a:latin typeface="Times New Roman" panose="02020603050405020304" pitchFamily="18" charset="0"/>
              </a:rPr>
              <a:t>The topics discussed in this section include:</a:t>
            </a:r>
          </a:p>
        </p:txBody>
      </p:sp>
      <p:sp>
        <p:nvSpPr>
          <p:cNvPr id="475145" name="Rectangle 9"/>
          <p:cNvSpPr>
            <a:spLocks noChangeArrowheads="1"/>
          </p:cNvSpPr>
          <p:nvPr/>
        </p:nvSpPr>
        <p:spPr bwMode="auto">
          <a:xfrm>
            <a:off x="2209800" y="3886201"/>
            <a:ext cx="7315200" cy="13112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762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i="1" dirty="0" smtClean="0">
                <a:effectLst>
                  <a:outerShdw blurRad="38100" dist="38100" dir="2700000" algn="tl">
                    <a:srgbClr val="C0C0C0"/>
                  </a:outerShdw>
                </a:effectLst>
                <a:latin typeface="Times New Roman" panose="02020603050405020304" pitchFamily="18" charset="0"/>
              </a:rPr>
              <a:t>RARP Operation</a:t>
            </a:r>
            <a:endParaRPr lang="en-US" sz="2000" i="1" dirty="0">
              <a:effectLst>
                <a:outerShdw blurRad="38100" dist="38100" dir="2700000" algn="tl">
                  <a:srgbClr val="C0C0C0"/>
                </a:outerShdw>
              </a:effectLst>
              <a:latin typeface="Times New Roman" panose="02020603050405020304" pitchFamily="18" charset="0"/>
            </a:endParaRPr>
          </a:p>
          <a:p>
            <a:r>
              <a:rPr lang="en-US" sz="2000" i="1" dirty="0">
                <a:effectLst>
                  <a:outerShdw blurRad="38100" dist="38100" dir="2700000" algn="tl">
                    <a:srgbClr val="C0C0C0"/>
                  </a:outerShdw>
                </a:effectLst>
                <a:latin typeface="Times New Roman" panose="02020603050405020304" pitchFamily="18" charset="0"/>
              </a:rPr>
              <a:t>Encapsulation</a:t>
            </a:r>
          </a:p>
          <a:p>
            <a:r>
              <a:rPr lang="en-US" sz="2000" i="1" dirty="0">
                <a:effectLst>
                  <a:outerShdw blurRad="38100" dist="38100" dir="2700000" algn="tl">
                    <a:srgbClr val="C0C0C0"/>
                  </a:outerShdw>
                </a:effectLst>
                <a:latin typeface="Times New Roman" panose="02020603050405020304" pitchFamily="18" charset="0"/>
              </a:rPr>
              <a:t>RARP </a:t>
            </a:r>
            <a:r>
              <a:rPr lang="en-US" sz="2000" i="1" dirty="0" smtClean="0">
                <a:effectLst>
                  <a:outerShdw blurRad="38100" dist="38100" dir="2700000" algn="tl">
                    <a:srgbClr val="C0C0C0"/>
                  </a:outerShdw>
                </a:effectLst>
                <a:latin typeface="Times New Roman" panose="02020603050405020304" pitchFamily="18" charset="0"/>
              </a:rPr>
              <a:t>Server</a:t>
            </a:r>
          </a:p>
          <a:p>
            <a:endParaRPr lang="en-US" sz="2000" i="1" dirty="0">
              <a:effectLst>
                <a:outerShdw blurRad="38100" dist="38100" dir="2700000" algn="tl">
                  <a:srgbClr val="C0C0C0"/>
                </a:outerShdw>
              </a:effectLst>
              <a:latin typeface="Times New Roman" panose="02020603050405020304" pitchFamily="18" charset="0"/>
            </a:endParaRPr>
          </a:p>
        </p:txBody>
      </p:sp>
    </p:spTree>
    <p:extLst>
      <p:ext uri="{BB962C8B-B14F-4D97-AF65-F5344CB8AC3E}">
        <p14:creationId xmlns:p14="http://schemas.microsoft.com/office/powerpoint/2010/main" val="13866660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a:t>TCP/IP Protocol Suite</a:t>
            </a:r>
          </a:p>
        </p:txBody>
      </p:sp>
      <p:sp>
        <p:nvSpPr>
          <p:cNvPr id="7" name="Slide Number Placeholder 2"/>
          <p:cNvSpPr>
            <a:spLocks noGrp="1"/>
          </p:cNvSpPr>
          <p:nvPr>
            <p:ph type="sldNum" sz="quarter" idx="12"/>
          </p:nvPr>
        </p:nvSpPr>
        <p:spPr/>
        <p:txBody>
          <a:bodyPr/>
          <a:lstStyle/>
          <a:p>
            <a:fld id="{26801E05-A8AB-4DFE-978D-D8F7D4D75E40}" type="slidenum">
              <a:rPr lang="en-US"/>
              <a:pPr/>
              <a:t>28</a:t>
            </a:fld>
            <a:endParaRPr lang="en-US"/>
          </a:p>
        </p:txBody>
      </p:sp>
      <p:sp>
        <p:nvSpPr>
          <p:cNvPr id="493570" name="Rectangle 2"/>
          <p:cNvSpPr>
            <a:spLocks noChangeArrowheads="1"/>
          </p:cNvSpPr>
          <p:nvPr/>
        </p:nvSpPr>
        <p:spPr bwMode="auto">
          <a:xfrm>
            <a:off x="2133600" y="2587626"/>
            <a:ext cx="8229600" cy="1527175"/>
          </a:xfrm>
          <a:prstGeom prst="rect">
            <a:avLst/>
          </a:prstGeom>
          <a:solidFill>
            <a:schemeClr val="bg1"/>
          </a:solidFill>
          <a:ln w="571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ts val="1200"/>
              </a:spcBef>
              <a:spcAft>
                <a:spcPts val="1000"/>
              </a:spcAft>
            </a:pPr>
            <a:r>
              <a:rPr lang="en-US" sz="3600" i="1">
                <a:latin typeface="Times New Roman" panose="02020603050405020304" pitchFamily="18" charset="0"/>
              </a:rPr>
              <a:t>The RARP request packets are broadcast; </a:t>
            </a:r>
          </a:p>
          <a:p>
            <a:pPr algn="ctr">
              <a:spcBef>
                <a:spcPts val="1200"/>
              </a:spcBef>
              <a:spcAft>
                <a:spcPts val="1000"/>
              </a:spcAft>
            </a:pPr>
            <a:r>
              <a:rPr lang="en-US" sz="3600" i="1">
                <a:latin typeface="Times New Roman" panose="02020603050405020304" pitchFamily="18" charset="0"/>
              </a:rPr>
              <a:t>the RARP reply packets are unicast.</a:t>
            </a:r>
          </a:p>
        </p:txBody>
      </p:sp>
      <p:sp>
        <p:nvSpPr>
          <p:cNvPr id="493571" name="PubRRectCallout"/>
          <p:cNvSpPr>
            <a:spLocks noEditPoints="1" noChangeArrowheads="1"/>
          </p:cNvSpPr>
          <p:nvPr/>
        </p:nvSpPr>
        <p:spPr bwMode="auto">
          <a:xfrm>
            <a:off x="2362200" y="1382713"/>
            <a:ext cx="2743200" cy="1143000"/>
          </a:xfrm>
          <a:custGeom>
            <a:avLst/>
            <a:gdLst>
              <a:gd name="G0" fmla="+- 0 0 0"/>
              <a:gd name="G1" fmla="+- 8607 0 0"/>
              <a:gd name="T0" fmla="*/ 10800 w 21600"/>
              <a:gd name="T1" fmla="*/ 0 h 21600"/>
              <a:gd name="T2" fmla="*/ 0 w 21600"/>
              <a:gd name="T3" fmla="*/ 8638 h 21600"/>
              <a:gd name="T4" fmla="*/ 8607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pic>
        <p:nvPicPr>
          <p:cNvPr id="4935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382713"/>
            <a:ext cx="7826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3573" name="Text Box 5"/>
          <p:cNvSpPr txBox="1">
            <a:spLocks noChangeArrowheads="1"/>
          </p:cNvSpPr>
          <p:nvPr/>
        </p:nvSpPr>
        <p:spPr bwMode="auto">
          <a:xfrm>
            <a:off x="3657600" y="1535113"/>
            <a:ext cx="1200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3600">
                <a:effectLst>
                  <a:outerShdw blurRad="38100" dist="38100" dir="2700000" algn="tl">
                    <a:srgbClr val="C0C0C0"/>
                  </a:outerShdw>
                </a:effectLst>
                <a:latin typeface="Times New Roman" panose="02020603050405020304" pitchFamily="18" charset="0"/>
              </a:rPr>
              <a:t>Note:</a:t>
            </a:r>
          </a:p>
        </p:txBody>
      </p:sp>
    </p:spTree>
    <p:extLst>
      <p:ext uri="{BB962C8B-B14F-4D97-AF65-F5344CB8AC3E}">
        <p14:creationId xmlns:p14="http://schemas.microsoft.com/office/powerpoint/2010/main" val="2974134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11"/>
          </p:nvPr>
        </p:nvSpPr>
        <p:spPr/>
        <p:txBody>
          <a:bodyPr/>
          <a:lstStyle/>
          <a:p>
            <a:r>
              <a:rPr lang="en-US"/>
              <a:t>TCP/IP Protocol Suite</a:t>
            </a:r>
          </a:p>
        </p:txBody>
      </p:sp>
      <p:sp>
        <p:nvSpPr>
          <p:cNvPr id="12" name="Slide Number Placeholder 2"/>
          <p:cNvSpPr>
            <a:spLocks noGrp="1"/>
          </p:cNvSpPr>
          <p:nvPr>
            <p:ph type="sldNum" sz="quarter" idx="12"/>
          </p:nvPr>
        </p:nvSpPr>
        <p:spPr/>
        <p:txBody>
          <a:bodyPr/>
          <a:lstStyle/>
          <a:p>
            <a:fld id="{8EB23127-2324-41FC-9A58-F669F216EA88}" type="slidenum">
              <a:rPr lang="en-US"/>
              <a:pPr/>
              <a:t>29</a:t>
            </a:fld>
            <a:endParaRPr lang="en-US"/>
          </a:p>
        </p:txBody>
      </p:sp>
      <p:sp>
        <p:nvSpPr>
          <p:cNvPr id="485378" name="Text Box 2"/>
          <p:cNvSpPr txBox="1">
            <a:spLocks noChangeArrowheads="1"/>
          </p:cNvSpPr>
          <p:nvPr/>
        </p:nvSpPr>
        <p:spPr bwMode="auto">
          <a:xfrm>
            <a:off x="2514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FF"/>
                </a:solidFill>
                <a:latin typeface="Times New Roman" panose="02020603050405020304" pitchFamily="18" charset="0"/>
              </a:rPr>
              <a:t>Figure 7.10</a:t>
            </a:r>
            <a:r>
              <a:rPr lang="en-US" altLang="en-US">
                <a:solidFill>
                  <a:schemeClr val="accent2"/>
                </a:solidFill>
                <a:latin typeface="Times New Roman" panose="02020603050405020304" pitchFamily="18" charset="0"/>
              </a:rPr>
              <a:t>    </a:t>
            </a:r>
            <a:r>
              <a:rPr lang="en-US" altLang="en-US" i="1">
                <a:latin typeface="Times New Roman" panose="02020603050405020304" pitchFamily="18" charset="0"/>
              </a:rPr>
              <a:t>RARP operation</a:t>
            </a:r>
          </a:p>
        </p:txBody>
      </p:sp>
      <p:sp>
        <p:nvSpPr>
          <p:cNvPr id="485379" name="Rectangle 3"/>
          <p:cNvSpPr>
            <a:spLocks noChangeArrowheads="1"/>
          </p:cNvSpPr>
          <p:nvPr/>
        </p:nvSpPr>
        <p:spPr bwMode="ltGray">
          <a:xfrm>
            <a:off x="1890713" y="107951"/>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5380" name="Rectangle 4"/>
          <p:cNvSpPr>
            <a:spLocks noChangeArrowheads="1"/>
          </p:cNvSpPr>
          <p:nvPr/>
        </p:nvSpPr>
        <p:spPr bwMode="ltGray">
          <a:xfrm>
            <a:off x="2273301" y="107951"/>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5381" name="Rectangle 5"/>
          <p:cNvSpPr>
            <a:spLocks noChangeArrowheads="1"/>
          </p:cNvSpPr>
          <p:nvPr/>
        </p:nvSpPr>
        <p:spPr bwMode="ltGray">
          <a:xfrm>
            <a:off x="2014539" y="530226"/>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5382" name="Rectangle 6"/>
          <p:cNvSpPr>
            <a:spLocks noChangeArrowheads="1"/>
          </p:cNvSpPr>
          <p:nvPr/>
        </p:nvSpPr>
        <p:spPr bwMode="ltGray">
          <a:xfrm>
            <a:off x="2384425" y="530226"/>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5383" name="Rectangle 7"/>
          <p:cNvSpPr>
            <a:spLocks noChangeArrowheads="1"/>
          </p:cNvSpPr>
          <p:nvPr/>
        </p:nvSpPr>
        <p:spPr bwMode="ltGray">
          <a:xfrm>
            <a:off x="1600200" y="457201"/>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5384" name="Rectangle 8"/>
          <p:cNvSpPr>
            <a:spLocks noChangeArrowheads="1"/>
          </p:cNvSpPr>
          <p:nvPr/>
        </p:nvSpPr>
        <p:spPr bwMode="gray">
          <a:xfrm>
            <a:off x="2235200" y="1"/>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5385" name="Rectangle 9"/>
          <p:cNvSpPr>
            <a:spLocks noChangeArrowheads="1"/>
          </p:cNvSpPr>
          <p:nvPr/>
        </p:nvSpPr>
        <p:spPr bwMode="gray">
          <a:xfrm>
            <a:off x="1966914"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pic>
        <p:nvPicPr>
          <p:cNvPr id="48538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1" y="889000"/>
            <a:ext cx="6526213" cy="551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6120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1"/>
          <p:cNvSpPr>
            <a:spLocks noGrp="1"/>
          </p:cNvSpPr>
          <p:nvPr>
            <p:ph type="ftr" sz="quarter" idx="11"/>
          </p:nvPr>
        </p:nvSpPr>
        <p:spPr/>
        <p:txBody>
          <a:bodyPr/>
          <a:lstStyle/>
          <a:p>
            <a:r>
              <a:rPr lang="en-US"/>
              <a:t>TCP/IP Protocol Suite</a:t>
            </a:r>
          </a:p>
        </p:txBody>
      </p:sp>
      <p:sp>
        <p:nvSpPr>
          <p:cNvPr id="11" name="Slide Number Placeholder 2"/>
          <p:cNvSpPr>
            <a:spLocks noGrp="1"/>
          </p:cNvSpPr>
          <p:nvPr>
            <p:ph type="sldNum" sz="quarter" idx="12"/>
          </p:nvPr>
        </p:nvSpPr>
        <p:spPr/>
        <p:txBody>
          <a:bodyPr/>
          <a:lstStyle/>
          <a:p>
            <a:fld id="{5CE0E295-641C-4675-91FF-16C36AD773DD}" type="slidenum">
              <a:rPr lang="en-US"/>
              <a:pPr/>
              <a:t>3</a:t>
            </a:fld>
            <a:endParaRPr lang="en-US"/>
          </a:p>
        </p:txBody>
      </p:sp>
      <p:grpSp>
        <p:nvGrpSpPr>
          <p:cNvPr id="450562" name="Group 2"/>
          <p:cNvGrpSpPr>
            <a:grpSpLocks/>
          </p:cNvGrpSpPr>
          <p:nvPr/>
        </p:nvGrpSpPr>
        <p:grpSpPr bwMode="auto">
          <a:xfrm>
            <a:off x="1524000" y="0"/>
            <a:ext cx="8686800" cy="6400800"/>
            <a:chOff x="0" y="96"/>
            <a:chExt cx="5472" cy="3840"/>
          </a:xfrm>
        </p:grpSpPr>
        <p:sp>
          <p:nvSpPr>
            <p:cNvPr id="450563"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anose="02020603050405020304" pitchFamily="18" charset="0"/>
              </a:endParaRPr>
            </a:p>
          </p:txBody>
        </p:sp>
        <p:sp>
          <p:nvSpPr>
            <p:cNvPr id="450564"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6170 w 1000"/>
                <a:gd name="T3" fmla="*/ 0 h 1000"/>
                <a:gd name="T4" fmla="*/ 6670 w 1000"/>
                <a:gd name="T5" fmla="*/ 500 h 1000"/>
                <a:gd name="T6" fmla="*/ 6170 w 1000"/>
                <a:gd name="T7" fmla="*/ 1000 h 1000"/>
                <a:gd name="T8" fmla="*/ 0 w 1000"/>
                <a:gd name="T9" fmla="*/ 1000 h 1000"/>
                <a:gd name="T10" fmla="*/ 0 w 1000"/>
                <a:gd name="T11" fmla="*/ 0 h 1000"/>
                <a:gd name="T12" fmla="*/ G4 w 1000"/>
                <a:gd name="T13" fmla="*/ G1 h 1000"/>
              </a:gdLst>
              <a:ahLst/>
              <a:cxnLst>
                <a:cxn ang="0">
                  <a:pos x="T0" y="T1"/>
                </a:cxn>
                <a:cxn ang="0">
                  <a:pos x="T2" y="T3"/>
                </a:cxn>
                <a:cxn ang="0">
                  <a:pos x="T4" y="T5"/>
                </a:cxn>
                <a:cxn ang="0">
                  <a:pos x="T6" y="T7"/>
                </a:cxn>
                <a:cxn ang="0">
                  <a:pos x="T8" y="T9"/>
                </a:cxn>
              </a:cxnLst>
              <a:rect l="T10" t="T11" r="T12" b="T13"/>
              <a:pathLst>
                <a:path w="7000" h="1000">
                  <a:moveTo>
                    <a:pt x="0" y="0"/>
                  </a:moveTo>
                  <a:lnTo>
                    <a:pt x="6170" y="0"/>
                  </a:lnTo>
                  <a:cubicBezTo>
                    <a:pt x="6446" y="0"/>
                    <a:pt x="6670" y="223"/>
                    <a:pt x="6670" y="500"/>
                  </a:cubicBezTo>
                  <a:cubicBezTo>
                    <a:pt x="6670" y="776"/>
                    <a:pt x="6446" y="999"/>
                    <a:pt x="6170" y="1000"/>
                  </a:cubicBezTo>
                  <a:lnTo>
                    <a:pt x="0" y="100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anose="02020603050405020304" pitchFamily="18" charset="0"/>
              </a:endParaRPr>
            </a:p>
          </p:txBody>
        </p:sp>
        <p:sp>
          <p:nvSpPr>
            <p:cNvPr id="450565" name="Line 5"/>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0566" name="Text Box 6"/>
          <p:cNvSpPr txBox="1">
            <a:spLocks noChangeArrowheads="1"/>
          </p:cNvSpPr>
          <p:nvPr/>
        </p:nvSpPr>
        <p:spPr bwMode="auto">
          <a:xfrm>
            <a:off x="1752600" y="354013"/>
            <a:ext cx="14927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solidFill>
                  <a:schemeClr val="bg1"/>
                </a:solidFill>
                <a:latin typeface="Arial" panose="020B0604020202020204" pitchFamily="34" charset="0"/>
              </a:rPr>
              <a:t>   </a:t>
            </a:r>
            <a:r>
              <a:rPr lang="en-US" sz="3600" dirty="0">
                <a:solidFill>
                  <a:schemeClr val="bg1"/>
                </a:solidFill>
                <a:latin typeface="Arial" panose="020B0604020202020204" pitchFamily="34" charset="0"/>
              </a:rPr>
              <a:t>IPv6</a:t>
            </a:r>
          </a:p>
        </p:txBody>
      </p:sp>
      <p:sp>
        <p:nvSpPr>
          <p:cNvPr id="450568" name="Rectangle 8"/>
          <p:cNvSpPr>
            <a:spLocks noChangeArrowheads="1"/>
          </p:cNvSpPr>
          <p:nvPr/>
        </p:nvSpPr>
        <p:spPr bwMode="auto">
          <a:xfrm>
            <a:off x="2057400" y="1371601"/>
            <a:ext cx="78486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i="1">
                <a:effectLst>
                  <a:outerShdw blurRad="38100" dist="38100" dir="2700000" algn="tl">
                    <a:srgbClr val="C0C0C0"/>
                  </a:outerShdw>
                </a:effectLst>
                <a:latin typeface="Times New Roman" panose="02020603050405020304" pitchFamily="18" charset="0"/>
              </a:rPr>
              <a:t>IPv6 has these advantages over IPv4: </a:t>
            </a:r>
            <a:br>
              <a:rPr lang="en-US" sz="2000" i="1">
                <a:effectLst>
                  <a:outerShdw blurRad="38100" dist="38100" dir="2700000" algn="tl">
                    <a:srgbClr val="C0C0C0"/>
                  </a:outerShdw>
                </a:effectLst>
                <a:latin typeface="Times New Roman" panose="02020603050405020304" pitchFamily="18" charset="0"/>
              </a:rPr>
            </a:br>
            <a:r>
              <a:rPr lang="en-US" sz="2000" i="1">
                <a:solidFill>
                  <a:schemeClr val="hlink"/>
                </a:solidFill>
                <a:effectLst>
                  <a:outerShdw blurRad="38100" dist="38100" dir="2700000" algn="tl">
                    <a:srgbClr val="C0C0C0"/>
                  </a:outerShdw>
                </a:effectLst>
                <a:latin typeface="Times New Roman" panose="02020603050405020304" pitchFamily="18" charset="0"/>
              </a:rPr>
              <a:t>1. </a:t>
            </a:r>
            <a:r>
              <a:rPr lang="en-US" sz="2000" i="1">
                <a:effectLst>
                  <a:outerShdw blurRad="38100" dist="38100" dir="2700000" algn="tl">
                    <a:srgbClr val="C0C0C0"/>
                  </a:outerShdw>
                </a:effectLst>
                <a:latin typeface="Times New Roman" panose="02020603050405020304" pitchFamily="18" charset="0"/>
              </a:rPr>
              <a:t> larger address space </a:t>
            </a:r>
            <a:br>
              <a:rPr lang="en-US" sz="2000" i="1">
                <a:effectLst>
                  <a:outerShdw blurRad="38100" dist="38100" dir="2700000" algn="tl">
                    <a:srgbClr val="C0C0C0"/>
                  </a:outerShdw>
                </a:effectLst>
                <a:latin typeface="Times New Roman" panose="02020603050405020304" pitchFamily="18" charset="0"/>
              </a:rPr>
            </a:br>
            <a:r>
              <a:rPr lang="en-US" sz="2000" i="1">
                <a:solidFill>
                  <a:schemeClr val="hlink"/>
                </a:solidFill>
                <a:effectLst>
                  <a:outerShdw blurRad="38100" dist="38100" dir="2700000" algn="tl">
                    <a:srgbClr val="C0C0C0"/>
                  </a:outerShdw>
                </a:effectLst>
                <a:latin typeface="Times New Roman" panose="02020603050405020304" pitchFamily="18" charset="0"/>
              </a:rPr>
              <a:t>2. </a:t>
            </a:r>
            <a:r>
              <a:rPr lang="en-US" sz="2000" i="1">
                <a:effectLst>
                  <a:outerShdw blurRad="38100" dist="38100" dir="2700000" algn="tl">
                    <a:srgbClr val="C0C0C0"/>
                  </a:outerShdw>
                </a:effectLst>
                <a:latin typeface="Times New Roman" panose="02020603050405020304" pitchFamily="18" charset="0"/>
              </a:rPr>
              <a:t> better header format </a:t>
            </a:r>
            <a:br>
              <a:rPr lang="en-US" sz="2000" i="1">
                <a:effectLst>
                  <a:outerShdw blurRad="38100" dist="38100" dir="2700000" algn="tl">
                    <a:srgbClr val="C0C0C0"/>
                  </a:outerShdw>
                </a:effectLst>
                <a:latin typeface="Times New Roman" panose="02020603050405020304" pitchFamily="18" charset="0"/>
              </a:rPr>
            </a:br>
            <a:r>
              <a:rPr lang="en-US" sz="2000" i="1">
                <a:solidFill>
                  <a:schemeClr val="hlink"/>
                </a:solidFill>
                <a:effectLst>
                  <a:outerShdw blurRad="38100" dist="38100" dir="2700000" algn="tl">
                    <a:srgbClr val="C0C0C0"/>
                  </a:outerShdw>
                </a:effectLst>
                <a:latin typeface="Times New Roman" panose="02020603050405020304" pitchFamily="18" charset="0"/>
              </a:rPr>
              <a:t>3. </a:t>
            </a:r>
            <a:r>
              <a:rPr lang="en-US" sz="2000" i="1">
                <a:effectLst>
                  <a:outerShdw blurRad="38100" dist="38100" dir="2700000" algn="tl">
                    <a:srgbClr val="C0C0C0"/>
                  </a:outerShdw>
                </a:effectLst>
                <a:latin typeface="Times New Roman" panose="02020603050405020304" pitchFamily="18" charset="0"/>
              </a:rPr>
              <a:t> new options</a:t>
            </a:r>
            <a:br>
              <a:rPr lang="en-US" sz="2000" i="1">
                <a:effectLst>
                  <a:outerShdw blurRad="38100" dist="38100" dir="2700000" algn="tl">
                    <a:srgbClr val="C0C0C0"/>
                  </a:outerShdw>
                </a:effectLst>
                <a:latin typeface="Times New Roman" panose="02020603050405020304" pitchFamily="18" charset="0"/>
              </a:rPr>
            </a:br>
            <a:r>
              <a:rPr lang="en-US" sz="2000" i="1">
                <a:solidFill>
                  <a:schemeClr val="hlink"/>
                </a:solidFill>
                <a:effectLst>
                  <a:outerShdw blurRad="38100" dist="38100" dir="2700000" algn="tl">
                    <a:srgbClr val="C0C0C0"/>
                  </a:outerShdw>
                </a:effectLst>
                <a:latin typeface="Times New Roman" panose="02020603050405020304" pitchFamily="18" charset="0"/>
              </a:rPr>
              <a:t>4. </a:t>
            </a:r>
            <a:r>
              <a:rPr lang="en-US" sz="2000" i="1">
                <a:effectLst>
                  <a:outerShdw blurRad="38100" dist="38100" dir="2700000" algn="tl">
                    <a:srgbClr val="C0C0C0"/>
                  </a:outerShdw>
                </a:effectLst>
                <a:latin typeface="Times New Roman" panose="02020603050405020304" pitchFamily="18" charset="0"/>
              </a:rPr>
              <a:t> allowance for extension</a:t>
            </a:r>
            <a:br>
              <a:rPr lang="en-US" sz="2000" i="1">
                <a:effectLst>
                  <a:outerShdw blurRad="38100" dist="38100" dir="2700000" algn="tl">
                    <a:srgbClr val="C0C0C0"/>
                  </a:outerShdw>
                </a:effectLst>
                <a:latin typeface="Times New Roman" panose="02020603050405020304" pitchFamily="18" charset="0"/>
              </a:rPr>
            </a:br>
            <a:r>
              <a:rPr lang="en-US" sz="2000" i="1">
                <a:solidFill>
                  <a:schemeClr val="hlink"/>
                </a:solidFill>
                <a:effectLst>
                  <a:outerShdw blurRad="38100" dist="38100" dir="2700000" algn="tl">
                    <a:srgbClr val="C0C0C0"/>
                  </a:outerShdw>
                </a:effectLst>
                <a:latin typeface="Times New Roman" panose="02020603050405020304" pitchFamily="18" charset="0"/>
              </a:rPr>
              <a:t>5. </a:t>
            </a:r>
            <a:r>
              <a:rPr lang="en-US" sz="2000" i="1">
                <a:effectLst>
                  <a:outerShdw blurRad="38100" dist="38100" dir="2700000" algn="tl">
                    <a:srgbClr val="C0C0C0"/>
                  </a:outerShdw>
                </a:effectLst>
                <a:latin typeface="Times New Roman" panose="02020603050405020304" pitchFamily="18" charset="0"/>
              </a:rPr>
              <a:t> support for resource allocation </a:t>
            </a:r>
            <a:br>
              <a:rPr lang="en-US" sz="2000" i="1">
                <a:effectLst>
                  <a:outerShdw blurRad="38100" dist="38100" dir="2700000" algn="tl">
                    <a:srgbClr val="C0C0C0"/>
                  </a:outerShdw>
                </a:effectLst>
                <a:latin typeface="Times New Roman" panose="02020603050405020304" pitchFamily="18" charset="0"/>
              </a:rPr>
            </a:br>
            <a:r>
              <a:rPr lang="en-US" sz="2000" i="1">
                <a:solidFill>
                  <a:schemeClr val="hlink"/>
                </a:solidFill>
                <a:effectLst>
                  <a:outerShdw blurRad="38100" dist="38100" dir="2700000" algn="tl">
                    <a:srgbClr val="C0C0C0"/>
                  </a:outerShdw>
                </a:effectLst>
                <a:latin typeface="Times New Roman" panose="02020603050405020304" pitchFamily="18" charset="0"/>
              </a:rPr>
              <a:t>6. </a:t>
            </a:r>
            <a:r>
              <a:rPr lang="en-US" sz="2000" i="1">
                <a:effectLst>
                  <a:outerShdw blurRad="38100" dist="38100" dir="2700000" algn="tl">
                    <a:srgbClr val="C0C0C0"/>
                  </a:outerShdw>
                </a:effectLst>
                <a:latin typeface="Times New Roman" panose="02020603050405020304" pitchFamily="18" charset="0"/>
              </a:rPr>
              <a:t>support for more security</a:t>
            </a:r>
          </a:p>
        </p:txBody>
      </p:sp>
      <p:sp>
        <p:nvSpPr>
          <p:cNvPr id="450569" name="Rectangle 9"/>
          <p:cNvSpPr>
            <a:spLocks noChangeArrowheads="1"/>
          </p:cNvSpPr>
          <p:nvPr/>
        </p:nvSpPr>
        <p:spPr bwMode="auto">
          <a:xfrm>
            <a:off x="2209800" y="4022726"/>
            <a:ext cx="784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i="1">
                <a:solidFill>
                  <a:schemeClr val="hlink"/>
                </a:solidFill>
                <a:effectLst>
                  <a:outerShdw blurRad="38100" dist="38100" dir="2700000" algn="tl">
                    <a:srgbClr val="C0C0C0"/>
                  </a:outerShdw>
                </a:effectLst>
                <a:latin typeface="Times New Roman" panose="02020603050405020304" pitchFamily="18" charset="0"/>
              </a:rPr>
              <a:t>The topics discussed in this section include:</a:t>
            </a:r>
          </a:p>
        </p:txBody>
      </p:sp>
      <p:sp>
        <p:nvSpPr>
          <p:cNvPr id="450570" name="Rectangle 10"/>
          <p:cNvSpPr>
            <a:spLocks noChangeArrowheads="1"/>
          </p:cNvSpPr>
          <p:nvPr/>
        </p:nvSpPr>
        <p:spPr bwMode="auto">
          <a:xfrm>
            <a:off x="2209800" y="4403726"/>
            <a:ext cx="7315200" cy="13112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762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i="1">
                <a:effectLst>
                  <a:outerShdw blurRad="38100" dist="38100" dir="2700000" algn="tl">
                    <a:srgbClr val="C0C0C0"/>
                  </a:outerShdw>
                </a:effectLst>
                <a:latin typeface="Times New Roman" panose="02020603050405020304" pitchFamily="18" charset="0"/>
              </a:rPr>
              <a:t>IPv6 Addresses </a:t>
            </a:r>
          </a:p>
          <a:p>
            <a:r>
              <a:rPr lang="en-US" sz="2000" i="1">
                <a:effectLst>
                  <a:outerShdw blurRad="38100" dist="38100" dir="2700000" algn="tl">
                    <a:srgbClr val="C0C0C0"/>
                  </a:outerShdw>
                </a:effectLst>
                <a:latin typeface="Times New Roman" panose="02020603050405020304" pitchFamily="18" charset="0"/>
              </a:rPr>
              <a:t>Address Space Assignment </a:t>
            </a:r>
          </a:p>
          <a:p>
            <a:r>
              <a:rPr lang="en-US" sz="2000" i="1">
                <a:effectLst>
                  <a:outerShdw blurRad="38100" dist="38100" dir="2700000" algn="tl">
                    <a:srgbClr val="C0C0C0"/>
                  </a:outerShdw>
                </a:effectLst>
                <a:latin typeface="Times New Roman" panose="02020603050405020304" pitchFamily="18" charset="0"/>
              </a:rPr>
              <a:t>Packet Format </a:t>
            </a:r>
          </a:p>
          <a:p>
            <a:r>
              <a:rPr lang="en-US" sz="2000" i="1">
                <a:effectLst>
                  <a:outerShdw blurRad="38100" dist="38100" dir="2700000" algn="tl">
                    <a:srgbClr val="C0C0C0"/>
                  </a:outerShdw>
                </a:effectLst>
                <a:latin typeface="Times New Roman" panose="02020603050405020304" pitchFamily="18" charset="0"/>
              </a:rPr>
              <a:t>Comparison between IPv4 and IPv6 </a:t>
            </a:r>
          </a:p>
        </p:txBody>
      </p:sp>
    </p:spTree>
    <p:extLst>
      <p:ext uri="{BB962C8B-B14F-4D97-AF65-F5344CB8AC3E}">
        <p14:creationId xmlns:p14="http://schemas.microsoft.com/office/powerpoint/2010/main" val="11316845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11"/>
          </p:nvPr>
        </p:nvSpPr>
        <p:spPr/>
        <p:txBody>
          <a:bodyPr/>
          <a:lstStyle/>
          <a:p>
            <a:r>
              <a:rPr lang="en-US"/>
              <a:t>TCP/IP Protocol Suite</a:t>
            </a:r>
          </a:p>
        </p:txBody>
      </p:sp>
      <p:sp>
        <p:nvSpPr>
          <p:cNvPr id="12" name="Slide Number Placeholder 2"/>
          <p:cNvSpPr>
            <a:spLocks noGrp="1"/>
          </p:cNvSpPr>
          <p:nvPr>
            <p:ph type="sldNum" sz="quarter" idx="12"/>
          </p:nvPr>
        </p:nvSpPr>
        <p:spPr/>
        <p:txBody>
          <a:bodyPr/>
          <a:lstStyle/>
          <a:p>
            <a:fld id="{F908F436-3086-4E9F-97F4-CAF56BDFC1AA}" type="slidenum">
              <a:rPr lang="en-US"/>
              <a:pPr/>
              <a:t>30</a:t>
            </a:fld>
            <a:endParaRPr lang="en-US"/>
          </a:p>
        </p:txBody>
      </p:sp>
      <p:sp>
        <p:nvSpPr>
          <p:cNvPr id="487426" name="Text Box 2"/>
          <p:cNvSpPr txBox="1">
            <a:spLocks noChangeArrowheads="1"/>
          </p:cNvSpPr>
          <p:nvPr/>
        </p:nvSpPr>
        <p:spPr bwMode="auto">
          <a:xfrm>
            <a:off x="2514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FF"/>
                </a:solidFill>
                <a:latin typeface="Times New Roman" panose="02020603050405020304" pitchFamily="18" charset="0"/>
              </a:rPr>
              <a:t>Figure 7.12</a:t>
            </a:r>
            <a:r>
              <a:rPr lang="en-US" altLang="en-US">
                <a:solidFill>
                  <a:schemeClr val="accent2"/>
                </a:solidFill>
                <a:latin typeface="Times New Roman" panose="02020603050405020304" pitchFamily="18" charset="0"/>
              </a:rPr>
              <a:t>    </a:t>
            </a:r>
            <a:r>
              <a:rPr lang="en-US" altLang="en-US" i="1">
                <a:latin typeface="Times New Roman" panose="02020603050405020304" pitchFamily="18" charset="0"/>
              </a:rPr>
              <a:t>Encapsulation of RARP packet</a:t>
            </a:r>
          </a:p>
        </p:txBody>
      </p:sp>
      <p:sp>
        <p:nvSpPr>
          <p:cNvPr id="487427" name="Rectangle 3"/>
          <p:cNvSpPr>
            <a:spLocks noChangeArrowheads="1"/>
          </p:cNvSpPr>
          <p:nvPr/>
        </p:nvSpPr>
        <p:spPr bwMode="ltGray">
          <a:xfrm>
            <a:off x="1890713" y="107951"/>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7428" name="Rectangle 4"/>
          <p:cNvSpPr>
            <a:spLocks noChangeArrowheads="1"/>
          </p:cNvSpPr>
          <p:nvPr/>
        </p:nvSpPr>
        <p:spPr bwMode="ltGray">
          <a:xfrm>
            <a:off x="2273301" y="107951"/>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7429" name="Rectangle 5"/>
          <p:cNvSpPr>
            <a:spLocks noChangeArrowheads="1"/>
          </p:cNvSpPr>
          <p:nvPr/>
        </p:nvSpPr>
        <p:spPr bwMode="ltGray">
          <a:xfrm>
            <a:off x="2014539" y="530226"/>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7430" name="Rectangle 6"/>
          <p:cNvSpPr>
            <a:spLocks noChangeArrowheads="1"/>
          </p:cNvSpPr>
          <p:nvPr/>
        </p:nvSpPr>
        <p:spPr bwMode="ltGray">
          <a:xfrm>
            <a:off x="2384425" y="530226"/>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7431" name="Rectangle 7"/>
          <p:cNvSpPr>
            <a:spLocks noChangeArrowheads="1"/>
          </p:cNvSpPr>
          <p:nvPr/>
        </p:nvSpPr>
        <p:spPr bwMode="ltGray">
          <a:xfrm>
            <a:off x="1600200" y="457201"/>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7432" name="Rectangle 8"/>
          <p:cNvSpPr>
            <a:spLocks noChangeArrowheads="1"/>
          </p:cNvSpPr>
          <p:nvPr/>
        </p:nvSpPr>
        <p:spPr bwMode="gray">
          <a:xfrm>
            <a:off x="2235200" y="1"/>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7433" name="Rectangle 9"/>
          <p:cNvSpPr>
            <a:spLocks noChangeArrowheads="1"/>
          </p:cNvSpPr>
          <p:nvPr/>
        </p:nvSpPr>
        <p:spPr bwMode="gray">
          <a:xfrm>
            <a:off x="1966914"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pic>
        <p:nvPicPr>
          <p:cNvPr id="4874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514600"/>
            <a:ext cx="7824788" cy="183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679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11"/>
          </p:nvPr>
        </p:nvSpPr>
        <p:spPr/>
        <p:txBody>
          <a:bodyPr/>
          <a:lstStyle/>
          <a:p>
            <a:r>
              <a:rPr lang="en-US"/>
              <a:t>TCP/IP Protocol Suite</a:t>
            </a:r>
          </a:p>
        </p:txBody>
      </p:sp>
      <p:sp>
        <p:nvSpPr>
          <p:cNvPr id="12" name="Slide Number Placeholder 2"/>
          <p:cNvSpPr>
            <a:spLocks noGrp="1"/>
          </p:cNvSpPr>
          <p:nvPr>
            <p:ph type="sldNum" sz="quarter" idx="12"/>
          </p:nvPr>
        </p:nvSpPr>
        <p:spPr/>
        <p:txBody>
          <a:bodyPr/>
          <a:lstStyle/>
          <a:p>
            <a:fld id="{F156FE76-2008-4191-A729-7BC3F8D71267}" type="slidenum">
              <a:rPr lang="en-US"/>
              <a:pPr/>
              <a:t>4</a:t>
            </a:fld>
            <a:endParaRPr lang="en-US"/>
          </a:p>
        </p:txBody>
      </p:sp>
      <p:sp>
        <p:nvSpPr>
          <p:cNvPr id="476162" name="Text Box 2"/>
          <p:cNvSpPr txBox="1">
            <a:spLocks noChangeArrowheads="1"/>
          </p:cNvSpPr>
          <p:nvPr/>
        </p:nvSpPr>
        <p:spPr bwMode="auto">
          <a:xfrm>
            <a:off x="2514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FF"/>
                </a:solidFill>
                <a:latin typeface="Times New Roman" panose="02020603050405020304" pitchFamily="18" charset="0"/>
              </a:rPr>
              <a:t>Figure 27.1</a:t>
            </a:r>
            <a:r>
              <a:rPr lang="en-US" altLang="en-US">
                <a:solidFill>
                  <a:schemeClr val="accent2"/>
                </a:solidFill>
                <a:latin typeface="Times New Roman" panose="02020603050405020304" pitchFamily="18" charset="0"/>
              </a:rPr>
              <a:t>    </a:t>
            </a:r>
            <a:r>
              <a:rPr lang="en-US" altLang="en-US" i="1">
                <a:latin typeface="Times New Roman" panose="02020603050405020304" pitchFamily="18" charset="0"/>
              </a:rPr>
              <a:t>IPv6 address</a:t>
            </a:r>
          </a:p>
        </p:txBody>
      </p:sp>
      <p:sp>
        <p:nvSpPr>
          <p:cNvPr id="476163" name="Rectangle 3"/>
          <p:cNvSpPr>
            <a:spLocks noChangeArrowheads="1"/>
          </p:cNvSpPr>
          <p:nvPr/>
        </p:nvSpPr>
        <p:spPr bwMode="ltGray">
          <a:xfrm>
            <a:off x="1890713" y="107951"/>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6164" name="Rectangle 4"/>
          <p:cNvSpPr>
            <a:spLocks noChangeArrowheads="1"/>
          </p:cNvSpPr>
          <p:nvPr/>
        </p:nvSpPr>
        <p:spPr bwMode="ltGray">
          <a:xfrm>
            <a:off x="2273301" y="107951"/>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6165" name="Rectangle 5"/>
          <p:cNvSpPr>
            <a:spLocks noChangeArrowheads="1"/>
          </p:cNvSpPr>
          <p:nvPr/>
        </p:nvSpPr>
        <p:spPr bwMode="ltGray">
          <a:xfrm>
            <a:off x="2014539" y="530226"/>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6166" name="Rectangle 6"/>
          <p:cNvSpPr>
            <a:spLocks noChangeArrowheads="1"/>
          </p:cNvSpPr>
          <p:nvPr/>
        </p:nvSpPr>
        <p:spPr bwMode="ltGray">
          <a:xfrm>
            <a:off x="2384425" y="530226"/>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6167" name="Rectangle 7"/>
          <p:cNvSpPr>
            <a:spLocks noChangeArrowheads="1"/>
          </p:cNvSpPr>
          <p:nvPr/>
        </p:nvSpPr>
        <p:spPr bwMode="ltGray">
          <a:xfrm>
            <a:off x="1600200" y="457201"/>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6168" name="Rectangle 8"/>
          <p:cNvSpPr>
            <a:spLocks noChangeArrowheads="1"/>
          </p:cNvSpPr>
          <p:nvPr/>
        </p:nvSpPr>
        <p:spPr bwMode="gray">
          <a:xfrm>
            <a:off x="2235200" y="1"/>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6169" name="Rectangle 9"/>
          <p:cNvSpPr>
            <a:spLocks noChangeArrowheads="1"/>
          </p:cNvSpPr>
          <p:nvPr/>
        </p:nvSpPr>
        <p:spPr bwMode="gray">
          <a:xfrm>
            <a:off x="1966914"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pic>
        <p:nvPicPr>
          <p:cNvPr id="47617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762250"/>
            <a:ext cx="7970838"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924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11"/>
          </p:nvPr>
        </p:nvSpPr>
        <p:spPr/>
        <p:txBody>
          <a:bodyPr/>
          <a:lstStyle/>
          <a:p>
            <a:r>
              <a:rPr lang="en-US"/>
              <a:t>TCP/IP Protocol Suite</a:t>
            </a:r>
          </a:p>
        </p:txBody>
      </p:sp>
      <p:sp>
        <p:nvSpPr>
          <p:cNvPr id="12" name="Slide Number Placeholder 2"/>
          <p:cNvSpPr>
            <a:spLocks noGrp="1"/>
          </p:cNvSpPr>
          <p:nvPr>
            <p:ph type="sldNum" sz="quarter" idx="12"/>
          </p:nvPr>
        </p:nvSpPr>
        <p:spPr/>
        <p:txBody>
          <a:bodyPr/>
          <a:lstStyle/>
          <a:p>
            <a:fld id="{F8FFE7B6-FD8A-4316-A44F-4C034F2C7D2B}" type="slidenum">
              <a:rPr lang="en-US"/>
              <a:pPr/>
              <a:t>5</a:t>
            </a:fld>
            <a:endParaRPr lang="en-US"/>
          </a:p>
        </p:txBody>
      </p:sp>
      <p:sp>
        <p:nvSpPr>
          <p:cNvPr id="477186" name="Text Box 2"/>
          <p:cNvSpPr txBox="1">
            <a:spLocks noChangeArrowheads="1"/>
          </p:cNvSpPr>
          <p:nvPr/>
        </p:nvSpPr>
        <p:spPr bwMode="auto">
          <a:xfrm>
            <a:off x="2514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FF"/>
                </a:solidFill>
                <a:latin typeface="Times New Roman" panose="02020603050405020304" pitchFamily="18" charset="0"/>
              </a:rPr>
              <a:t>Figure 27.2</a:t>
            </a:r>
            <a:r>
              <a:rPr lang="en-US" altLang="en-US">
                <a:solidFill>
                  <a:schemeClr val="accent2"/>
                </a:solidFill>
                <a:latin typeface="Times New Roman" panose="02020603050405020304" pitchFamily="18" charset="0"/>
              </a:rPr>
              <a:t>    </a:t>
            </a:r>
            <a:r>
              <a:rPr lang="en-US" altLang="en-US" i="1">
                <a:latin typeface="Times New Roman" panose="02020603050405020304" pitchFamily="18" charset="0"/>
              </a:rPr>
              <a:t>Abbreviated address</a:t>
            </a:r>
          </a:p>
        </p:txBody>
      </p:sp>
      <p:sp>
        <p:nvSpPr>
          <p:cNvPr id="477187" name="Rectangle 3"/>
          <p:cNvSpPr>
            <a:spLocks noChangeArrowheads="1"/>
          </p:cNvSpPr>
          <p:nvPr/>
        </p:nvSpPr>
        <p:spPr bwMode="ltGray">
          <a:xfrm>
            <a:off x="1890713" y="107951"/>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7188" name="Rectangle 4"/>
          <p:cNvSpPr>
            <a:spLocks noChangeArrowheads="1"/>
          </p:cNvSpPr>
          <p:nvPr/>
        </p:nvSpPr>
        <p:spPr bwMode="ltGray">
          <a:xfrm>
            <a:off x="2273301" y="107951"/>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7189" name="Rectangle 5"/>
          <p:cNvSpPr>
            <a:spLocks noChangeArrowheads="1"/>
          </p:cNvSpPr>
          <p:nvPr/>
        </p:nvSpPr>
        <p:spPr bwMode="ltGray">
          <a:xfrm>
            <a:off x="2014539" y="530226"/>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7190" name="Rectangle 6"/>
          <p:cNvSpPr>
            <a:spLocks noChangeArrowheads="1"/>
          </p:cNvSpPr>
          <p:nvPr/>
        </p:nvSpPr>
        <p:spPr bwMode="ltGray">
          <a:xfrm>
            <a:off x="2384425" y="530226"/>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7191" name="Rectangle 7"/>
          <p:cNvSpPr>
            <a:spLocks noChangeArrowheads="1"/>
          </p:cNvSpPr>
          <p:nvPr/>
        </p:nvSpPr>
        <p:spPr bwMode="ltGray">
          <a:xfrm>
            <a:off x="1600200" y="457201"/>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7192" name="Rectangle 8"/>
          <p:cNvSpPr>
            <a:spLocks noChangeArrowheads="1"/>
          </p:cNvSpPr>
          <p:nvPr/>
        </p:nvSpPr>
        <p:spPr bwMode="gray">
          <a:xfrm>
            <a:off x="2235200" y="1"/>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7193" name="Rectangle 9"/>
          <p:cNvSpPr>
            <a:spLocks noChangeArrowheads="1"/>
          </p:cNvSpPr>
          <p:nvPr/>
        </p:nvSpPr>
        <p:spPr bwMode="gray">
          <a:xfrm>
            <a:off x="1966914"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pic>
        <p:nvPicPr>
          <p:cNvPr id="47719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764" y="1885951"/>
            <a:ext cx="8370887"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2251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11"/>
          </p:nvPr>
        </p:nvSpPr>
        <p:spPr/>
        <p:txBody>
          <a:bodyPr/>
          <a:lstStyle/>
          <a:p>
            <a:r>
              <a:rPr lang="en-US"/>
              <a:t>TCP/IP Protocol Suite</a:t>
            </a:r>
          </a:p>
        </p:txBody>
      </p:sp>
      <p:sp>
        <p:nvSpPr>
          <p:cNvPr id="12" name="Slide Number Placeholder 2"/>
          <p:cNvSpPr>
            <a:spLocks noGrp="1"/>
          </p:cNvSpPr>
          <p:nvPr>
            <p:ph type="sldNum" sz="quarter" idx="12"/>
          </p:nvPr>
        </p:nvSpPr>
        <p:spPr/>
        <p:txBody>
          <a:bodyPr/>
          <a:lstStyle/>
          <a:p>
            <a:fld id="{2BBB587E-D4CD-47D1-965E-3F5C0CEDED9D}" type="slidenum">
              <a:rPr lang="en-US"/>
              <a:pPr/>
              <a:t>6</a:t>
            </a:fld>
            <a:endParaRPr lang="en-US"/>
          </a:p>
        </p:txBody>
      </p:sp>
      <p:sp>
        <p:nvSpPr>
          <p:cNvPr id="479234" name="Text Box 2"/>
          <p:cNvSpPr txBox="1">
            <a:spLocks noChangeArrowheads="1"/>
          </p:cNvSpPr>
          <p:nvPr/>
        </p:nvSpPr>
        <p:spPr bwMode="auto">
          <a:xfrm>
            <a:off x="2514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FF"/>
                </a:solidFill>
                <a:latin typeface="Times New Roman" panose="02020603050405020304" pitchFamily="18" charset="0"/>
              </a:rPr>
              <a:t>Figure 27.4</a:t>
            </a:r>
            <a:r>
              <a:rPr lang="en-US" altLang="en-US">
                <a:solidFill>
                  <a:schemeClr val="accent2"/>
                </a:solidFill>
                <a:latin typeface="Times New Roman" panose="02020603050405020304" pitchFamily="18" charset="0"/>
              </a:rPr>
              <a:t>    </a:t>
            </a:r>
            <a:r>
              <a:rPr lang="en-US" altLang="en-US" i="1">
                <a:latin typeface="Times New Roman" panose="02020603050405020304" pitchFamily="18" charset="0"/>
              </a:rPr>
              <a:t>CIDR address</a:t>
            </a:r>
          </a:p>
        </p:txBody>
      </p:sp>
      <p:sp>
        <p:nvSpPr>
          <p:cNvPr id="479235" name="Rectangle 3"/>
          <p:cNvSpPr>
            <a:spLocks noChangeArrowheads="1"/>
          </p:cNvSpPr>
          <p:nvPr/>
        </p:nvSpPr>
        <p:spPr bwMode="ltGray">
          <a:xfrm>
            <a:off x="1890713" y="107951"/>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9236" name="Rectangle 4"/>
          <p:cNvSpPr>
            <a:spLocks noChangeArrowheads="1"/>
          </p:cNvSpPr>
          <p:nvPr/>
        </p:nvSpPr>
        <p:spPr bwMode="ltGray">
          <a:xfrm>
            <a:off x="2273301" y="107951"/>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9237" name="Rectangle 5"/>
          <p:cNvSpPr>
            <a:spLocks noChangeArrowheads="1"/>
          </p:cNvSpPr>
          <p:nvPr/>
        </p:nvSpPr>
        <p:spPr bwMode="ltGray">
          <a:xfrm>
            <a:off x="2014539" y="530226"/>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9238" name="Rectangle 6"/>
          <p:cNvSpPr>
            <a:spLocks noChangeArrowheads="1"/>
          </p:cNvSpPr>
          <p:nvPr/>
        </p:nvSpPr>
        <p:spPr bwMode="ltGray">
          <a:xfrm>
            <a:off x="2384425" y="530226"/>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9239" name="Rectangle 7"/>
          <p:cNvSpPr>
            <a:spLocks noChangeArrowheads="1"/>
          </p:cNvSpPr>
          <p:nvPr/>
        </p:nvSpPr>
        <p:spPr bwMode="ltGray">
          <a:xfrm>
            <a:off x="1600200" y="457201"/>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9240" name="Rectangle 8"/>
          <p:cNvSpPr>
            <a:spLocks noChangeArrowheads="1"/>
          </p:cNvSpPr>
          <p:nvPr/>
        </p:nvSpPr>
        <p:spPr bwMode="gray">
          <a:xfrm>
            <a:off x="2235200" y="1"/>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79241" name="Rectangle 9"/>
          <p:cNvSpPr>
            <a:spLocks noChangeArrowheads="1"/>
          </p:cNvSpPr>
          <p:nvPr/>
        </p:nvSpPr>
        <p:spPr bwMode="gray">
          <a:xfrm>
            <a:off x="1966914"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pic>
        <p:nvPicPr>
          <p:cNvPr id="47924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644775"/>
            <a:ext cx="8521700"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909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11"/>
          </p:nvPr>
        </p:nvSpPr>
        <p:spPr/>
        <p:txBody>
          <a:bodyPr/>
          <a:lstStyle/>
          <a:p>
            <a:r>
              <a:rPr lang="en-US"/>
              <a:t>TCP/IP Protocol Suite</a:t>
            </a:r>
          </a:p>
        </p:txBody>
      </p:sp>
      <p:sp>
        <p:nvSpPr>
          <p:cNvPr id="12" name="Slide Number Placeholder 2"/>
          <p:cNvSpPr>
            <a:spLocks noGrp="1"/>
          </p:cNvSpPr>
          <p:nvPr>
            <p:ph type="sldNum" sz="quarter" idx="12"/>
          </p:nvPr>
        </p:nvSpPr>
        <p:spPr/>
        <p:txBody>
          <a:bodyPr/>
          <a:lstStyle/>
          <a:p>
            <a:fld id="{2CD803C8-F24E-4F31-99AB-8AA2C01F0BEB}" type="slidenum">
              <a:rPr lang="en-US"/>
              <a:pPr/>
              <a:t>7</a:t>
            </a:fld>
            <a:endParaRPr lang="en-US"/>
          </a:p>
        </p:txBody>
      </p:sp>
      <p:sp>
        <p:nvSpPr>
          <p:cNvPr id="485378" name="Text Box 2"/>
          <p:cNvSpPr txBox="1">
            <a:spLocks noChangeArrowheads="1"/>
          </p:cNvSpPr>
          <p:nvPr/>
        </p:nvSpPr>
        <p:spPr bwMode="auto">
          <a:xfrm>
            <a:off x="2514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FF"/>
                </a:solidFill>
                <a:latin typeface="Times New Roman" panose="02020603050405020304" pitchFamily="18" charset="0"/>
              </a:rPr>
              <a:t>Figure 27.10</a:t>
            </a:r>
            <a:r>
              <a:rPr lang="en-US" altLang="en-US">
                <a:solidFill>
                  <a:schemeClr val="accent2"/>
                </a:solidFill>
                <a:latin typeface="Times New Roman" panose="02020603050405020304" pitchFamily="18" charset="0"/>
              </a:rPr>
              <a:t>    </a:t>
            </a:r>
            <a:r>
              <a:rPr lang="en-US" altLang="en-US" i="1">
                <a:latin typeface="Times New Roman" panose="02020603050405020304" pitchFamily="18" charset="0"/>
              </a:rPr>
              <a:t>Compatible address</a:t>
            </a:r>
          </a:p>
        </p:txBody>
      </p:sp>
      <p:sp>
        <p:nvSpPr>
          <p:cNvPr id="485379" name="Rectangle 3"/>
          <p:cNvSpPr>
            <a:spLocks noChangeArrowheads="1"/>
          </p:cNvSpPr>
          <p:nvPr/>
        </p:nvSpPr>
        <p:spPr bwMode="ltGray">
          <a:xfrm>
            <a:off x="1890713" y="107951"/>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5380" name="Rectangle 4"/>
          <p:cNvSpPr>
            <a:spLocks noChangeArrowheads="1"/>
          </p:cNvSpPr>
          <p:nvPr/>
        </p:nvSpPr>
        <p:spPr bwMode="ltGray">
          <a:xfrm>
            <a:off x="2273301" y="107951"/>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5381" name="Rectangle 5"/>
          <p:cNvSpPr>
            <a:spLocks noChangeArrowheads="1"/>
          </p:cNvSpPr>
          <p:nvPr/>
        </p:nvSpPr>
        <p:spPr bwMode="ltGray">
          <a:xfrm>
            <a:off x="2014539" y="530226"/>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5382" name="Rectangle 6"/>
          <p:cNvSpPr>
            <a:spLocks noChangeArrowheads="1"/>
          </p:cNvSpPr>
          <p:nvPr/>
        </p:nvSpPr>
        <p:spPr bwMode="ltGray">
          <a:xfrm>
            <a:off x="2384425" y="530226"/>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5383" name="Rectangle 7"/>
          <p:cNvSpPr>
            <a:spLocks noChangeArrowheads="1"/>
          </p:cNvSpPr>
          <p:nvPr/>
        </p:nvSpPr>
        <p:spPr bwMode="ltGray">
          <a:xfrm>
            <a:off x="1600200" y="457201"/>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5384" name="Rectangle 8"/>
          <p:cNvSpPr>
            <a:spLocks noChangeArrowheads="1"/>
          </p:cNvSpPr>
          <p:nvPr/>
        </p:nvSpPr>
        <p:spPr bwMode="gray">
          <a:xfrm>
            <a:off x="2235200" y="1"/>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5385" name="Rectangle 9"/>
          <p:cNvSpPr>
            <a:spLocks noChangeArrowheads="1"/>
          </p:cNvSpPr>
          <p:nvPr/>
        </p:nvSpPr>
        <p:spPr bwMode="gray">
          <a:xfrm>
            <a:off x="1966914"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pic>
        <p:nvPicPr>
          <p:cNvPr id="48538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178050"/>
            <a:ext cx="8802688" cy="239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62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11"/>
          </p:nvPr>
        </p:nvSpPr>
        <p:spPr/>
        <p:txBody>
          <a:bodyPr/>
          <a:lstStyle/>
          <a:p>
            <a:r>
              <a:rPr lang="en-US"/>
              <a:t>TCP/IP Protocol Suite</a:t>
            </a:r>
          </a:p>
        </p:txBody>
      </p:sp>
      <p:sp>
        <p:nvSpPr>
          <p:cNvPr id="12" name="Slide Number Placeholder 2"/>
          <p:cNvSpPr>
            <a:spLocks noGrp="1"/>
          </p:cNvSpPr>
          <p:nvPr>
            <p:ph type="sldNum" sz="quarter" idx="12"/>
          </p:nvPr>
        </p:nvSpPr>
        <p:spPr/>
        <p:txBody>
          <a:bodyPr/>
          <a:lstStyle/>
          <a:p>
            <a:fld id="{EB249449-021B-4477-B3F1-5D178A3F8947}" type="slidenum">
              <a:rPr lang="en-US"/>
              <a:pPr/>
              <a:t>8</a:t>
            </a:fld>
            <a:endParaRPr lang="en-US"/>
          </a:p>
        </p:txBody>
      </p:sp>
      <p:sp>
        <p:nvSpPr>
          <p:cNvPr id="486402" name="Text Box 2"/>
          <p:cNvSpPr txBox="1">
            <a:spLocks noChangeArrowheads="1"/>
          </p:cNvSpPr>
          <p:nvPr/>
        </p:nvSpPr>
        <p:spPr bwMode="auto">
          <a:xfrm>
            <a:off x="2514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FF"/>
                </a:solidFill>
                <a:latin typeface="Times New Roman" panose="02020603050405020304" pitchFamily="18" charset="0"/>
              </a:rPr>
              <a:t>Figure 27.11</a:t>
            </a:r>
            <a:r>
              <a:rPr lang="en-US" altLang="en-US">
                <a:solidFill>
                  <a:schemeClr val="accent2"/>
                </a:solidFill>
                <a:latin typeface="Times New Roman" panose="02020603050405020304" pitchFamily="18" charset="0"/>
              </a:rPr>
              <a:t>    </a:t>
            </a:r>
            <a:r>
              <a:rPr lang="en-US" altLang="en-US" i="1">
                <a:latin typeface="Times New Roman" panose="02020603050405020304" pitchFamily="18" charset="0"/>
              </a:rPr>
              <a:t>Mapped address</a:t>
            </a:r>
          </a:p>
        </p:txBody>
      </p:sp>
      <p:sp>
        <p:nvSpPr>
          <p:cNvPr id="486403" name="Rectangle 3"/>
          <p:cNvSpPr>
            <a:spLocks noChangeArrowheads="1"/>
          </p:cNvSpPr>
          <p:nvPr/>
        </p:nvSpPr>
        <p:spPr bwMode="ltGray">
          <a:xfrm>
            <a:off x="1890713" y="107951"/>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6404" name="Rectangle 4"/>
          <p:cNvSpPr>
            <a:spLocks noChangeArrowheads="1"/>
          </p:cNvSpPr>
          <p:nvPr/>
        </p:nvSpPr>
        <p:spPr bwMode="ltGray">
          <a:xfrm>
            <a:off x="2273301" y="107951"/>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6405" name="Rectangle 5"/>
          <p:cNvSpPr>
            <a:spLocks noChangeArrowheads="1"/>
          </p:cNvSpPr>
          <p:nvPr/>
        </p:nvSpPr>
        <p:spPr bwMode="ltGray">
          <a:xfrm>
            <a:off x="2014539" y="530226"/>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6406" name="Rectangle 6"/>
          <p:cNvSpPr>
            <a:spLocks noChangeArrowheads="1"/>
          </p:cNvSpPr>
          <p:nvPr/>
        </p:nvSpPr>
        <p:spPr bwMode="ltGray">
          <a:xfrm>
            <a:off x="2384425" y="530226"/>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6407" name="Rectangle 7"/>
          <p:cNvSpPr>
            <a:spLocks noChangeArrowheads="1"/>
          </p:cNvSpPr>
          <p:nvPr/>
        </p:nvSpPr>
        <p:spPr bwMode="ltGray">
          <a:xfrm>
            <a:off x="1600200" y="457201"/>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6408" name="Rectangle 8"/>
          <p:cNvSpPr>
            <a:spLocks noChangeArrowheads="1"/>
          </p:cNvSpPr>
          <p:nvPr/>
        </p:nvSpPr>
        <p:spPr bwMode="gray">
          <a:xfrm>
            <a:off x="2235200" y="1"/>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86409" name="Rectangle 9"/>
          <p:cNvSpPr>
            <a:spLocks noChangeArrowheads="1"/>
          </p:cNvSpPr>
          <p:nvPr/>
        </p:nvSpPr>
        <p:spPr bwMode="gray">
          <a:xfrm>
            <a:off x="1966914"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pic>
        <p:nvPicPr>
          <p:cNvPr id="48641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900" y="2549526"/>
            <a:ext cx="8547100" cy="232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735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11"/>
          </p:nvPr>
        </p:nvSpPr>
        <p:spPr/>
        <p:txBody>
          <a:bodyPr/>
          <a:lstStyle/>
          <a:p>
            <a:r>
              <a:rPr lang="en-US"/>
              <a:t>TCP/IP Protocol Suite</a:t>
            </a:r>
          </a:p>
        </p:txBody>
      </p:sp>
      <p:sp>
        <p:nvSpPr>
          <p:cNvPr id="12" name="Slide Number Placeholder 2"/>
          <p:cNvSpPr>
            <a:spLocks noGrp="1"/>
          </p:cNvSpPr>
          <p:nvPr>
            <p:ph type="sldNum" sz="quarter" idx="12"/>
          </p:nvPr>
        </p:nvSpPr>
        <p:spPr/>
        <p:txBody>
          <a:bodyPr/>
          <a:lstStyle/>
          <a:p>
            <a:fld id="{468F55CB-DFA9-4A32-B81B-3F28510DE91A}" type="slidenum">
              <a:rPr lang="en-US"/>
              <a:pPr/>
              <a:t>9</a:t>
            </a:fld>
            <a:endParaRPr lang="en-US"/>
          </a:p>
        </p:txBody>
      </p:sp>
      <p:sp>
        <p:nvSpPr>
          <p:cNvPr id="490498" name="Text Box 2"/>
          <p:cNvSpPr txBox="1">
            <a:spLocks noChangeArrowheads="1"/>
          </p:cNvSpPr>
          <p:nvPr/>
        </p:nvSpPr>
        <p:spPr bwMode="auto">
          <a:xfrm>
            <a:off x="2514600" y="90488"/>
            <a:ext cx="5715000" cy="366712"/>
          </a:xfrm>
          <a:prstGeom prst="rect">
            <a:avLst/>
          </a:prstGeom>
          <a:noFill/>
          <a:ln>
            <a:noFill/>
          </a:ln>
          <a:effectLst/>
          <a:extLst>
            <a:ext uri="{909E8E84-426E-40DD-AFC4-6F175D3DCCD1}">
              <a14:hiddenFill xmlns:a14="http://schemas.microsoft.com/office/drawing/2010/main">
                <a:solidFill>
                  <a:srgbClr val="00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FF"/>
                </a:solidFill>
                <a:latin typeface="Times New Roman" panose="02020603050405020304" pitchFamily="18" charset="0"/>
              </a:rPr>
              <a:t>Figure 27.15</a:t>
            </a:r>
            <a:r>
              <a:rPr lang="en-US" altLang="en-US">
                <a:solidFill>
                  <a:schemeClr val="accent2"/>
                </a:solidFill>
                <a:latin typeface="Times New Roman" panose="02020603050405020304" pitchFamily="18" charset="0"/>
              </a:rPr>
              <a:t>    </a:t>
            </a:r>
            <a:r>
              <a:rPr lang="en-US" altLang="en-US" i="1">
                <a:latin typeface="Times New Roman" panose="02020603050405020304" pitchFamily="18" charset="0"/>
              </a:rPr>
              <a:t>IPv6 datagram</a:t>
            </a:r>
          </a:p>
        </p:txBody>
      </p:sp>
      <p:sp>
        <p:nvSpPr>
          <p:cNvPr id="490499" name="Rectangle 3"/>
          <p:cNvSpPr>
            <a:spLocks noChangeArrowheads="1"/>
          </p:cNvSpPr>
          <p:nvPr/>
        </p:nvSpPr>
        <p:spPr bwMode="ltGray">
          <a:xfrm>
            <a:off x="1890713" y="107951"/>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90500" name="Rectangle 4"/>
          <p:cNvSpPr>
            <a:spLocks noChangeArrowheads="1"/>
          </p:cNvSpPr>
          <p:nvPr/>
        </p:nvSpPr>
        <p:spPr bwMode="ltGray">
          <a:xfrm>
            <a:off x="2273301" y="107951"/>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90501" name="Rectangle 5"/>
          <p:cNvSpPr>
            <a:spLocks noChangeArrowheads="1"/>
          </p:cNvSpPr>
          <p:nvPr/>
        </p:nvSpPr>
        <p:spPr bwMode="ltGray">
          <a:xfrm>
            <a:off x="2014539" y="530226"/>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90502" name="Rectangle 6"/>
          <p:cNvSpPr>
            <a:spLocks noChangeArrowheads="1"/>
          </p:cNvSpPr>
          <p:nvPr/>
        </p:nvSpPr>
        <p:spPr bwMode="ltGray">
          <a:xfrm>
            <a:off x="2384425" y="530226"/>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90503" name="Rectangle 7"/>
          <p:cNvSpPr>
            <a:spLocks noChangeArrowheads="1"/>
          </p:cNvSpPr>
          <p:nvPr/>
        </p:nvSpPr>
        <p:spPr bwMode="ltGray">
          <a:xfrm>
            <a:off x="1600200" y="457201"/>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90504" name="Rectangle 8"/>
          <p:cNvSpPr>
            <a:spLocks noChangeArrowheads="1"/>
          </p:cNvSpPr>
          <p:nvPr/>
        </p:nvSpPr>
        <p:spPr bwMode="gray">
          <a:xfrm>
            <a:off x="2235200" y="1"/>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sp>
        <p:nvSpPr>
          <p:cNvPr id="490505" name="Rectangle 9"/>
          <p:cNvSpPr>
            <a:spLocks noChangeArrowheads="1"/>
          </p:cNvSpPr>
          <p:nvPr/>
        </p:nvSpPr>
        <p:spPr bwMode="gray">
          <a:xfrm>
            <a:off x="1966914"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sz="2400"/>
          </a:p>
        </p:txBody>
      </p:sp>
      <p:pic>
        <p:nvPicPr>
          <p:cNvPr id="49050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339" y="1957389"/>
            <a:ext cx="8821737" cy="294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7706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91</TotalTime>
  <Words>524</Words>
  <Application>Microsoft Office PowerPoint</Application>
  <PresentationFormat>Widescreen</PresentationFormat>
  <Paragraphs>125</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Algerian</vt:lpstr>
      <vt:lpstr>Arial</vt:lpstr>
      <vt:lpstr>Century Gothic</vt:lpstr>
      <vt:lpstr>Times New Roman</vt:lpstr>
      <vt:lpstr>Wingdings 3</vt:lpstr>
      <vt:lpstr>Ion</vt:lpstr>
      <vt:lpstr>IPv6 ARP &amp; RARP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MyCompanyName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MyUserName</dc:creator>
  <cp:lastModifiedBy>MyUserName</cp:lastModifiedBy>
  <cp:revision>4</cp:revision>
  <dcterms:created xsi:type="dcterms:W3CDTF">2020-04-28T19:31:11Z</dcterms:created>
  <dcterms:modified xsi:type="dcterms:W3CDTF">2020-04-28T21:02:58Z</dcterms:modified>
</cp:coreProperties>
</file>