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77" r:id="rId3"/>
    <p:sldId id="278" r:id="rId4"/>
    <p:sldId id="276" r:id="rId5"/>
    <p:sldId id="279" r:id="rId6"/>
    <p:sldId id="257" r:id="rId7"/>
    <p:sldId id="258" r:id="rId8"/>
    <p:sldId id="259" r:id="rId9"/>
    <p:sldId id="260" r:id="rId10"/>
    <p:sldId id="261" r:id="rId11"/>
    <p:sldId id="280" r:id="rId12"/>
    <p:sldId id="281" r:id="rId13"/>
    <p:sldId id="282" r:id="rId14"/>
    <p:sldId id="262" r:id="rId15"/>
    <p:sldId id="263" r:id="rId16"/>
    <p:sldId id="265" r:id="rId17"/>
    <p:sldId id="266" r:id="rId18"/>
    <p:sldId id="267" r:id="rId19"/>
    <p:sldId id="268" r:id="rId20"/>
    <p:sldId id="270" r:id="rId21"/>
    <p:sldId id="271" r:id="rId22"/>
    <p:sldId id="272" r:id="rId23"/>
    <p:sldId id="273" r:id="rId24"/>
    <p:sldId id="274" r:id="rId25"/>
    <p:sldId id="275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5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B43E1-59A9-4122-A323-3A94EDF36C6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401B5-ED23-4B64-B155-38BEE6D69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29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401B5-ED23-4B64-B155-38BEE6D698A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16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F01E-F4F6-4D31-8EA5-BD7AF782D6A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AA29-D4F1-4702-A32E-571247449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88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F01E-F4F6-4D31-8EA5-BD7AF782D6A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AA29-D4F1-4702-A32E-571247449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5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F01E-F4F6-4D31-8EA5-BD7AF782D6A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AA29-D4F1-4702-A32E-571247449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7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F01E-F4F6-4D31-8EA5-BD7AF782D6A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AA29-D4F1-4702-A32E-571247449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8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F01E-F4F6-4D31-8EA5-BD7AF782D6A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AA29-D4F1-4702-A32E-571247449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2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F01E-F4F6-4D31-8EA5-BD7AF782D6A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AA29-D4F1-4702-A32E-571247449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5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F01E-F4F6-4D31-8EA5-BD7AF782D6A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AA29-D4F1-4702-A32E-571247449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0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F01E-F4F6-4D31-8EA5-BD7AF782D6A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AA29-D4F1-4702-A32E-571247449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0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F01E-F4F6-4D31-8EA5-BD7AF782D6A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AA29-D4F1-4702-A32E-571247449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7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F01E-F4F6-4D31-8EA5-BD7AF782D6A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AA29-D4F1-4702-A32E-571247449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6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F01E-F4F6-4D31-8EA5-BD7AF782D6A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AA29-D4F1-4702-A32E-571247449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0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DF01E-F4F6-4D31-8EA5-BD7AF782D6A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5AA29-D4F1-4702-A32E-571247449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7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46" y="84221"/>
            <a:ext cx="12059653" cy="635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4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8600" y="365124"/>
            <a:ext cx="12091737" cy="627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82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6252"/>
            <a:ext cx="12055642" cy="67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33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47" y="120316"/>
            <a:ext cx="11971421" cy="661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12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4219"/>
            <a:ext cx="12192000" cy="658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55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5124"/>
            <a:ext cx="12192000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56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58" y="108284"/>
            <a:ext cx="10960768" cy="658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00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8" y="0"/>
            <a:ext cx="11209421" cy="64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6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11" y="365124"/>
            <a:ext cx="11802977" cy="632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76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663" y="365124"/>
            <a:ext cx="11658599" cy="632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05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47" y="365125"/>
            <a:ext cx="11851105" cy="639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59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47" y="144379"/>
            <a:ext cx="12059653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95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62" y="132348"/>
            <a:ext cx="11682663" cy="632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13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758" y="240632"/>
            <a:ext cx="11766884" cy="661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81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316" y="365124"/>
            <a:ext cx="12071684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8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6252"/>
            <a:ext cx="11995484" cy="695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70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68" y="204537"/>
            <a:ext cx="11093116" cy="597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2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36" y="365125"/>
            <a:ext cx="10948738" cy="5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73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42" y="168442"/>
            <a:ext cx="10972800" cy="623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98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758" y="365124"/>
            <a:ext cx="11273589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75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012" y="240632"/>
            <a:ext cx="10968788" cy="653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94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326" y="365124"/>
            <a:ext cx="10672011" cy="627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86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011" y="0"/>
            <a:ext cx="11478126" cy="677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87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442" y="365125"/>
            <a:ext cx="11670632" cy="609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59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696" y="180474"/>
            <a:ext cx="10190746" cy="63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99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074" y="192504"/>
            <a:ext cx="10539663" cy="666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16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168" y="144379"/>
            <a:ext cx="10908632" cy="65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37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696" y="264694"/>
            <a:ext cx="10708104" cy="642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96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853" y="108284"/>
            <a:ext cx="11028947" cy="656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032"/>
            <a:ext cx="12192000" cy="671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55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579" y="365125"/>
            <a:ext cx="11309683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252664"/>
            <a:ext cx="10515600" cy="1124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 descr="Gowers Sign &#10;•Patient uses his hands and arms to &quot;walk&quot; up his own body from a squatting position &#10;–due to lack of hip and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664"/>
            <a:ext cx="12192000" cy="660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06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52" y="469232"/>
            <a:ext cx="11778915" cy="600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35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5124"/>
            <a:ext cx="11971421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87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</Words>
  <Application>Microsoft Office PowerPoint</Application>
  <PresentationFormat>Widescreen</PresentationFormat>
  <Paragraphs>1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33</cp:revision>
  <dcterms:created xsi:type="dcterms:W3CDTF">2020-04-16T09:56:21Z</dcterms:created>
  <dcterms:modified xsi:type="dcterms:W3CDTF">2020-04-16T13:48:15Z</dcterms:modified>
</cp:coreProperties>
</file>