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7" r:id="rId22"/>
    <p:sldId id="276"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D7D58B4-2C5B-4047-9463-7CCB2CE9D3B9}" type="datetimeFigureOut">
              <a:rPr lang="en-US" smtClean="0"/>
              <a:t>4/9/2020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4F089C1-1ED6-485C-9E97-D377D3F3A48E}"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7D58B4-2C5B-4047-9463-7CCB2CE9D3B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089C1-1ED6-485C-9E97-D377D3F3A48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7D58B4-2C5B-4047-9463-7CCB2CE9D3B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089C1-1ED6-485C-9E97-D377D3F3A48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D58B4-2C5B-4047-9463-7CCB2CE9D3B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089C1-1ED6-485C-9E97-D377D3F3A48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D58B4-2C5B-4047-9463-7CCB2CE9D3B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089C1-1ED6-485C-9E97-D377D3F3A48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D7D58B4-2C5B-4047-9463-7CCB2CE9D3B9}"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F089C1-1ED6-485C-9E97-D377D3F3A48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D58B4-2C5B-4047-9463-7CCB2CE9D3B9}" type="datetimeFigureOut">
              <a:rPr lang="en-US" smtClean="0"/>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F089C1-1ED6-485C-9E97-D377D3F3A48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7D58B4-2C5B-4047-9463-7CCB2CE9D3B9}" type="datetimeFigureOut">
              <a:rPr lang="en-US" smtClean="0"/>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F089C1-1ED6-485C-9E97-D377D3F3A48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D58B4-2C5B-4047-9463-7CCB2CE9D3B9}" type="datetimeFigureOut">
              <a:rPr lang="en-US" smtClean="0"/>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F089C1-1ED6-485C-9E97-D377D3F3A4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D7D58B4-2C5B-4047-9463-7CCB2CE9D3B9}" type="datetimeFigureOut">
              <a:rPr lang="en-US" smtClean="0"/>
              <a:t>4/9/2020</a:t>
            </a:fld>
            <a:endParaRPr lang="en-US"/>
          </a:p>
        </p:txBody>
      </p:sp>
      <p:sp>
        <p:nvSpPr>
          <p:cNvPr id="7" name="Slide Number Placeholder 6"/>
          <p:cNvSpPr>
            <a:spLocks noGrp="1"/>
          </p:cNvSpPr>
          <p:nvPr>
            <p:ph type="sldNum" sz="quarter" idx="12"/>
          </p:nvPr>
        </p:nvSpPr>
        <p:spPr/>
        <p:txBody>
          <a:bodyPr/>
          <a:lstStyle/>
          <a:p>
            <a:fld id="{94F089C1-1ED6-485C-9E97-D377D3F3A48E}"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7D58B4-2C5B-4047-9463-7CCB2CE9D3B9}" type="datetimeFigureOut">
              <a:rPr lang="en-US" smtClean="0"/>
              <a:t>4/9/2020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94F089C1-1ED6-485C-9E97-D377D3F3A48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D7D58B4-2C5B-4047-9463-7CCB2CE9D3B9}" type="datetimeFigureOut">
              <a:rPr lang="en-US" smtClean="0"/>
              <a:t>4/9/2020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4F089C1-1ED6-485C-9E97-D377D3F3A48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1pSsLdfud3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b="1" dirty="0" smtClean="0">
                <a:latin typeface="Times New Roman" pitchFamily="18" charset="0"/>
                <a:cs typeface="Times New Roman" pitchFamily="18" charset="0"/>
              </a:rPr>
              <a:t>3D Fabric Rendering</a:t>
            </a:r>
            <a:endParaRPr lang="en-US" sz="54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b="1" dirty="0" smtClean="0">
                <a:latin typeface="Times New Roman" pitchFamily="18" charset="0"/>
                <a:cs typeface="Times New Roman" pitchFamily="18" charset="0"/>
              </a:rPr>
              <a:t>Fabric Sculpture</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3084363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latin typeface="Times New Roman" pitchFamily="18" charset="0"/>
                <a:cs typeface="Times New Roman" pitchFamily="18" charset="0"/>
              </a:rPr>
              <a:t>Youtube</a:t>
            </a:r>
            <a:r>
              <a:rPr lang="en-US" sz="5400" b="1" dirty="0" smtClean="0">
                <a:latin typeface="Times New Roman" pitchFamily="18" charset="0"/>
                <a:cs typeface="Times New Roman" pitchFamily="18" charset="0"/>
              </a:rPr>
              <a:t> link</a:t>
            </a:r>
            <a:endParaRPr lang="en-US" sz="5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4400" dirty="0">
                <a:latin typeface="Times New Roman" pitchFamily="18" charset="0"/>
                <a:cs typeface="Times New Roman" pitchFamily="18" charset="0"/>
              </a:rPr>
              <a:t>How to start a rope sculpture by Judy </a:t>
            </a:r>
            <a:r>
              <a:rPr lang="en-US" sz="4400" dirty="0" err="1">
                <a:latin typeface="Times New Roman" pitchFamily="18" charset="0"/>
                <a:cs typeface="Times New Roman" pitchFamily="18" charset="0"/>
              </a:rPr>
              <a:t>Tadman</a:t>
            </a:r>
            <a:endParaRPr lang="en-US" sz="4400" dirty="0">
              <a:latin typeface="Times New Roman" pitchFamily="18" charset="0"/>
              <a:cs typeface="Times New Roman" pitchFamily="18" charset="0"/>
            </a:endParaRPr>
          </a:p>
          <a:p>
            <a:pPr marL="68580" indent="0">
              <a:buNone/>
            </a:pPr>
            <a:r>
              <a:rPr lang="en-US" sz="4400" dirty="0">
                <a:latin typeface="Times New Roman" pitchFamily="18" charset="0"/>
                <a:cs typeface="Times New Roman" pitchFamily="18" charset="0"/>
                <a:hlinkClick r:id="rId2"/>
              </a:rPr>
              <a:t>https://www.youtube.com/watch?v=1pSsLdfud3I</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116602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90600"/>
            <a:ext cx="6677809" cy="4842029"/>
          </a:xfrm>
        </p:spPr>
        <p:txBody>
          <a:bodyPr>
            <a:normAutofit/>
          </a:bodyPr>
          <a:lstStyle/>
          <a:p>
            <a:r>
              <a:rPr lang="en-US" dirty="0"/>
              <a:t> </a:t>
            </a:r>
            <a:r>
              <a:rPr lang="en-US" sz="2800" dirty="0" err="1" smtClean="0">
                <a:latin typeface="Times New Roman" pitchFamily="18" charset="0"/>
                <a:cs typeface="Times New Roman" pitchFamily="18" charset="0"/>
              </a:rPr>
              <a:t>Karine’s</a:t>
            </a:r>
            <a:r>
              <a:rPr lang="en-US" sz="2800" dirty="0" smtClean="0">
                <a:latin typeface="Times New Roman" pitchFamily="18" charset="0"/>
                <a:cs typeface="Times New Roman" pitchFamily="18" charset="0"/>
              </a:rPr>
              <a:t> anatomical </a:t>
            </a:r>
            <a:r>
              <a:rPr lang="en-US" sz="2800" dirty="0">
                <a:latin typeface="Times New Roman" pitchFamily="18" charset="0"/>
                <a:cs typeface="Times New Roman" pitchFamily="18" charset="0"/>
              </a:rPr>
              <a:t>sculptures are pristine and soft, yet they are all a bit dark. The Parisian sculptor creates pieces that shockingly resemble the human body, from faces to organs such as the heart and nervous system.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142953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914400"/>
            <a:ext cx="6601609" cy="4918229"/>
          </a:xfrm>
        </p:spPr>
        <p:txBody>
          <a:bodyPr>
            <a:normAutofit lnSpcReduction="10000"/>
          </a:bodyPr>
          <a:lstStyle/>
          <a:p>
            <a:r>
              <a:rPr lang="en-US" sz="3600" dirty="0">
                <a:latin typeface="Times New Roman" pitchFamily="18" charset="0"/>
                <a:cs typeface="Times New Roman" pitchFamily="18" charset="0"/>
              </a:rPr>
              <a:t>All of her fabrics are recycled from old bed sheets, shirts, and other linens, which she pieces together to create startlingly accurate depictions of the body. All of her work is in white, which only adds to the mysterious and evocative quality of her works.</a:t>
            </a:r>
          </a:p>
          <a:p>
            <a:endParaRPr lang="en-US" dirty="0"/>
          </a:p>
        </p:txBody>
      </p:sp>
    </p:spTree>
    <p:extLst>
      <p:ext uri="{BB962C8B-B14F-4D97-AF65-F5344CB8AC3E}">
        <p14:creationId xmlns:p14="http://schemas.microsoft.com/office/powerpoint/2010/main" val="3483908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7000" y="990600"/>
            <a:ext cx="3404909" cy="5105400"/>
          </a:xfrm>
        </p:spPr>
      </p:pic>
    </p:spTree>
    <p:extLst>
      <p:ext uri="{BB962C8B-B14F-4D97-AF65-F5344CB8AC3E}">
        <p14:creationId xmlns:p14="http://schemas.microsoft.com/office/powerpoint/2010/main" val="1476026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0" y="990600"/>
            <a:ext cx="3631406" cy="4841875"/>
          </a:xfrm>
        </p:spPr>
      </p:pic>
    </p:spTree>
    <p:extLst>
      <p:ext uri="{BB962C8B-B14F-4D97-AF65-F5344CB8AC3E}">
        <p14:creationId xmlns:p14="http://schemas.microsoft.com/office/powerpoint/2010/main" val="1406309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19400" y="796925"/>
            <a:ext cx="3381616" cy="5070475"/>
          </a:xfrm>
        </p:spPr>
      </p:pic>
    </p:spTree>
    <p:extLst>
      <p:ext uri="{BB962C8B-B14F-4D97-AF65-F5344CB8AC3E}">
        <p14:creationId xmlns:p14="http://schemas.microsoft.com/office/powerpoint/2010/main" val="3704835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219200"/>
            <a:ext cx="7369790" cy="4114800"/>
          </a:xfrm>
        </p:spPr>
      </p:pic>
    </p:spTree>
    <p:extLst>
      <p:ext uri="{BB962C8B-B14F-4D97-AF65-F5344CB8AC3E}">
        <p14:creationId xmlns:p14="http://schemas.microsoft.com/office/powerpoint/2010/main" val="3467492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What do You Feel About these Sculptures?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17225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066800"/>
            <a:ext cx="6677809" cy="4765829"/>
          </a:xfrm>
        </p:spPr>
        <p:txBody>
          <a:bodyPr>
            <a:normAutofit/>
          </a:bodyPr>
          <a:lstStyle/>
          <a:p>
            <a:r>
              <a:rPr lang="en-US" b="1" dirty="0">
                <a:latin typeface="Times New Roman" pitchFamily="18" charset="0"/>
                <a:cs typeface="Times New Roman" pitchFamily="18" charset="0"/>
              </a:rPr>
              <a:t>there’s a depiction of the human </a:t>
            </a:r>
            <a:r>
              <a:rPr lang="en-US" b="1" dirty="0" smtClean="0">
                <a:latin typeface="Times New Roman" pitchFamily="18" charset="0"/>
                <a:cs typeface="Times New Roman" pitchFamily="18" charset="0"/>
              </a:rPr>
              <a:t>body</a:t>
            </a:r>
          </a:p>
          <a:p>
            <a:r>
              <a:rPr lang="en-US" b="1" dirty="0" smtClean="0">
                <a:latin typeface="Times New Roman" pitchFamily="18" charset="0"/>
                <a:cs typeface="Times New Roman" pitchFamily="18" charset="0"/>
              </a:rPr>
              <a:t>there </a:t>
            </a:r>
            <a:r>
              <a:rPr lang="en-US" b="1" dirty="0">
                <a:latin typeface="Times New Roman" pitchFamily="18" charset="0"/>
                <a:cs typeface="Times New Roman" pitchFamily="18" charset="0"/>
              </a:rPr>
              <a:t>is </a:t>
            </a:r>
            <a:r>
              <a:rPr lang="en-US" b="1" dirty="0" smtClean="0">
                <a:latin typeface="Times New Roman" pitchFamily="18" charset="0"/>
                <a:cs typeface="Times New Roman" pitchFamily="18" charset="0"/>
              </a:rPr>
              <a:t>cleanliness</a:t>
            </a:r>
          </a:p>
          <a:p>
            <a:r>
              <a:rPr lang="en-US" b="1" dirty="0" smtClean="0">
                <a:latin typeface="Times New Roman" pitchFamily="18" charset="0"/>
                <a:cs typeface="Times New Roman" pitchFamily="18" charset="0"/>
              </a:rPr>
              <a:t>no </a:t>
            </a:r>
            <a:r>
              <a:rPr lang="en-US" b="1" dirty="0">
                <a:latin typeface="Times New Roman" pitchFamily="18" charset="0"/>
                <a:cs typeface="Times New Roman" pitchFamily="18" charset="0"/>
              </a:rPr>
              <a:t>sense of blood or disorder. </a:t>
            </a:r>
            <a:endParaRPr lang="en-US" b="1" dirty="0" smtClean="0">
              <a:latin typeface="Times New Roman" pitchFamily="18" charset="0"/>
              <a:cs typeface="Times New Roman" pitchFamily="18" charset="0"/>
            </a:endParaRPr>
          </a:p>
          <a:p>
            <a:r>
              <a:rPr lang="en-US" b="1" dirty="0" err="1" smtClean="0">
                <a:latin typeface="Times New Roman" pitchFamily="18" charset="0"/>
                <a:cs typeface="Times New Roman" pitchFamily="18" charset="0"/>
              </a:rPr>
              <a:t>Jollet</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does very well at forcing the viewer to reconsider and deconstruct their views on the human body, both by isolating it from its discomfiting features, and the almost angelic white of the fabric.</a:t>
            </a:r>
          </a:p>
          <a:p>
            <a:endParaRPr lang="en-US" dirty="0"/>
          </a:p>
        </p:txBody>
      </p:sp>
    </p:spTree>
    <p:extLst>
      <p:ext uri="{BB962C8B-B14F-4D97-AF65-F5344CB8AC3E}">
        <p14:creationId xmlns:p14="http://schemas.microsoft.com/office/powerpoint/2010/main" val="1361924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latin typeface="Times New Roman" pitchFamily="18" charset="0"/>
                <a:cs typeface="Times New Roman" pitchFamily="18" charset="0"/>
              </a:rPr>
              <a:t>Visit the site</a:t>
            </a:r>
            <a:endParaRPr lang="en-US" sz="6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KarineJollet.com</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29441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atin typeface="Times New Roman" pitchFamily="18" charset="0"/>
                <a:cs typeface="Times New Roman" pitchFamily="18" charset="0"/>
              </a:rPr>
              <a:t>What is a Sculpture</a:t>
            </a:r>
            <a:endParaRPr lang="en-US" sz="5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200" dirty="0">
                <a:latin typeface="Times New Roman" pitchFamily="18" charset="0"/>
                <a:cs typeface="Times New Roman" pitchFamily="18" charset="0"/>
              </a:rPr>
              <a:t>Sculpture is the branch </a:t>
            </a:r>
            <a:r>
              <a:rPr lang="en-US" sz="3200" dirty="0" smtClean="0">
                <a:latin typeface="Times New Roman" pitchFamily="18" charset="0"/>
                <a:cs typeface="Times New Roman" pitchFamily="18" charset="0"/>
              </a:rPr>
              <a:t>of </a:t>
            </a:r>
            <a:r>
              <a:rPr lang="en-US" sz="3200" dirty="0">
                <a:latin typeface="Times New Roman" pitchFamily="18" charset="0"/>
                <a:cs typeface="Times New Roman" pitchFamily="18" charset="0"/>
              </a:rPr>
              <a:t>visual arts that operates in three dimensions</a:t>
            </a:r>
            <a:r>
              <a:rPr lang="en-US" sz="3200" dirty="0" smtClean="0">
                <a:latin typeface="Times New Roman" pitchFamily="18" charset="0"/>
                <a:cs typeface="Times New Roman" pitchFamily="18" charset="0"/>
              </a:rPr>
              <a:t>.</a:t>
            </a:r>
          </a:p>
          <a:p>
            <a:r>
              <a:rPr lang="en-US" sz="3200" dirty="0" smtClean="0">
                <a:latin typeface="Times New Roman" pitchFamily="18" charset="0"/>
                <a:cs typeface="Times New Roman" pitchFamily="18" charset="0"/>
              </a:rPr>
              <a:t>Durable </a:t>
            </a:r>
            <a:r>
              <a:rPr lang="en-US" sz="3200" dirty="0">
                <a:latin typeface="Times New Roman" pitchFamily="18" charset="0"/>
                <a:cs typeface="Times New Roman" pitchFamily="18" charset="0"/>
              </a:rPr>
              <a:t>sculptural processes originally used carving and </a:t>
            </a:r>
            <a:r>
              <a:rPr lang="en-US" sz="3200" dirty="0" smtClean="0">
                <a:latin typeface="Times New Roman" pitchFamily="18" charset="0"/>
                <a:cs typeface="Times New Roman" pitchFamily="18" charset="0"/>
              </a:rPr>
              <a:t>modeling, </a:t>
            </a:r>
            <a:r>
              <a:rPr lang="en-US" sz="3200" dirty="0">
                <a:latin typeface="Times New Roman" pitchFamily="18" charset="0"/>
                <a:cs typeface="Times New Roman" pitchFamily="18" charset="0"/>
              </a:rPr>
              <a:t>in stone, metal, ceramics, wood and other </a:t>
            </a:r>
            <a:r>
              <a:rPr lang="en-US" sz="3200" dirty="0" smtClean="0">
                <a:latin typeface="Times New Roman" pitchFamily="18" charset="0"/>
                <a:cs typeface="Times New Roman" pitchFamily="18" charset="0"/>
              </a:rPr>
              <a:t>materials.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207252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Mister Finch</a:t>
            </a:r>
            <a:br>
              <a:rPr lang="en-US" dirty="0"/>
            </a:br>
            <a:endParaRPr lang="en-US" dirty="0"/>
          </a:p>
        </p:txBody>
      </p:sp>
      <p:sp>
        <p:nvSpPr>
          <p:cNvPr id="3" name="Content Placeholder 2"/>
          <p:cNvSpPr>
            <a:spLocks noGrp="1"/>
          </p:cNvSpPr>
          <p:nvPr>
            <p:ph idx="1"/>
          </p:nvPr>
        </p:nvSpPr>
        <p:spPr>
          <a:xfrm>
            <a:off x="1143000" y="1600200"/>
            <a:ext cx="6677809" cy="4232429"/>
          </a:xfrm>
        </p:spPr>
        <p:txBody>
          <a:bodyPr>
            <a:noAutofit/>
          </a:bodyPr>
          <a:lstStyle/>
          <a:p>
            <a:r>
              <a:rPr lang="en-US" sz="4400" dirty="0">
                <a:latin typeface="Times New Roman" pitchFamily="18" charset="0"/>
                <a:cs typeface="Times New Roman" pitchFamily="18" charset="0"/>
              </a:rPr>
              <a:t>A</a:t>
            </a:r>
            <a:r>
              <a:rPr lang="en-US" sz="4400" dirty="0" smtClean="0">
                <a:latin typeface="Times New Roman" pitchFamily="18" charset="0"/>
                <a:cs typeface="Times New Roman" pitchFamily="18" charset="0"/>
              </a:rPr>
              <a:t>n </a:t>
            </a:r>
            <a:r>
              <a:rPr lang="en-US" sz="4400" dirty="0">
                <a:latin typeface="Times New Roman" pitchFamily="18" charset="0"/>
                <a:cs typeface="Times New Roman" pitchFamily="18" charset="0"/>
              </a:rPr>
              <a:t>English artist residing in </a:t>
            </a:r>
            <a:r>
              <a:rPr lang="en-US" sz="4400" dirty="0" smtClean="0">
                <a:latin typeface="Times New Roman" pitchFamily="18" charset="0"/>
                <a:cs typeface="Times New Roman" pitchFamily="18" charset="0"/>
              </a:rPr>
              <a:t>Leeds.</a:t>
            </a:r>
          </a:p>
          <a:p>
            <a:r>
              <a:rPr lang="en-US" sz="4400" dirty="0" smtClean="0">
                <a:latin typeface="Times New Roman" pitchFamily="18" charset="0"/>
                <a:cs typeface="Times New Roman" pitchFamily="18" charset="0"/>
              </a:rPr>
              <a:t>He </a:t>
            </a:r>
            <a:r>
              <a:rPr lang="en-US" sz="4400" dirty="0">
                <a:latin typeface="Times New Roman" pitchFamily="18" charset="0"/>
                <a:cs typeface="Times New Roman" pitchFamily="18" charset="0"/>
              </a:rPr>
              <a:t>specializes in dramatic recreations of animals, using textile as his medium. </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047457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914400"/>
            <a:ext cx="6405993" cy="5176042"/>
          </a:xfrm>
        </p:spPr>
      </p:pic>
    </p:spTree>
    <p:extLst>
      <p:ext uri="{BB962C8B-B14F-4D97-AF65-F5344CB8AC3E}">
        <p14:creationId xmlns:p14="http://schemas.microsoft.com/office/powerpoint/2010/main" val="2296461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685800"/>
            <a:ext cx="3969327" cy="5486400"/>
          </a:xfrm>
        </p:spPr>
      </p:pic>
    </p:spTree>
    <p:extLst>
      <p:ext uri="{BB962C8B-B14F-4D97-AF65-F5344CB8AC3E}">
        <p14:creationId xmlns:p14="http://schemas.microsoft.com/office/powerpoint/2010/main" val="137850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8400" y="835706"/>
            <a:ext cx="3276600" cy="5330695"/>
          </a:xfrm>
        </p:spPr>
      </p:pic>
    </p:spTree>
    <p:extLst>
      <p:ext uri="{BB962C8B-B14F-4D97-AF65-F5344CB8AC3E}">
        <p14:creationId xmlns:p14="http://schemas.microsoft.com/office/powerpoint/2010/main" val="501401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atin typeface="Times New Roman" pitchFamily="18" charset="0"/>
                <a:cs typeface="Times New Roman" pitchFamily="18" charset="0"/>
              </a:rPr>
              <a:t>Subject Matter</a:t>
            </a:r>
            <a:endParaRPr lang="en-US" sz="5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dirty="0">
                <a:latin typeface="Times New Roman" pitchFamily="18" charset="0"/>
                <a:cs typeface="Times New Roman" pitchFamily="18" charset="0"/>
              </a:rPr>
              <a:t>Insects, spiders and birds are his main subjects, with his insects and spiders created on a much larger scale, but with an incredible depiction of detail. A self-taught artist, Finch searches for his materials in many </a:t>
            </a:r>
            <a:r>
              <a:rPr lang="en-US" b="1" dirty="0" smtClean="0">
                <a:latin typeface="Times New Roman" pitchFamily="18" charset="0"/>
                <a:cs typeface="Times New Roman" pitchFamily="18" charset="0"/>
              </a:rPr>
              <a:t>places.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77174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799" y="990600"/>
            <a:ext cx="4960631" cy="4953000"/>
          </a:xfrm>
        </p:spPr>
      </p:pic>
    </p:spTree>
    <p:extLst>
      <p:ext uri="{BB962C8B-B14F-4D97-AF65-F5344CB8AC3E}">
        <p14:creationId xmlns:p14="http://schemas.microsoft.com/office/powerpoint/2010/main" val="41574816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914400"/>
            <a:ext cx="6830209" cy="4918229"/>
          </a:xfrm>
        </p:spPr>
        <p:txBody>
          <a:bodyPr>
            <a:normAutofit/>
          </a:bodyPr>
          <a:lstStyle/>
          <a:p>
            <a:r>
              <a:rPr lang="en-US" b="1" dirty="0">
                <a:latin typeface="Times New Roman" pitchFamily="18" charset="0"/>
                <a:cs typeface="Times New Roman" pitchFamily="18" charset="0"/>
              </a:rPr>
              <a:t>Much of his work is </a:t>
            </a:r>
            <a:r>
              <a:rPr lang="en-US" b="1" dirty="0" err="1">
                <a:latin typeface="Times New Roman" pitchFamily="18" charset="0"/>
                <a:cs typeface="Times New Roman" pitchFamily="18" charset="0"/>
              </a:rPr>
              <a:t>centred</a:t>
            </a:r>
            <a:r>
              <a:rPr lang="en-US" b="1" dirty="0">
                <a:latin typeface="Times New Roman" pitchFamily="18" charset="0"/>
                <a:cs typeface="Times New Roman" pitchFamily="18" charset="0"/>
              </a:rPr>
              <a:t> around creatures that hold significance in British folklore</a:t>
            </a:r>
            <a:r>
              <a:rPr lang="en-US"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Foxes and crows are among his most successful works, and the dye jobs on his creatures are absolutely fantastic. </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Finch </a:t>
            </a:r>
            <a:r>
              <a:rPr lang="en-US" b="1" dirty="0">
                <a:latin typeface="Times New Roman" pitchFamily="18" charset="0"/>
                <a:cs typeface="Times New Roman" pitchFamily="18" charset="0"/>
              </a:rPr>
              <a:t>works entirely alone and feels this solitude makes him more productive. </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He </a:t>
            </a:r>
            <a:r>
              <a:rPr lang="en-US" b="1" dirty="0">
                <a:latin typeface="Times New Roman" pitchFamily="18" charset="0"/>
                <a:cs typeface="Times New Roman" pitchFamily="18" charset="0"/>
              </a:rPr>
              <a:t>is a master of the imagination, bringing animals to </a:t>
            </a:r>
            <a:r>
              <a:rPr lang="en-US" b="1" dirty="0" smtClean="0">
                <a:latin typeface="Times New Roman" pitchFamily="18" charset="0"/>
                <a:cs typeface="Times New Roman" pitchFamily="18" charset="0"/>
              </a:rPr>
              <a:t>life.</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540678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000" dirty="0">
                <a:latin typeface="Times New Roman" pitchFamily="18" charset="0"/>
                <a:cs typeface="Times New Roman" pitchFamily="18" charset="0"/>
              </a:rPr>
              <a:t>Liz Alpert Fay</a:t>
            </a:r>
          </a:p>
          <a:p>
            <a:r>
              <a:rPr lang="en-US" sz="4000" dirty="0">
                <a:latin typeface="Times New Roman" pitchFamily="18" charset="0"/>
                <a:cs typeface="Times New Roman" pitchFamily="18" charset="0"/>
              </a:rPr>
              <a:t>Lauren Scott</a:t>
            </a:r>
          </a:p>
          <a:p>
            <a:endParaRPr lang="en-US" dirty="0"/>
          </a:p>
        </p:txBody>
      </p:sp>
    </p:spTree>
    <p:extLst>
      <p:ext uri="{BB962C8B-B14F-4D97-AF65-F5344CB8AC3E}">
        <p14:creationId xmlns:p14="http://schemas.microsoft.com/office/powerpoint/2010/main" val="9354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But</a:t>
            </a:r>
            <a:r>
              <a:rPr lang="en-US" sz="4000" dirty="0">
                <a:latin typeface="Times New Roman" pitchFamily="18" charset="0"/>
                <a:cs typeface="Times New Roman" pitchFamily="18" charset="0"/>
              </a:rPr>
              <a:t>, since Modernism, there has been an almost complete freedom of materials and </a:t>
            </a:r>
            <a:r>
              <a:rPr lang="en-US" sz="4000" dirty="0" smtClean="0">
                <a:latin typeface="Times New Roman" pitchFamily="18" charset="0"/>
                <a:cs typeface="Times New Roman" pitchFamily="18" charset="0"/>
              </a:rPr>
              <a:t>process.</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164529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90600"/>
            <a:ext cx="6677809" cy="4842029"/>
          </a:xfrm>
        </p:spPr>
        <p:txBody>
          <a:bodyPr>
            <a:normAutofit/>
          </a:bodyPr>
          <a:lstStyle/>
          <a:p>
            <a:r>
              <a:rPr lang="en-US" sz="3600" dirty="0">
                <a:latin typeface="Times New Roman" pitchFamily="18" charset="0"/>
                <a:cs typeface="Times New Roman" pitchFamily="18" charset="0"/>
              </a:rPr>
              <a:t>One of the most impressive ways to bridge the link between craft and fine art is through textile work that acts as mixed </a:t>
            </a:r>
            <a:r>
              <a:rPr lang="en-US" sz="3600" dirty="0" smtClean="0">
                <a:latin typeface="Times New Roman" pitchFamily="18" charset="0"/>
                <a:cs typeface="Times New Roman" pitchFamily="18" charset="0"/>
              </a:rPr>
              <a:t>media </a:t>
            </a:r>
            <a:r>
              <a:rPr lang="en-US" sz="3600" dirty="0">
                <a:latin typeface="Times New Roman" pitchFamily="18" charset="0"/>
                <a:cs typeface="Times New Roman" pitchFamily="18" charset="0"/>
              </a:rPr>
              <a:t>sculpture</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These pieces may not fit within the confines of traditional fine art </a:t>
            </a:r>
            <a:r>
              <a:rPr lang="en-US" sz="3600" dirty="0" smtClean="0">
                <a:latin typeface="Times New Roman" pitchFamily="18" charset="0"/>
                <a:cs typeface="Times New Roman" pitchFamily="18" charset="0"/>
              </a:rPr>
              <a:t>media.</a:t>
            </a:r>
            <a:r>
              <a:rPr lang="en-US" sz="3600" dirty="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90645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914400"/>
            <a:ext cx="7010400" cy="4800600"/>
          </a:xfrm>
        </p:spPr>
        <p:txBody>
          <a:bodyPr/>
          <a:lstStyle/>
          <a:p>
            <a:r>
              <a:rPr lang="en-US" dirty="0"/>
              <a:t> </a:t>
            </a:r>
            <a:r>
              <a:rPr lang="en-US" sz="4000" b="1" dirty="0">
                <a:latin typeface="Times New Roman" pitchFamily="18" charset="0"/>
                <a:cs typeface="Times New Roman" pitchFamily="18" charset="0"/>
              </a:rPr>
              <a:t>Sculpture permits the artist to break free from the concept of the “decorative” and focus more on a message and </a:t>
            </a:r>
            <a:r>
              <a:rPr lang="en-US" sz="4000" b="1" dirty="0" smtClean="0">
                <a:latin typeface="Times New Roman" pitchFamily="18" charset="0"/>
                <a:cs typeface="Times New Roman" pitchFamily="18" charset="0"/>
              </a:rPr>
              <a:t>goal, </a:t>
            </a:r>
            <a:r>
              <a:rPr lang="en-US" sz="4000" b="1" dirty="0">
                <a:latin typeface="Times New Roman" pitchFamily="18" charset="0"/>
                <a:cs typeface="Times New Roman" pitchFamily="18" charset="0"/>
              </a:rPr>
              <a:t>these 5 sculpture artists use textiles and mixed media to do both.</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1585915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066800"/>
            <a:ext cx="7074459" cy="4648200"/>
          </a:xfrm>
        </p:spPr>
      </p:pic>
    </p:spTree>
    <p:extLst>
      <p:ext uri="{BB962C8B-B14F-4D97-AF65-F5344CB8AC3E}">
        <p14:creationId xmlns:p14="http://schemas.microsoft.com/office/powerpoint/2010/main" val="4056893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latin typeface="Times New Roman" pitchFamily="18" charset="0"/>
                <a:cs typeface="Times New Roman" pitchFamily="18" charset="0"/>
              </a:rPr>
              <a:t>Judy </a:t>
            </a:r>
            <a:r>
              <a:rPr lang="en-US" sz="6600" b="1" dirty="0" err="1" smtClean="0">
                <a:latin typeface="Times New Roman" pitchFamily="18" charset="0"/>
                <a:cs typeface="Times New Roman" pitchFamily="18" charset="0"/>
              </a:rPr>
              <a:t>Tadman</a:t>
            </a:r>
            <a:endParaRPr lang="en-US" sz="6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itchFamily="18" charset="0"/>
                <a:cs typeface="Times New Roman" pitchFamily="18" charset="0"/>
              </a:rPr>
              <a:t>Judy is </a:t>
            </a:r>
            <a:r>
              <a:rPr lang="en-US" sz="3600" b="1" dirty="0">
                <a:latin typeface="Times New Roman" pitchFamily="18" charset="0"/>
                <a:cs typeface="Times New Roman" pitchFamily="18" charset="0"/>
              </a:rPr>
              <a:t>a rope sculptor who creates large-scale abstract works using crocheting techniques.</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257298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990600"/>
            <a:ext cx="6543452" cy="4689475"/>
          </a:xfrm>
        </p:spPr>
      </p:pic>
    </p:spTree>
    <p:extLst>
      <p:ext uri="{BB962C8B-B14F-4D97-AF65-F5344CB8AC3E}">
        <p14:creationId xmlns:p14="http://schemas.microsoft.com/office/powerpoint/2010/main" val="1552480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58336"/>
            <a:ext cx="6629400" cy="1027664"/>
          </a:xfrm>
        </p:spPr>
        <p:txBody>
          <a:bodyPr>
            <a:normAutofit fontScale="90000"/>
          </a:bodyPr>
          <a:lstStyle/>
          <a:p>
            <a:r>
              <a:rPr lang="en-US" sz="7300" dirty="0" smtClean="0">
                <a:latin typeface="Times New Roman" pitchFamily="18" charset="0"/>
                <a:cs typeface="Times New Roman" pitchFamily="18" charset="0"/>
              </a:rPr>
              <a:t/>
            </a:r>
            <a:br>
              <a:rPr lang="en-US" sz="7300" dirty="0" smtClean="0">
                <a:latin typeface="Times New Roman" pitchFamily="18" charset="0"/>
                <a:cs typeface="Times New Roman" pitchFamily="18" charset="0"/>
              </a:rPr>
            </a:br>
            <a:r>
              <a:rPr lang="en-US" sz="7300" dirty="0" err="1" smtClean="0">
                <a:latin typeface="Times New Roman" pitchFamily="18" charset="0"/>
                <a:cs typeface="Times New Roman" pitchFamily="18" charset="0"/>
              </a:rPr>
              <a:t>Karine</a:t>
            </a:r>
            <a:r>
              <a:rPr lang="en-US" sz="7300" dirty="0" smtClean="0">
                <a:latin typeface="Times New Roman" pitchFamily="18" charset="0"/>
                <a:cs typeface="Times New Roman" pitchFamily="18" charset="0"/>
              </a:rPr>
              <a:t> </a:t>
            </a:r>
            <a:r>
              <a:rPr lang="en-US" sz="7300" dirty="0" err="1">
                <a:latin typeface="Times New Roman" pitchFamily="18" charset="0"/>
                <a:cs typeface="Times New Roman" pitchFamily="18" charset="0"/>
              </a:rPr>
              <a:t>Jollet</a:t>
            </a:r>
            <a:r>
              <a:rPr lang="en-US" dirty="0"/>
              <a:t/>
            </a:r>
            <a:br>
              <a:rPr lang="en-US" dirty="0"/>
            </a:br>
            <a:endParaRPr lang="en-US"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b="22867"/>
          <a:stretch/>
        </p:blipFill>
        <p:spPr>
          <a:xfrm>
            <a:off x="3047479" y="1752600"/>
            <a:ext cx="3485120" cy="4038599"/>
          </a:xfrm>
        </p:spPr>
      </p:pic>
    </p:spTree>
    <p:extLst>
      <p:ext uri="{BB962C8B-B14F-4D97-AF65-F5344CB8AC3E}">
        <p14:creationId xmlns:p14="http://schemas.microsoft.com/office/powerpoint/2010/main" val="26272927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72</TotalTime>
  <Words>383</Words>
  <Application>Microsoft Office PowerPoint</Application>
  <PresentationFormat>On-screen Show (4:3)</PresentationFormat>
  <Paragraphs>35</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Austin</vt:lpstr>
      <vt:lpstr>3D Fabric Rendering</vt:lpstr>
      <vt:lpstr>What is a Sculpture</vt:lpstr>
      <vt:lpstr>PowerPoint Presentation</vt:lpstr>
      <vt:lpstr>PowerPoint Presentation</vt:lpstr>
      <vt:lpstr>PowerPoint Presentation</vt:lpstr>
      <vt:lpstr>PowerPoint Presentation</vt:lpstr>
      <vt:lpstr>Judy Tadman</vt:lpstr>
      <vt:lpstr>PowerPoint Presentation</vt:lpstr>
      <vt:lpstr> Karine Jollet </vt:lpstr>
      <vt:lpstr>Youtube link</vt:lpstr>
      <vt:lpstr>PowerPoint Presentation</vt:lpstr>
      <vt:lpstr>PowerPoint Presentation</vt:lpstr>
      <vt:lpstr>PowerPoint Presentation</vt:lpstr>
      <vt:lpstr>PowerPoint Presentation</vt:lpstr>
      <vt:lpstr>PowerPoint Presentation</vt:lpstr>
      <vt:lpstr>PowerPoint Presentation</vt:lpstr>
      <vt:lpstr>What do You Feel About these Sculptures?</vt:lpstr>
      <vt:lpstr>PowerPoint Presentation</vt:lpstr>
      <vt:lpstr>Visit the site</vt:lpstr>
      <vt:lpstr>Mister Finch </vt:lpstr>
      <vt:lpstr>PowerPoint Presentation</vt:lpstr>
      <vt:lpstr>PowerPoint Presentation</vt:lpstr>
      <vt:lpstr>PowerPoint Presentation</vt:lpstr>
      <vt:lpstr>Subject Matter</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3D Fabric Rendering</dc:title>
  <dc:creator>Turn Back</dc:creator>
  <cp:lastModifiedBy>Turn Back</cp:lastModifiedBy>
  <cp:revision>9</cp:revision>
  <dcterms:created xsi:type="dcterms:W3CDTF">2020-04-09T04:12:17Z</dcterms:created>
  <dcterms:modified xsi:type="dcterms:W3CDTF">2020-04-09T05:24:44Z</dcterms:modified>
</cp:coreProperties>
</file>