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5" r:id="rId5"/>
    <p:sldId id="266" r:id="rId6"/>
    <p:sldId id="259" r:id="rId7"/>
    <p:sldId id="267" r:id="rId8"/>
    <p:sldId id="260" r:id="rId9"/>
    <p:sldId id="261" r:id="rId10"/>
    <p:sldId id="268" r:id="rId11"/>
    <p:sldId id="269" r:id="rId12"/>
    <p:sldId id="262" r:id="rId13"/>
    <p:sldId id="263" r:id="rId14"/>
    <p:sldId id="264"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26" autoAdjust="0"/>
    <p:restoredTop sz="94660"/>
  </p:normalViewPr>
  <p:slideViewPr>
    <p:cSldViewPr>
      <p:cViewPr varScale="1">
        <p:scale>
          <a:sx n="71" d="100"/>
          <a:sy n="71" d="100"/>
        </p:scale>
        <p:origin x="10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E666FE4-A495-4588-8DA1-2B872FBA950D}" type="datetimeFigureOut">
              <a:rPr lang="en-US" smtClean="0"/>
              <a:t>4/30/2020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F96763A-C545-4B85-AD02-90FF3D9364CE}"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E4-A495-4588-8DA1-2B872FBA950D}"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6763A-C545-4B85-AD02-90FF3D9364CE}"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E4-A495-4588-8DA1-2B872FBA950D}"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6763A-C545-4B85-AD02-90FF3D9364CE}"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E4-A495-4588-8DA1-2B872FBA950D}"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6763A-C545-4B85-AD02-90FF3D9364CE}"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666FE4-A495-4588-8DA1-2B872FBA950D}"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6763A-C545-4B85-AD02-90FF3D9364C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E666FE4-A495-4588-8DA1-2B872FBA950D}"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6763A-C545-4B85-AD02-90FF3D9364CE}"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666FE4-A495-4588-8DA1-2B872FBA950D}"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6763A-C545-4B85-AD02-90FF3D9364CE}"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666FE4-A495-4588-8DA1-2B872FBA950D}"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6763A-C545-4B85-AD02-90FF3D9364CE}"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6FE4-A495-4588-8DA1-2B872FBA950D}"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6763A-C545-4B85-AD02-90FF3D9364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E4-A495-4588-8DA1-2B872FBA950D}"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6763A-C545-4B85-AD02-90FF3D9364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E4-A495-4588-8DA1-2B872FBA950D}"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6763A-C545-4B85-AD02-90FF3D9364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E666FE4-A495-4588-8DA1-2B872FBA950D}" type="datetimeFigureOut">
              <a:rPr lang="en-US" smtClean="0"/>
              <a:t>4/30/2020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F96763A-C545-4B85-AD02-90FF3D9364C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FA693E-6C38-4A71-B47B-7E2DFE00D9F7}"/>
              </a:ext>
            </a:extLst>
          </p:cNvPr>
          <p:cNvSpPr>
            <a:spLocks noGrp="1"/>
          </p:cNvSpPr>
          <p:nvPr>
            <p:ph type="ctrTitle"/>
          </p:nvPr>
        </p:nvSpPr>
        <p:spPr>
          <a:xfrm>
            <a:off x="1183341" y="685800"/>
            <a:ext cx="6777318" cy="2433919"/>
          </a:xfrm>
        </p:spPr>
        <p:txBody>
          <a:bodyPr/>
          <a:lstStyle/>
          <a:p>
            <a:r>
              <a:rPr lang="en-US" sz="4400" dirty="0"/>
              <a:t>Topic;                       germplasm evaluation and management</a:t>
            </a:r>
          </a:p>
        </p:txBody>
      </p:sp>
    </p:spTree>
    <p:extLst>
      <p:ext uri="{BB962C8B-B14F-4D97-AF65-F5344CB8AC3E}">
        <p14:creationId xmlns:p14="http://schemas.microsoft.com/office/powerpoint/2010/main" val="2434489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Storage temperature and the moisture is the most important factor in gene bank for the management of germplasm</a:t>
            </a:r>
          </a:p>
          <a:p>
            <a:r>
              <a:rPr lang="en-US" dirty="0"/>
              <a:t>Optimum storage temperature is -18c</a:t>
            </a:r>
          </a:p>
          <a:p>
            <a:r>
              <a:rPr lang="en-US" dirty="0"/>
              <a:t>Moisture level should be 3-7%</a:t>
            </a:r>
          </a:p>
        </p:txBody>
      </p:sp>
      <p:sp>
        <p:nvSpPr>
          <p:cNvPr id="3" name="Title 2"/>
          <p:cNvSpPr>
            <a:spLocks noGrp="1"/>
          </p:cNvSpPr>
          <p:nvPr>
            <p:ph type="title"/>
          </p:nvPr>
        </p:nvSpPr>
        <p:spPr/>
        <p:txBody>
          <a:bodyPr/>
          <a:lstStyle/>
          <a:p>
            <a:r>
              <a:rPr lang="en-US" dirty="0"/>
              <a:t>Storage </a:t>
            </a:r>
          </a:p>
        </p:txBody>
      </p:sp>
    </p:spTree>
    <p:extLst>
      <p:ext uri="{BB962C8B-B14F-4D97-AF65-F5344CB8AC3E}">
        <p14:creationId xmlns:p14="http://schemas.microsoft.com/office/powerpoint/2010/main" val="2990843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It is recommended that to provide at least 100 seed per accession of cross pollinated species </a:t>
            </a:r>
          </a:p>
          <a:p>
            <a:r>
              <a:rPr lang="en-US" sz="3200" dirty="0"/>
              <a:t>And 50 seed for self pollination</a:t>
            </a:r>
          </a:p>
          <a:p>
            <a:endParaRPr lang="en-US" sz="3200" dirty="0"/>
          </a:p>
        </p:txBody>
      </p:sp>
      <p:sp>
        <p:nvSpPr>
          <p:cNvPr id="3" name="Title 2"/>
          <p:cNvSpPr>
            <a:spLocks noGrp="1"/>
          </p:cNvSpPr>
          <p:nvPr>
            <p:ph type="title"/>
          </p:nvPr>
        </p:nvSpPr>
        <p:spPr/>
        <p:txBody>
          <a:bodyPr/>
          <a:lstStyle/>
          <a:p>
            <a:r>
              <a:rPr lang="en-US" dirty="0"/>
              <a:t>Distribution of the seed</a:t>
            </a:r>
          </a:p>
        </p:txBody>
      </p:sp>
    </p:spTree>
    <p:extLst>
      <p:ext uri="{BB962C8B-B14F-4D97-AF65-F5344CB8AC3E}">
        <p14:creationId xmlns:p14="http://schemas.microsoft.com/office/powerpoint/2010/main" val="1372742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Evaluation is the assessment of the germplasm accession for their various feature  used in  breeding programmes  </a:t>
            </a:r>
          </a:p>
          <a:p>
            <a:r>
              <a:rPr lang="en-US" dirty="0"/>
              <a:t>It is evaluated for the morphological ,physiological ,</a:t>
            </a:r>
          </a:p>
          <a:p>
            <a:pPr marL="0" indent="0">
              <a:buNone/>
            </a:pPr>
            <a:r>
              <a:rPr lang="en-US" dirty="0"/>
              <a:t>Plant pathological, entomological and other features</a:t>
            </a:r>
          </a:p>
          <a:p>
            <a:r>
              <a:rPr lang="en-US" dirty="0"/>
              <a:t>The character  must be  related to the need of the breeder who are going to utilize the germplasm</a:t>
            </a:r>
          </a:p>
          <a:p>
            <a:endParaRPr lang="en-US" dirty="0"/>
          </a:p>
          <a:p>
            <a:pPr marL="0" indent="0">
              <a:buNone/>
            </a:pPr>
            <a:r>
              <a:rPr lang="en-US" dirty="0"/>
              <a:t> </a:t>
            </a:r>
          </a:p>
          <a:p>
            <a:endParaRPr lang="en-US" dirty="0"/>
          </a:p>
        </p:txBody>
      </p:sp>
      <p:sp>
        <p:nvSpPr>
          <p:cNvPr id="3" name="Title 2"/>
          <p:cNvSpPr>
            <a:spLocks noGrp="1"/>
          </p:cNvSpPr>
          <p:nvPr>
            <p:ph type="title"/>
          </p:nvPr>
        </p:nvSpPr>
        <p:spPr/>
        <p:txBody>
          <a:bodyPr/>
          <a:lstStyle/>
          <a:p>
            <a:r>
              <a:rPr lang="en-US" dirty="0"/>
              <a:t>Evaluation</a:t>
            </a:r>
            <a:br>
              <a:rPr lang="en-US" dirty="0"/>
            </a:br>
            <a:r>
              <a:rPr lang="en-US" dirty="0"/>
              <a:t>of germpalsm</a:t>
            </a:r>
          </a:p>
        </p:txBody>
      </p:sp>
    </p:spTree>
    <p:extLst>
      <p:ext uri="{BB962C8B-B14F-4D97-AF65-F5344CB8AC3E}">
        <p14:creationId xmlns:p14="http://schemas.microsoft.com/office/powerpoint/2010/main" val="1876286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A poorly assessed germplasm is unlikely to be any use of the breeder </a:t>
            </a:r>
          </a:p>
          <a:p>
            <a:r>
              <a:rPr lang="en-US" dirty="0"/>
              <a:t>A reliable evaluation of the germplasm is extremely valuable for germplasm but it is  difficult and time consuming </a:t>
            </a:r>
          </a:p>
          <a:p>
            <a:r>
              <a:rPr lang="en-US" dirty="0"/>
              <a:t>IPGRI, Rome has developed model lists of descriptors (= characters) for which germplasm accessions of various crops should be evaluated. </a:t>
            </a:r>
          </a:p>
          <a:p>
            <a:r>
              <a:rPr lang="en-US" dirty="0"/>
              <a:t>A </a:t>
            </a:r>
            <a:r>
              <a:rPr lang="en-US" i="1" dirty="0"/>
              <a:t>descriptor </a:t>
            </a:r>
            <a:r>
              <a:rPr lang="en-US" dirty="0"/>
              <a:t>is a character that is considered important and/or useful in the description of a  population/an accession</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89738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Descriptors differ according to species, and the value of a descriptor depends primarily on</a:t>
            </a:r>
          </a:p>
          <a:p>
            <a:r>
              <a:rPr lang="en-US" dirty="0"/>
              <a:t>user concerned. For example, plant breeders tend to choose descriptors of agronomic</a:t>
            </a:r>
          </a:p>
          <a:p>
            <a:r>
              <a:rPr lang="en-US" dirty="0"/>
              <a:t>importance that would be useful in crop-improvement and are, usually, under polygenic</a:t>
            </a:r>
          </a:p>
          <a:p>
            <a:r>
              <a:rPr lang="en-US" dirty="0"/>
              <a:t>control.</a:t>
            </a:r>
          </a:p>
          <a:p>
            <a:r>
              <a:rPr lang="en-US" dirty="0"/>
              <a:t> In contrast, botanists choose morphological descriptors irrespective of their genetic control</a:t>
            </a:r>
          </a:p>
          <a:p>
            <a:r>
              <a:rPr lang="en-US" dirty="0"/>
              <a:t>Geneticists, on the other hand, favor qualitative traits with monogenic inheritance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3057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-IPGRI model lists of-descriptors represents a compromise ·and includes a minimum number of universally accepted descriptors that is expected to facilitate the exchange of information and material.</a:t>
            </a:r>
          </a:p>
          <a:p>
            <a:endParaRPr lang="en-US" dirty="0"/>
          </a:p>
          <a:p>
            <a:r>
              <a:rPr lang="en-US" dirty="0"/>
              <a:t>It should be kept in the mind that even such accession which do not possess a trait of some valuable to the breeder should be retain in the collection </a:t>
            </a:r>
          </a:p>
          <a:p>
            <a:endParaRPr lang="en-US" dirty="0"/>
          </a:p>
          <a:p>
            <a:r>
              <a:rPr lang="en-US" dirty="0"/>
              <a:t>This is because what seems to be of no value today may become a highly valuable feature tomorrow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7016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a:t>There are four objective that cover the full spectrum of gene bank or germplasm management;</a:t>
            </a:r>
          </a:p>
          <a:p>
            <a:r>
              <a:rPr lang="en-US" sz="2800" dirty="0"/>
              <a:t>Ensuring security</a:t>
            </a:r>
          </a:p>
          <a:p>
            <a:r>
              <a:rPr lang="en-US" sz="2800" dirty="0"/>
              <a:t>Maintaining Genetic integrity</a:t>
            </a:r>
          </a:p>
          <a:p>
            <a:r>
              <a:rPr lang="en-US" sz="2800" dirty="0"/>
              <a:t>Ensuring Availability</a:t>
            </a:r>
          </a:p>
          <a:p>
            <a:r>
              <a:rPr lang="en-US" sz="2800" dirty="0"/>
              <a:t>Providing information</a:t>
            </a:r>
          </a:p>
        </p:txBody>
      </p:sp>
      <p:sp>
        <p:nvSpPr>
          <p:cNvPr id="3" name="Title 2"/>
          <p:cNvSpPr>
            <a:spLocks noGrp="1"/>
          </p:cNvSpPr>
          <p:nvPr>
            <p:ph type="title"/>
          </p:nvPr>
        </p:nvSpPr>
        <p:spPr/>
        <p:txBody>
          <a:bodyPr/>
          <a:lstStyle/>
          <a:p>
            <a:r>
              <a:rPr lang="en-US" dirty="0"/>
              <a:t>Introduction </a:t>
            </a:r>
          </a:p>
        </p:txBody>
      </p:sp>
    </p:spTree>
    <p:extLst>
      <p:ext uri="{BB962C8B-B14F-4D97-AF65-F5344CB8AC3E}">
        <p14:creationId xmlns:p14="http://schemas.microsoft.com/office/powerpoint/2010/main" val="656630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Its refers to the security of gene bank itself and the safety of the germplasm present in it.</a:t>
            </a:r>
          </a:p>
          <a:p>
            <a:r>
              <a:rPr lang="en-US" sz="3200" dirty="0"/>
              <a:t>This both will together ensure the long term conservation of germplasm. </a:t>
            </a:r>
          </a:p>
        </p:txBody>
      </p:sp>
      <p:sp>
        <p:nvSpPr>
          <p:cNvPr id="3" name="Title 2"/>
          <p:cNvSpPr>
            <a:spLocks noGrp="1"/>
          </p:cNvSpPr>
          <p:nvPr>
            <p:ph type="title"/>
          </p:nvPr>
        </p:nvSpPr>
        <p:spPr/>
        <p:txBody>
          <a:bodyPr/>
          <a:lstStyle/>
          <a:p>
            <a:r>
              <a:rPr lang="en-US" dirty="0"/>
              <a:t>Ensuring security</a:t>
            </a:r>
            <a:br>
              <a:rPr lang="en-US" dirty="0"/>
            </a:br>
            <a:endParaRPr lang="en-US" dirty="0"/>
          </a:p>
        </p:txBody>
      </p:sp>
    </p:spTree>
    <p:extLst>
      <p:ext uri="{BB962C8B-B14F-4D97-AF65-F5344CB8AC3E}">
        <p14:creationId xmlns:p14="http://schemas.microsoft.com/office/powerpoint/2010/main" val="401607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Replication is required  to ensure that the accession conserved in gene bank are safely duplicated in  other location .</a:t>
            </a:r>
          </a:p>
          <a:p>
            <a:r>
              <a:rPr lang="en-US" dirty="0"/>
              <a:t>A  representative duplication of an accession that is conserved for a long time should also be stored in another gene bank under the  black box   arrangement </a:t>
            </a:r>
          </a:p>
          <a:p>
            <a:r>
              <a:rPr lang="en-US" dirty="0"/>
              <a:t>Seeds are deposited free of charge, under so called “</a:t>
            </a:r>
            <a:r>
              <a:rPr lang="en-US" b="1" dirty="0"/>
              <a:t>black box</a:t>
            </a:r>
            <a:r>
              <a:rPr lang="en-US" dirty="0"/>
              <a:t> conditions”. This </a:t>
            </a:r>
            <a:r>
              <a:rPr lang="en-US" b="1" dirty="0"/>
              <a:t>means</a:t>
            </a:r>
            <a:r>
              <a:rPr lang="en-US" dirty="0"/>
              <a:t> that any </a:t>
            </a:r>
            <a:r>
              <a:rPr lang="en-US" b="1" dirty="0"/>
              <a:t>seed boxes</a:t>
            </a:r>
            <a:r>
              <a:rPr lang="en-US" dirty="0"/>
              <a:t> and containers stored </a:t>
            </a:r>
            <a:r>
              <a:rPr lang="en-US" b="1" dirty="0"/>
              <a:t>in</a:t>
            </a:r>
            <a:r>
              <a:rPr lang="en-US" dirty="0"/>
              <a:t> the </a:t>
            </a:r>
            <a:r>
              <a:rPr lang="en-US" b="1" dirty="0"/>
              <a:t>Seed</a:t>
            </a:r>
            <a:r>
              <a:rPr lang="en-US" dirty="0"/>
              <a:t> Vault will not be opened. The seeds are indisputably owned by the depositing </a:t>
            </a:r>
            <a:r>
              <a:rPr lang="en-US" b="1" dirty="0"/>
              <a:t>gene bank</a:t>
            </a:r>
            <a:r>
              <a:rPr lang="en-US" dirty="0"/>
              <a:t>, and only that </a:t>
            </a:r>
            <a:r>
              <a:rPr lang="en-US" b="1" dirty="0"/>
              <a:t>gene bank</a:t>
            </a:r>
            <a:r>
              <a:rPr lang="en-US" dirty="0"/>
              <a:t> can request return of seeds stored </a:t>
            </a:r>
            <a:r>
              <a:rPr lang="en-US" b="1" dirty="0"/>
              <a:t>in</a:t>
            </a:r>
            <a:r>
              <a:rPr lang="en-US" dirty="0"/>
              <a:t> the </a:t>
            </a:r>
            <a:r>
              <a:rPr lang="en-US" b="1" dirty="0"/>
              <a:t>Seed</a:t>
            </a:r>
            <a:r>
              <a:rPr lang="en-US" dirty="0"/>
              <a:t> Vault.</a:t>
            </a:r>
          </a:p>
        </p:txBody>
      </p:sp>
      <p:sp>
        <p:nvSpPr>
          <p:cNvPr id="3" name="Title 2"/>
          <p:cNvSpPr>
            <a:spLocks noGrp="1"/>
          </p:cNvSpPr>
          <p:nvPr>
            <p:ph type="title"/>
          </p:nvPr>
        </p:nvSpPr>
        <p:spPr/>
        <p:txBody>
          <a:bodyPr/>
          <a:lstStyle/>
          <a:p>
            <a:r>
              <a:rPr lang="en-US" dirty="0"/>
              <a:t>Safety duplication</a:t>
            </a:r>
            <a:br>
              <a:rPr lang="en-US" dirty="0"/>
            </a:br>
            <a:endParaRPr lang="en-US" dirty="0"/>
          </a:p>
        </p:txBody>
      </p:sp>
    </p:spTree>
    <p:extLst>
      <p:ext uri="{BB962C8B-B14F-4D97-AF65-F5344CB8AC3E}">
        <p14:creationId xmlns:p14="http://schemas.microsoft.com/office/powerpoint/2010/main" val="157944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gene bank should be equipped with an emergency electric generator which provide backup of electricity for storage room </a:t>
            </a:r>
          </a:p>
          <a:p>
            <a:r>
              <a:rPr lang="en-US" dirty="0"/>
              <a:t>Monitoring devices for temperature should be present in storage area</a:t>
            </a:r>
          </a:p>
        </p:txBody>
      </p:sp>
      <p:sp>
        <p:nvSpPr>
          <p:cNvPr id="3" name="Title 2"/>
          <p:cNvSpPr>
            <a:spLocks noGrp="1"/>
          </p:cNvSpPr>
          <p:nvPr>
            <p:ph type="title"/>
          </p:nvPr>
        </p:nvSpPr>
        <p:spPr/>
        <p:txBody>
          <a:bodyPr/>
          <a:lstStyle/>
          <a:p>
            <a:r>
              <a:rPr lang="en-US" dirty="0"/>
              <a:t>Equipment </a:t>
            </a:r>
          </a:p>
        </p:txBody>
      </p:sp>
    </p:spTree>
    <p:extLst>
      <p:ext uri="{BB962C8B-B14F-4D97-AF65-F5344CB8AC3E}">
        <p14:creationId xmlns:p14="http://schemas.microsoft.com/office/powerpoint/2010/main" val="2710334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Maintaining the genetic integrity can be achieved by minimizing the genetic drift which may occur predominantly during the process of regeneration due to small number of individual being  planted,  and the introgression of alleles from the other accession.</a:t>
            </a:r>
          </a:p>
        </p:txBody>
      </p:sp>
      <p:sp>
        <p:nvSpPr>
          <p:cNvPr id="3" name="Title 2"/>
          <p:cNvSpPr>
            <a:spLocks noGrp="1"/>
          </p:cNvSpPr>
          <p:nvPr>
            <p:ph type="title"/>
          </p:nvPr>
        </p:nvSpPr>
        <p:spPr>
          <a:xfrm>
            <a:off x="762000" y="533400"/>
            <a:ext cx="7756263" cy="1054250"/>
          </a:xfrm>
        </p:spPr>
        <p:txBody>
          <a:bodyPr/>
          <a:lstStyle/>
          <a:p>
            <a:r>
              <a:rPr lang="en-US" dirty="0"/>
              <a:t>Maintaining genetic integrity </a:t>
            </a:r>
          </a:p>
        </p:txBody>
      </p:sp>
    </p:spTree>
    <p:extLst>
      <p:ext uri="{BB962C8B-B14F-4D97-AF65-F5344CB8AC3E}">
        <p14:creationId xmlns:p14="http://schemas.microsoft.com/office/powerpoint/2010/main" val="314991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section refers to the maintenance of longivety of seed in storage</a:t>
            </a:r>
          </a:p>
          <a:p>
            <a:r>
              <a:rPr lang="en-US" dirty="0"/>
              <a:t>High viability is the most important pre-condition  for achieving  the longest life span of seed </a:t>
            </a:r>
          </a:p>
          <a:p>
            <a:r>
              <a:rPr lang="en-US" dirty="0"/>
              <a:t>Hence we do maximum efforts  to ensure the high viability of the seed </a:t>
            </a:r>
          </a:p>
        </p:txBody>
      </p:sp>
      <p:sp>
        <p:nvSpPr>
          <p:cNvPr id="3" name="Title 2"/>
          <p:cNvSpPr>
            <a:spLocks noGrp="1"/>
          </p:cNvSpPr>
          <p:nvPr>
            <p:ph type="title"/>
          </p:nvPr>
        </p:nvSpPr>
        <p:spPr/>
        <p:txBody>
          <a:bodyPr/>
          <a:lstStyle/>
          <a:p>
            <a:r>
              <a:rPr lang="en-US" dirty="0"/>
              <a:t>Maintenance  of viability </a:t>
            </a:r>
          </a:p>
        </p:txBody>
      </p:sp>
    </p:spTree>
    <p:extLst>
      <p:ext uri="{BB962C8B-B14F-4D97-AF65-F5344CB8AC3E}">
        <p14:creationId xmlns:p14="http://schemas.microsoft.com/office/powerpoint/2010/main" val="1849312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important objective of the  conservation efforts is to facilitate the effective use of the germplasm accessions by the breeders and the farmers</a:t>
            </a:r>
          </a:p>
          <a:p>
            <a:r>
              <a:rPr lang="en-US" dirty="0"/>
              <a:t>Thus ensure the availability of the germplasm is an important  principal</a:t>
            </a:r>
          </a:p>
        </p:txBody>
      </p:sp>
      <p:sp>
        <p:nvSpPr>
          <p:cNvPr id="3" name="Title 2"/>
          <p:cNvSpPr>
            <a:spLocks noGrp="1"/>
          </p:cNvSpPr>
          <p:nvPr>
            <p:ph type="title"/>
          </p:nvPr>
        </p:nvSpPr>
        <p:spPr/>
        <p:txBody>
          <a:bodyPr/>
          <a:lstStyle/>
          <a:p>
            <a:r>
              <a:rPr lang="en-US" dirty="0"/>
              <a:t>Ensuring Availability </a:t>
            </a:r>
          </a:p>
        </p:txBody>
      </p:sp>
    </p:spTree>
    <p:extLst>
      <p:ext uri="{BB962C8B-B14F-4D97-AF65-F5344CB8AC3E}">
        <p14:creationId xmlns:p14="http://schemas.microsoft.com/office/powerpoint/2010/main" val="1838382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lack of adequate information on a given accession  may decrease  the value of that accession</a:t>
            </a:r>
          </a:p>
          <a:p>
            <a:r>
              <a:rPr lang="en-US" dirty="0"/>
              <a:t>Every gene bank  have to provide complete information about the germplasm, for the identification of  duplicates and selection of the accession</a:t>
            </a:r>
          </a:p>
        </p:txBody>
      </p:sp>
      <p:sp>
        <p:nvSpPr>
          <p:cNvPr id="3" name="Title 2"/>
          <p:cNvSpPr>
            <a:spLocks noGrp="1"/>
          </p:cNvSpPr>
          <p:nvPr>
            <p:ph type="title"/>
          </p:nvPr>
        </p:nvSpPr>
        <p:spPr/>
        <p:txBody>
          <a:bodyPr/>
          <a:lstStyle/>
          <a:p>
            <a:r>
              <a:rPr lang="en-US" dirty="0"/>
              <a:t>Providing information</a:t>
            </a:r>
          </a:p>
        </p:txBody>
      </p:sp>
    </p:spTree>
    <p:extLst>
      <p:ext uri="{BB962C8B-B14F-4D97-AF65-F5344CB8AC3E}">
        <p14:creationId xmlns:p14="http://schemas.microsoft.com/office/powerpoint/2010/main" val="28227433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870</TotalTime>
  <Words>704</Words>
  <Application>Microsoft Office PowerPoint</Application>
  <PresentationFormat>On-screen Show (4:3)</PresentationFormat>
  <Paragraphs>58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Book Antiqua</vt:lpstr>
      <vt:lpstr>Wingdings</vt:lpstr>
      <vt:lpstr>Hardcover</vt:lpstr>
      <vt:lpstr>Topic;                       germplasm evaluation and management</vt:lpstr>
      <vt:lpstr>Introduction </vt:lpstr>
      <vt:lpstr>Ensuring security </vt:lpstr>
      <vt:lpstr>Safety duplication </vt:lpstr>
      <vt:lpstr>Equipment </vt:lpstr>
      <vt:lpstr>Maintaining genetic integrity </vt:lpstr>
      <vt:lpstr>Maintenance  of viability </vt:lpstr>
      <vt:lpstr>Ensuring Availability </vt:lpstr>
      <vt:lpstr>Providing information</vt:lpstr>
      <vt:lpstr>Storage </vt:lpstr>
      <vt:lpstr>Distribution of the seed</vt:lpstr>
      <vt:lpstr>Evaluation of germpalsm</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Talha Riaz Roll no   BAGF17M94</dc:title>
  <dc:creator>Windows User</dc:creator>
  <cp:lastModifiedBy>ikramulhaq 228</cp:lastModifiedBy>
  <cp:revision>24</cp:revision>
  <dcterms:created xsi:type="dcterms:W3CDTF">2020-03-02T11:03:58Z</dcterms:created>
  <dcterms:modified xsi:type="dcterms:W3CDTF">2020-04-30T05:03:44Z</dcterms:modified>
</cp:coreProperties>
</file>