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0" r:id="rId11"/>
    <p:sldId id="281" r:id="rId12"/>
    <p:sldId id="266" r:id="rId13"/>
    <p:sldId id="267" r:id="rId14"/>
    <p:sldId id="283" r:id="rId15"/>
    <p:sldId id="284" r:id="rId16"/>
    <p:sldId id="285" r:id="rId17"/>
    <p:sldId id="286" r:id="rId18"/>
    <p:sldId id="282" r:id="rId19"/>
    <p:sldId id="268" r:id="rId20"/>
    <p:sldId id="270" r:id="rId21"/>
    <p:sldId id="272" r:id="rId22"/>
    <p:sldId id="273" r:id="rId23"/>
    <p:sldId id="274" r:id="rId24"/>
    <p:sldId id="275" r:id="rId25"/>
    <p:sldId id="276" r:id="rId26"/>
    <p:sldId id="271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383FCF-925D-4A75-823C-B567BC43514C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72C797-C871-4107-9A33-953DE6AF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 block elements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ANAM MATEEN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" y="0"/>
            <a:ext cx="91262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70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59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" y="0"/>
            <a:ext cx="90404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0684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6" y="0"/>
            <a:ext cx="91065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2" y="0"/>
            <a:ext cx="90827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5" y="152401"/>
            <a:ext cx="8773750" cy="67055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" y="0"/>
            <a:ext cx="91166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7" y="0"/>
            <a:ext cx="90690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" y="-76200"/>
            <a:ext cx="9092244" cy="68303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" y="0"/>
            <a:ext cx="91262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71"/>
            <a:ext cx="9144000" cy="67842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7</Words>
  <Application>Microsoft Office PowerPoint</Application>
  <PresentationFormat>On-screen Show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Introduction to p block elements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 block elements</dc:title>
  <dc:creator>User</dc:creator>
  <cp:lastModifiedBy>User</cp:lastModifiedBy>
  <cp:revision>9</cp:revision>
  <dcterms:created xsi:type="dcterms:W3CDTF">2020-04-04T05:04:56Z</dcterms:created>
  <dcterms:modified xsi:type="dcterms:W3CDTF">2020-04-04T07:08:23Z</dcterms:modified>
</cp:coreProperties>
</file>