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1D9BD-5DB5-48A4-979D-C335A95E3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94047-9DA0-4B3F-A67B-180380F40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5A870-D2BB-4BB4-B7CA-1E8F1FF54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3F6CB-01F3-4007-A9BC-78807EED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88F71-5143-465F-8AEF-1D0BCF5E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7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9BC9-9FA4-49D1-A887-B57B8B9A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7CA8A-0932-4D11-B1EB-66366A4E2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13524-DC96-4571-AFF8-F04A905E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80D69-ED34-4466-B0CE-7FB36F3D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D13F4-303A-45DB-9B5B-A55C294A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9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748AF4-213C-46E9-8CBB-7B7A2B4CA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AEC6E-7426-4680-891E-5FC3FF68F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FD14-EA54-42A8-8DC1-416F4020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C82E0-CA66-4515-8CB9-2CCBDCCF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460AC-1A82-498F-8D44-56A56CE76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3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36CC4-3527-4BB0-81E0-C21B5BDA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C5FD7-A2A3-407E-9FB0-E98B57DE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9DC21-8E57-499C-876A-16C97242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66FCA-37EE-4EBA-8DD2-F881BB05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65CF0-6D23-4CA2-8B4E-D8FEAD752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8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34473-62D9-42A0-94E1-05F3BD69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AC815-690C-4F4B-B4BE-81ED52A54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150A7-781C-47A8-BFB9-047D9C15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F4AD3-6DD0-43E9-9934-0BC99340E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32482-BA8C-4D81-9E8F-329E0AE4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7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01572-9686-4360-97BB-B70B5133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EAEF4-F5DA-4473-B5FC-8C7E6F2B2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40492-42B7-4ED4-B3D5-CC6230B57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F38FD-250D-4DB2-B9C6-7B0DC6333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498B9-8B6E-4444-9FAA-A17A4997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CD89A-F16E-47A7-99E0-7164DBC0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2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20DA-F614-489A-94BA-162F6DE91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6774-10D4-4887-A2B9-3B4E3895A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E869F-6FB8-426D-A964-E44F3BC3C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8FB08-169A-4FE7-A514-83F9DA417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7AADB-A3FC-4A9C-8175-0590256EC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7B0E00-D8EF-4AF8-BE75-CCF5B067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376F3-0B54-4F5C-A8E8-67247809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4E5B3-37A4-4AF8-98A0-E76C34A0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0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C089-3936-4E0D-97B3-D44133D6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35997-4713-457C-B01F-7F2F7242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6BC5C-56F5-4A31-9C65-E7E30355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2DFF5-C906-4837-8028-C8750EB38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8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362994-710A-4C4D-8F7B-305C86315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D1FDF-0C7D-4E6F-8CC1-380CCBD5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BBA38-08A8-4507-92B1-37733B73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1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609E-680F-46C8-9CFB-A1A0D71E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375BC-2D90-4EA8-BF95-A21CFCEFF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987C8-57E0-41AD-A74D-D80FFBB5E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20DFF-28FA-49B1-B629-A6FE209F7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F9C9F-0273-4781-A6CA-74E18723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4667B-FD54-4A11-AD78-1117E35B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A62AD-C778-4895-AFF1-84795509F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031456-FCAC-4399-A78E-1D4B1B670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56AB1-9C17-4FA0-AEBE-DE480A4A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2603E-9D6C-47DC-A6EE-F05406D8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0FD2D-8767-4783-BEA6-C96F4BAB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C5B6-9F34-40D5-98CF-55C87C36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4BEE3B-502D-4A9E-9F73-269A579E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2F2E1-F612-4384-8D3D-B10D3A9E6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C9D-12FE-44FA-B2A2-DA2B82778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78ED-1C83-43E1-88CC-55F195297C8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7D3ED-73F2-4C7B-A182-DCD4206CE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325DB-D70B-425F-A374-3994DEBF3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657BB-CFD8-4F77-B001-4AACBA4B6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6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D2016-8467-4116-ADF8-67EB622FC2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Remote Desktop server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6632C-2660-4193-83CA-B0CDA8E2FA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System &amp; Network Administration </a:t>
            </a:r>
          </a:p>
        </p:txBody>
      </p:sp>
    </p:spTree>
    <p:extLst>
      <p:ext uri="{BB962C8B-B14F-4D97-AF65-F5344CB8AC3E}">
        <p14:creationId xmlns:p14="http://schemas.microsoft.com/office/powerpoint/2010/main" val="18169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A10B-5DCA-4412-897B-3D6B5A5C0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74668-9F50-4A42-B202-2A980D2F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Need static IP address on your server  machine.</a:t>
            </a:r>
          </a:p>
          <a:p>
            <a:pPr marL="0" indent="0">
              <a:buNone/>
            </a:pPr>
            <a:r>
              <a:rPr lang="en-US" dirty="0"/>
              <a:t>Network parameter.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RDS -&gt; RDP </a:t>
            </a:r>
            <a:r>
              <a:rPr lang="en-US" dirty="0" err="1"/>
              <a:t>Appliaction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             Transport layer     -&gt; TCP ,Port no </a:t>
            </a:r>
          </a:p>
          <a:p>
            <a:pPr marL="0" indent="0">
              <a:buNone/>
            </a:pPr>
            <a:r>
              <a:rPr lang="en-US" dirty="0"/>
              <a:t>                                              Network Layer -&gt;      Ip address </a:t>
            </a:r>
          </a:p>
          <a:p>
            <a:pPr marL="0" indent="0">
              <a:buNone/>
            </a:pPr>
            <a:r>
              <a:rPr lang="en-US" dirty="0"/>
              <a:t>                                              Data link -&gt;      Machine Mac </a:t>
            </a:r>
          </a:p>
          <a:p>
            <a:pPr marL="0" indent="0">
              <a:buNone/>
            </a:pPr>
            <a:r>
              <a:rPr lang="en-US" dirty="0"/>
              <a:t>Ip </a:t>
            </a:r>
          </a:p>
          <a:p>
            <a:pPr marL="0" indent="0">
              <a:buNone/>
            </a:pPr>
            <a:r>
              <a:rPr lang="en-US" dirty="0" err="1"/>
              <a:t>Subnetmask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Gateway </a:t>
            </a:r>
          </a:p>
          <a:p>
            <a:pPr marL="0" indent="0">
              <a:buNone/>
            </a:pPr>
            <a:r>
              <a:rPr lang="en-US" dirty="0"/>
              <a:t>DNS -&gt; Server Machine VM ,</a:t>
            </a:r>
            <a:r>
              <a:rPr lang="en-US" dirty="0" err="1"/>
              <a:t>VBox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31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7F63-28F8-4D4C-A245-423CDA3E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Commands to configure  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1E9-407A-4F4A-B580-AED15717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yum -y install </a:t>
            </a:r>
            <a:r>
              <a:rPr lang="en-US" dirty="0" err="1"/>
              <a:t>epel</a:t>
            </a:r>
            <a:r>
              <a:rPr lang="en-US" dirty="0"/>
              <a:t>-release       // Dependency </a:t>
            </a:r>
          </a:p>
          <a:p>
            <a:r>
              <a:rPr lang="en-US" dirty="0"/>
              <a:t> yum -y install </a:t>
            </a:r>
            <a:r>
              <a:rPr lang="en-US" dirty="0" err="1"/>
              <a:t>xrdp</a:t>
            </a:r>
            <a:r>
              <a:rPr lang="en-US" dirty="0"/>
              <a:t> </a:t>
            </a:r>
            <a:r>
              <a:rPr lang="en-US" dirty="0" err="1"/>
              <a:t>tigervnc</a:t>
            </a:r>
            <a:r>
              <a:rPr lang="en-US" dirty="0"/>
              <a:t>-server   //installation </a:t>
            </a:r>
          </a:p>
          <a:p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start </a:t>
            </a:r>
            <a:r>
              <a:rPr lang="en-US" dirty="0" err="1"/>
              <a:t>xrdp.service</a:t>
            </a:r>
            <a:r>
              <a:rPr lang="en-US" dirty="0"/>
              <a:t>     //services </a:t>
            </a:r>
          </a:p>
          <a:p>
            <a:r>
              <a:rPr lang="en-US" dirty="0" err="1"/>
              <a:t>Sytemctl</a:t>
            </a:r>
            <a:r>
              <a:rPr lang="en-US" dirty="0"/>
              <a:t> status </a:t>
            </a:r>
            <a:r>
              <a:rPr lang="en-US" dirty="0" err="1"/>
              <a:t>xrdp.service</a:t>
            </a:r>
            <a:r>
              <a:rPr lang="en-US" dirty="0"/>
              <a:t>    // check service start or stopped</a:t>
            </a:r>
          </a:p>
          <a:p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enable </a:t>
            </a:r>
            <a:r>
              <a:rPr lang="en-US" dirty="0" err="1"/>
              <a:t>xrdp.service</a:t>
            </a:r>
            <a:r>
              <a:rPr lang="en-US" dirty="0"/>
              <a:t>    // reboot</a:t>
            </a:r>
          </a:p>
          <a:p>
            <a:r>
              <a:rPr lang="en-US" dirty="0"/>
              <a:t>firewall-</a:t>
            </a:r>
            <a:r>
              <a:rPr lang="en-US" dirty="0" err="1"/>
              <a:t>cmd</a:t>
            </a:r>
            <a:r>
              <a:rPr lang="en-US" dirty="0"/>
              <a:t> --permanent --zone=public --add-port=3389/</a:t>
            </a:r>
            <a:r>
              <a:rPr lang="en-US" dirty="0" err="1"/>
              <a:t>tcp</a:t>
            </a:r>
            <a:r>
              <a:rPr lang="en-US" dirty="0"/>
              <a:t> .</a:t>
            </a:r>
          </a:p>
          <a:p>
            <a:r>
              <a:rPr lang="en-US" dirty="0"/>
              <a:t>firewall-</a:t>
            </a:r>
            <a:r>
              <a:rPr lang="en-US" dirty="0" err="1"/>
              <a:t>cmd</a:t>
            </a:r>
            <a:r>
              <a:rPr lang="en-US" dirty="0"/>
              <a:t> </a:t>
            </a:r>
            <a:r>
              <a:rPr lang="en-US"/>
              <a:t>–reload.</a:t>
            </a:r>
            <a:endParaRPr lang="en-US" dirty="0"/>
          </a:p>
          <a:p>
            <a:r>
              <a:rPr lang="en-US" dirty="0"/>
              <a:t>Access with the help </a:t>
            </a:r>
            <a:r>
              <a:rPr lang="en-US" dirty="0" err="1"/>
              <a:t>ip</a:t>
            </a:r>
            <a:r>
              <a:rPr lang="en-US" dirty="0"/>
              <a:t> address </a:t>
            </a:r>
          </a:p>
        </p:txBody>
      </p:sp>
    </p:spTree>
    <p:extLst>
      <p:ext uri="{BB962C8B-B14F-4D97-AF65-F5344CB8AC3E}">
        <p14:creationId xmlns:p14="http://schemas.microsoft.com/office/powerpoint/2010/main" val="134639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Remote Desktop server</vt:lpstr>
      <vt:lpstr>PRE-Req</vt:lpstr>
      <vt:lpstr>Commands to configure  RDS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Desktop server</dc:title>
  <dc:creator>xpert</dc:creator>
  <cp:lastModifiedBy>xpert</cp:lastModifiedBy>
  <cp:revision>11</cp:revision>
  <dcterms:created xsi:type="dcterms:W3CDTF">2020-03-16T17:11:50Z</dcterms:created>
  <dcterms:modified xsi:type="dcterms:W3CDTF">2020-03-24T07:02:59Z</dcterms:modified>
</cp:coreProperties>
</file>