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5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7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5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4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6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6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0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5E4C-EFE6-4B78-8423-7FF9CF4367D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538D-9FF9-47A8-9F8C-14CE32EA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0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at is Communication? Definition, Process, Types and 7 C's of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90888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60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mmunication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6" y="106452"/>
            <a:ext cx="12037453" cy="66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19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5" y="180305"/>
            <a:ext cx="11925837" cy="641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MMUNICATION POWERPOIN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99" y="124752"/>
            <a:ext cx="11539470" cy="6482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04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2</cp:revision>
  <dcterms:created xsi:type="dcterms:W3CDTF">2020-05-02T09:24:46Z</dcterms:created>
  <dcterms:modified xsi:type="dcterms:W3CDTF">2020-05-02T09:39:08Z</dcterms:modified>
</cp:coreProperties>
</file>