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00FA-3C38-455E-BDE8-406E5972EB1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8614-255C-4380-BBC0-69B91E3D06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11" y="721217"/>
            <a:ext cx="5940380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20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80" y="618187"/>
            <a:ext cx="5519955" cy="47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59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2" y="309094"/>
            <a:ext cx="5737538" cy="52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74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70" y="618187"/>
            <a:ext cx="6268791" cy="48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18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425004"/>
            <a:ext cx="4868013" cy="58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04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259" y="218941"/>
            <a:ext cx="5112410" cy="52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81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1338263"/>
            <a:ext cx="5345285" cy="53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9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88" y="463639"/>
            <a:ext cx="4852166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84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6" y="772733"/>
            <a:ext cx="5853447" cy="47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4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46" y="399246"/>
            <a:ext cx="6288110" cy="50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53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76" y="1343025"/>
            <a:ext cx="5969357" cy="50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88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74" y="656824"/>
            <a:ext cx="5698901" cy="47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75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64" y="631066"/>
            <a:ext cx="6220496" cy="62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86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713" y="605307"/>
            <a:ext cx="5892085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41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20" y="721217"/>
            <a:ext cx="5486400" cy="44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72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Rashid</cp:lastModifiedBy>
  <cp:revision>1</cp:revision>
  <dcterms:created xsi:type="dcterms:W3CDTF">2021-01-14T09:44:05Z</dcterms:created>
  <dcterms:modified xsi:type="dcterms:W3CDTF">2021-01-14T09:45:10Z</dcterms:modified>
</cp:coreProperties>
</file>