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6" r:id="rId3"/>
    <p:sldId id="263" r:id="rId4"/>
    <p:sldId id="258" r:id="rId5"/>
    <p:sldId id="259" r:id="rId6"/>
    <p:sldId id="260" r:id="rId7"/>
    <p:sldId id="264" r:id="rId8"/>
    <p:sldId id="265" r:id="rId9"/>
    <p:sldId id="26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55584-1904-4DDD-A1AD-90964700F2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C16EEE7-1054-42A2-A276-D1963354FFC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209DD25-5FFF-4724-BCBF-0B832891E3BC}"/>
              </a:ext>
            </a:extLst>
          </p:cNvPr>
          <p:cNvSpPr>
            <a:spLocks noGrp="1"/>
          </p:cNvSpPr>
          <p:nvPr>
            <p:ph type="dt" sz="half" idx="10"/>
          </p:nvPr>
        </p:nvSpPr>
        <p:spPr/>
        <p:txBody>
          <a:bodyPr/>
          <a:lstStyle/>
          <a:p>
            <a:fld id="{316A3716-C757-42C7-BA13-5AFCDE60280C}" type="datetimeFigureOut">
              <a:rPr lang="en-US" smtClean="0"/>
              <a:t>4/28/2020</a:t>
            </a:fld>
            <a:endParaRPr lang="en-US"/>
          </a:p>
        </p:txBody>
      </p:sp>
      <p:sp>
        <p:nvSpPr>
          <p:cNvPr id="5" name="Footer Placeholder 4">
            <a:extLst>
              <a:ext uri="{FF2B5EF4-FFF2-40B4-BE49-F238E27FC236}">
                <a16:creationId xmlns:a16="http://schemas.microsoft.com/office/drawing/2014/main" id="{6DBD950E-9760-4AA2-B17E-D06A1871F6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01967F-059E-4747-ABFA-46C70CA63C1F}"/>
              </a:ext>
            </a:extLst>
          </p:cNvPr>
          <p:cNvSpPr>
            <a:spLocks noGrp="1"/>
          </p:cNvSpPr>
          <p:nvPr>
            <p:ph type="sldNum" sz="quarter" idx="12"/>
          </p:nvPr>
        </p:nvSpPr>
        <p:spPr/>
        <p:txBody>
          <a:bodyPr/>
          <a:lstStyle/>
          <a:p>
            <a:fld id="{7AED110A-2F24-4059-8EB6-62F9E1869DA0}" type="slidenum">
              <a:rPr lang="en-US" smtClean="0"/>
              <a:t>‹#›</a:t>
            </a:fld>
            <a:endParaRPr lang="en-US"/>
          </a:p>
        </p:txBody>
      </p:sp>
    </p:spTree>
    <p:extLst>
      <p:ext uri="{BB962C8B-B14F-4D97-AF65-F5344CB8AC3E}">
        <p14:creationId xmlns:p14="http://schemas.microsoft.com/office/powerpoint/2010/main" val="1734278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1C61E-ED08-422F-A4FF-1FF3531473D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30DBB92-2DC6-47DE-BF2A-06F7E29D690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799B5D-C4FC-4ADE-B775-E37D7BD314BA}"/>
              </a:ext>
            </a:extLst>
          </p:cNvPr>
          <p:cNvSpPr>
            <a:spLocks noGrp="1"/>
          </p:cNvSpPr>
          <p:nvPr>
            <p:ph type="dt" sz="half" idx="10"/>
          </p:nvPr>
        </p:nvSpPr>
        <p:spPr/>
        <p:txBody>
          <a:bodyPr/>
          <a:lstStyle/>
          <a:p>
            <a:fld id="{316A3716-C757-42C7-BA13-5AFCDE60280C}" type="datetimeFigureOut">
              <a:rPr lang="en-US" smtClean="0"/>
              <a:t>4/28/2020</a:t>
            </a:fld>
            <a:endParaRPr lang="en-US"/>
          </a:p>
        </p:txBody>
      </p:sp>
      <p:sp>
        <p:nvSpPr>
          <p:cNvPr id="5" name="Footer Placeholder 4">
            <a:extLst>
              <a:ext uri="{FF2B5EF4-FFF2-40B4-BE49-F238E27FC236}">
                <a16:creationId xmlns:a16="http://schemas.microsoft.com/office/drawing/2014/main" id="{49590274-F833-49E7-81B0-33A4C3C04A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2DDF20-7588-4B25-AAE2-C841293435A6}"/>
              </a:ext>
            </a:extLst>
          </p:cNvPr>
          <p:cNvSpPr>
            <a:spLocks noGrp="1"/>
          </p:cNvSpPr>
          <p:nvPr>
            <p:ph type="sldNum" sz="quarter" idx="12"/>
          </p:nvPr>
        </p:nvSpPr>
        <p:spPr/>
        <p:txBody>
          <a:bodyPr/>
          <a:lstStyle/>
          <a:p>
            <a:fld id="{7AED110A-2F24-4059-8EB6-62F9E1869DA0}" type="slidenum">
              <a:rPr lang="en-US" smtClean="0"/>
              <a:t>‹#›</a:t>
            </a:fld>
            <a:endParaRPr lang="en-US"/>
          </a:p>
        </p:txBody>
      </p:sp>
    </p:spTree>
    <p:extLst>
      <p:ext uri="{BB962C8B-B14F-4D97-AF65-F5344CB8AC3E}">
        <p14:creationId xmlns:p14="http://schemas.microsoft.com/office/powerpoint/2010/main" val="2374446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9CC04C-87A9-4ED5-8E03-6CC6D822610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8112B54-EC0B-403D-95E3-B9069BABC29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29B553-2503-4F23-8A59-04F44A2E52A4}"/>
              </a:ext>
            </a:extLst>
          </p:cNvPr>
          <p:cNvSpPr>
            <a:spLocks noGrp="1"/>
          </p:cNvSpPr>
          <p:nvPr>
            <p:ph type="dt" sz="half" idx="10"/>
          </p:nvPr>
        </p:nvSpPr>
        <p:spPr/>
        <p:txBody>
          <a:bodyPr/>
          <a:lstStyle/>
          <a:p>
            <a:fld id="{316A3716-C757-42C7-BA13-5AFCDE60280C}" type="datetimeFigureOut">
              <a:rPr lang="en-US" smtClean="0"/>
              <a:t>4/28/2020</a:t>
            </a:fld>
            <a:endParaRPr lang="en-US"/>
          </a:p>
        </p:txBody>
      </p:sp>
      <p:sp>
        <p:nvSpPr>
          <p:cNvPr id="5" name="Footer Placeholder 4">
            <a:extLst>
              <a:ext uri="{FF2B5EF4-FFF2-40B4-BE49-F238E27FC236}">
                <a16:creationId xmlns:a16="http://schemas.microsoft.com/office/drawing/2014/main" id="{6B856BE2-AD18-48E6-8691-FCF8E32820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83E35B-59CA-400A-A4A2-C092D21D77A8}"/>
              </a:ext>
            </a:extLst>
          </p:cNvPr>
          <p:cNvSpPr>
            <a:spLocks noGrp="1"/>
          </p:cNvSpPr>
          <p:nvPr>
            <p:ph type="sldNum" sz="quarter" idx="12"/>
          </p:nvPr>
        </p:nvSpPr>
        <p:spPr/>
        <p:txBody>
          <a:bodyPr/>
          <a:lstStyle/>
          <a:p>
            <a:fld id="{7AED110A-2F24-4059-8EB6-62F9E1869DA0}" type="slidenum">
              <a:rPr lang="en-US" smtClean="0"/>
              <a:t>‹#›</a:t>
            </a:fld>
            <a:endParaRPr lang="en-US"/>
          </a:p>
        </p:txBody>
      </p:sp>
    </p:spTree>
    <p:extLst>
      <p:ext uri="{BB962C8B-B14F-4D97-AF65-F5344CB8AC3E}">
        <p14:creationId xmlns:p14="http://schemas.microsoft.com/office/powerpoint/2010/main" val="1927238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01347-33BA-49A0-97E1-ED07ADC0BF4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4D1CB18-DC80-4088-AAFE-443E8A2F286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54B81C-C671-4374-B2B7-54F118B7C85F}"/>
              </a:ext>
            </a:extLst>
          </p:cNvPr>
          <p:cNvSpPr>
            <a:spLocks noGrp="1"/>
          </p:cNvSpPr>
          <p:nvPr>
            <p:ph type="dt" sz="half" idx="10"/>
          </p:nvPr>
        </p:nvSpPr>
        <p:spPr/>
        <p:txBody>
          <a:bodyPr/>
          <a:lstStyle/>
          <a:p>
            <a:fld id="{316A3716-C757-42C7-BA13-5AFCDE60280C}" type="datetimeFigureOut">
              <a:rPr lang="en-US" smtClean="0"/>
              <a:t>4/28/2020</a:t>
            </a:fld>
            <a:endParaRPr lang="en-US"/>
          </a:p>
        </p:txBody>
      </p:sp>
      <p:sp>
        <p:nvSpPr>
          <p:cNvPr id="5" name="Footer Placeholder 4">
            <a:extLst>
              <a:ext uri="{FF2B5EF4-FFF2-40B4-BE49-F238E27FC236}">
                <a16:creationId xmlns:a16="http://schemas.microsoft.com/office/drawing/2014/main" id="{00572C16-5945-4DAA-870A-D8CE4FF782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33279C-3152-4D22-8EF4-25E75BA38362}"/>
              </a:ext>
            </a:extLst>
          </p:cNvPr>
          <p:cNvSpPr>
            <a:spLocks noGrp="1"/>
          </p:cNvSpPr>
          <p:nvPr>
            <p:ph type="sldNum" sz="quarter" idx="12"/>
          </p:nvPr>
        </p:nvSpPr>
        <p:spPr/>
        <p:txBody>
          <a:bodyPr/>
          <a:lstStyle/>
          <a:p>
            <a:fld id="{7AED110A-2F24-4059-8EB6-62F9E1869DA0}" type="slidenum">
              <a:rPr lang="en-US" smtClean="0"/>
              <a:t>‹#›</a:t>
            </a:fld>
            <a:endParaRPr lang="en-US"/>
          </a:p>
        </p:txBody>
      </p:sp>
    </p:spTree>
    <p:extLst>
      <p:ext uri="{BB962C8B-B14F-4D97-AF65-F5344CB8AC3E}">
        <p14:creationId xmlns:p14="http://schemas.microsoft.com/office/powerpoint/2010/main" val="2040223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514B0-978A-45A4-A4FE-FDEC9A96C0B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21260C0-092E-45A7-AD4A-41AEBB9136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61AAC57-E017-4995-898F-C40C4DA5910D}"/>
              </a:ext>
            </a:extLst>
          </p:cNvPr>
          <p:cNvSpPr>
            <a:spLocks noGrp="1"/>
          </p:cNvSpPr>
          <p:nvPr>
            <p:ph type="dt" sz="half" idx="10"/>
          </p:nvPr>
        </p:nvSpPr>
        <p:spPr/>
        <p:txBody>
          <a:bodyPr/>
          <a:lstStyle/>
          <a:p>
            <a:fld id="{316A3716-C757-42C7-BA13-5AFCDE60280C}" type="datetimeFigureOut">
              <a:rPr lang="en-US" smtClean="0"/>
              <a:t>4/28/2020</a:t>
            </a:fld>
            <a:endParaRPr lang="en-US"/>
          </a:p>
        </p:txBody>
      </p:sp>
      <p:sp>
        <p:nvSpPr>
          <p:cNvPr id="5" name="Footer Placeholder 4">
            <a:extLst>
              <a:ext uri="{FF2B5EF4-FFF2-40B4-BE49-F238E27FC236}">
                <a16:creationId xmlns:a16="http://schemas.microsoft.com/office/drawing/2014/main" id="{C9F4FE2F-99A1-4891-8398-9A6D8C252A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E442E6-9BAE-4FFB-B1B6-D06DEB2211E5}"/>
              </a:ext>
            </a:extLst>
          </p:cNvPr>
          <p:cNvSpPr>
            <a:spLocks noGrp="1"/>
          </p:cNvSpPr>
          <p:nvPr>
            <p:ph type="sldNum" sz="quarter" idx="12"/>
          </p:nvPr>
        </p:nvSpPr>
        <p:spPr/>
        <p:txBody>
          <a:bodyPr/>
          <a:lstStyle/>
          <a:p>
            <a:fld id="{7AED110A-2F24-4059-8EB6-62F9E1869DA0}" type="slidenum">
              <a:rPr lang="en-US" smtClean="0"/>
              <a:t>‹#›</a:t>
            </a:fld>
            <a:endParaRPr lang="en-US"/>
          </a:p>
        </p:txBody>
      </p:sp>
    </p:spTree>
    <p:extLst>
      <p:ext uri="{BB962C8B-B14F-4D97-AF65-F5344CB8AC3E}">
        <p14:creationId xmlns:p14="http://schemas.microsoft.com/office/powerpoint/2010/main" val="1355737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6FCAA-22E3-4916-B374-553E4F3A84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E6009CA-0A75-41BA-B93B-0B6FD970222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DFC0E81-5D3B-4C46-8A8E-30E250A6DC5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552D588-1939-47B2-A2CB-45ACA6D2F7E1}"/>
              </a:ext>
            </a:extLst>
          </p:cNvPr>
          <p:cNvSpPr>
            <a:spLocks noGrp="1"/>
          </p:cNvSpPr>
          <p:nvPr>
            <p:ph type="dt" sz="half" idx="10"/>
          </p:nvPr>
        </p:nvSpPr>
        <p:spPr/>
        <p:txBody>
          <a:bodyPr/>
          <a:lstStyle/>
          <a:p>
            <a:fld id="{316A3716-C757-42C7-BA13-5AFCDE60280C}" type="datetimeFigureOut">
              <a:rPr lang="en-US" smtClean="0"/>
              <a:t>4/28/2020</a:t>
            </a:fld>
            <a:endParaRPr lang="en-US"/>
          </a:p>
        </p:txBody>
      </p:sp>
      <p:sp>
        <p:nvSpPr>
          <p:cNvPr id="6" name="Footer Placeholder 5">
            <a:extLst>
              <a:ext uri="{FF2B5EF4-FFF2-40B4-BE49-F238E27FC236}">
                <a16:creationId xmlns:a16="http://schemas.microsoft.com/office/drawing/2014/main" id="{82C1F5AE-9BED-4174-A2DE-F4D12FE2D9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0D38E3-22D8-4A78-AFD2-EB7FFA4114D9}"/>
              </a:ext>
            </a:extLst>
          </p:cNvPr>
          <p:cNvSpPr>
            <a:spLocks noGrp="1"/>
          </p:cNvSpPr>
          <p:nvPr>
            <p:ph type="sldNum" sz="quarter" idx="12"/>
          </p:nvPr>
        </p:nvSpPr>
        <p:spPr/>
        <p:txBody>
          <a:bodyPr/>
          <a:lstStyle/>
          <a:p>
            <a:fld id="{7AED110A-2F24-4059-8EB6-62F9E1869DA0}" type="slidenum">
              <a:rPr lang="en-US" smtClean="0"/>
              <a:t>‹#›</a:t>
            </a:fld>
            <a:endParaRPr lang="en-US"/>
          </a:p>
        </p:txBody>
      </p:sp>
    </p:spTree>
    <p:extLst>
      <p:ext uri="{BB962C8B-B14F-4D97-AF65-F5344CB8AC3E}">
        <p14:creationId xmlns:p14="http://schemas.microsoft.com/office/powerpoint/2010/main" val="1981672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10E93-39CE-468E-96FB-C224B118E99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05E98EF-98E1-4341-BD80-56273CADB8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A10666D-0D93-4254-8212-223499AEFC1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FB8A39-F78F-409B-987E-FCD0F8E1CA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F973010-49A4-454D-B5D8-E14D873652E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2267804-3835-4A83-90D0-1DBE81BCF81D}"/>
              </a:ext>
            </a:extLst>
          </p:cNvPr>
          <p:cNvSpPr>
            <a:spLocks noGrp="1"/>
          </p:cNvSpPr>
          <p:nvPr>
            <p:ph type="dt" sz="half" idx="10"/>
          </p:nvPr>
        </p:nvSpPr>
        <p:spPr/>
        <p:txBody>
          <a:bodyPr/>
          <a:lstStyle/>
          <a:p>
            <a:fld id="{316A3716-C757-42C7-BA13-5AFCDE60280C}" type="datetimeFigureOut">
              <a:rPr lang="en-US" smtClean="0"/>
              <a:t>4/28/2020</a:t>
            </a:fld>
            <a:endParaRPr lang="en-US"/>
          </a:p>
        </p:txBody>
      </p:sp>
      <p:sp>
        <p:nvSpPr>
          <p:cNvPr id="8" name="Footer Placeholder 7">
            <a:extLst>
              <a:ext uri="{FF2B5EF4-FFF2-40B4-BE49-F238E27FC236}">
                <a16:creationId xmlns:a16="http://schemas.microsoft.com/office/drawing/2014/main" id="{C9BBD3B6-7A8A-4DB5-9F79-049ED1C5B2E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B0AE72-733F-49F0-9A1A-99B99384C741}"/>
              </a:ext>
            </a:extLst>
          </p:cNvPr>
          <p:cNvSpPr>
            <a:spLocks noGrp="1"/>
          </p:cNvSpPr>
          <p:nvPr>
            <p:ph type="sldNum" sz="quarter" idx="12"/>
          </p:nvPr>
        </p:nvSpPr>
        <p:spPr/>
        <p:txBody>
          <a:bodyPr/>
          <a:lstStyle/>
          <a:p>
            <a:fld id="{7AED110A-2F24-4059-8EB6-62F9E1869DA0}" type="slidenum">
              <a:rPr lang="en-US" smtClean="0"/>
              <a:t>‹#›</a:t>
            </a:fld>
            <a:endParaRPr lang="en-US"/>
          </a:p>
        </p:txBody>
      </p:sp>
    </p:spTree>
    <p:extLst>
      <p:ext uri="{BB962C8B-B14F-4D97-AF65-F5344CB8AC3E}">
        <p14:creationId xmlns:p14="http://schemas.microsoft.com/office/powerpoint/2010/main" val="678871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F26D2-2781-4FA7-B66F-7F05D724D80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97D7B40-E12B-4177-84AF-6547A08A8872}"/>
              </a:ext>
            </a:extLst>
          </p:cNvPr>
          <p:cNvSpPr>
            <a:spLocks noGrp="1"/>
          </p:cNvSpPr>
          <p:nvPr>
            <p:ph type="dt" sz="half" idx="10"/>
          </p:nvPr>
        </p:nvSpPr>
        <p:spPr/>
        <p:txBody>
          <a:bodyPr/>
          <a:lstStyle/>
          <a:p>
            <a:fld id="{316A3716-C757-42C7-BA13-5AFCDE60280C}" type="datetimeFigureOut">
              <a:rPr lang="en-US" smtClean="0"/>
              <a:t>4/28/2020</a:t>
            </a:fld>
            <a:endParaRPr lang="en-US"/>
          </a:p>
        </p:txBody>
      </p:sp>
      <p:sp>
        <p:nvSpPr>
          <p:cNvPr id="4" name="Footer Placeholder 3">
            <a:extLst>
              <a:ext uri="{FF2B5EF4-FFF2-40B4-BE49-F238E27FC236}">
                <a16:creationId xmlns:a16="http://schemas.microsoft.com/office/drawing/2014/main" id="{D4EEC389-3DEE-40BE-9A61-0A79480E7D5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AD2838E-733D-4AE7-B674-94019EFB2A11}"/>
              </a:ext>
            </a:extLst>
          </p:cNvPr>
          <p:cNvSpPr>
            <a:spLocks noGrp="1"/>
          </p:cNvSpPr>
          <p:nvPr>
            <p:ph type="sldNum" sz="quarter" idx="12"/>
          </p:nvPr>
        </p:nvSpPr>
        <p:spPr/>
        <p:txBody>
          <a:bodyPr/>
          <a:lstStyle/>
          <a:p>
            <a:fld id="{7AED110A-2F24-4059-8EB6-62F9E1869DA0}" type="slidenum">
              <a:rPr lang="en-US" smtClean="0"/>
              <a:t>‹#›</a:t>
            </a:fld>
            <a:endParaRPr lang="en-US"/>
          </a:p>
        </p:txBody>
      </p:sp>
    </p:spTree>
    <p:extLst>
      <p:ext uri="{BB962C8B-B14F-4D97-AF65-F5344CB8AC3E}">
        <p14:creationId xmlns:p14="http://schemas.microsoft.com/office/powerpoint/2010/main" val="2729890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1257BD3-6558-40B7-8AAD-C9DEE3766F12}"/>
              </a:ext>
            </a:extLst>
          </p:cNvPr>
          <p:cNvSpPr>
            <a:spLocks noGrp="1"/>
          </p:cNvSpPr>
          <p:nvPr>
            <p:ph type="dt" sz="half" idx="10"/>
          </p:nvPr>
        </p:nvSpPr>
        <p:spPr/>
        <p:txBody>
          <a:bodyPr/>
          <a:lstStyle/>
          <a:p>
            <a:fld id="{316A3716-C757-42C7-BA13-5AFCDE60280C}" type="datetimeFigureOut">
              <a:rPr lang="en-US" smtClean="0"/>
              <a:t>4/28/2020</a:t>
            </a:fld>
            <a:endParaRPr lang="en-US"/>
          </a:p>
        </p:txBody>
      </p:sp>
      <p:sp>
        <p:nvSpPr>
          <p:cNvPr id="3" name="Footer Placeholder 2">
            <a:extLst>
              <a:ext uri="{FF2B5EF4-FFF2-40B4-BE49-F238E27FC236}">
                <a16:creationId xmlns:a16="http://schemas.microsoft.com/office/drawing/2014/main" id="{49908DFC-D335-416E-9427-6972CE1763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8FA17EA-308C-48E4-BD4C-3EFE8208A706}"/>
              </a:ext>
            </a:extLst>
          </p:cNvPr>
          <p:cNvSpPr>
            <a:spLocks noGrp="1"/>
          </p:cNvSpPr>
          <p:nvPr>
            <p:ph type="sldNum" sz="quarter" idx="12"/>
          </p:nvPr>
        </p:nvSpPr>
        <p:spPr/>
        <p:txBody>
          <a:bodyPr/>
          <a:lstStyle/>
          <a:p>
            <a:fld id="{7AED110A-2F24-4059-8EB6-62F9E1869DA0}" type="slidenum">
              <a:rPr lang="en-US" smtClean="0"/>
              <a:t>‹#›</a:t>
            </a:fld>
            <a:endParaRPr lang="en-US"/>
          </a:p>
        </p:txBody>
      </p:sp>
    </p:spTree>
    <p:extLst>
      <p:ext uri="{BB962C8B-B14F-4D97-AF65-F5344CB8AC3E}">
        <p14:creationId xmlns:p14="http://schemas.microsoft.com/office/powerpoint/2010/main" val="2518572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7FD580-5EE0-4D2B-B37F-67604F3D20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4C1933C-239B-471E-BAD4-39FAA3F573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4D40621-9118-4D9A-8C6F-D69B55ECCA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0C157A-2BDA-4228-894D-9F8AAD45EECE}"/>
              </a:ext>
            </a:extLst>
          </p:cNvPr>
          <p:cNvSpPr>
            <a:spLocks noGrp="1"/>
          </p:cNvSpPr>
          <p:nvPr>
            <p:ph type="dt" sz="half" idx="10"/>
          </p:nvPr>
        </p:nvSpPr>
        <p:spPr/>
        <p:txBody>
          <a:bodyPr/>
          <a:lstStyle/>
          <a:p>
            <a:fld id="{316A3716-C757-42C7-BA13-5AFCDE60280C}" type="datetimeFigureOut">
              <a:rPr lang="en-US" smtClean="0"/>
              <a:t>4/28/2020</a:t>
            </a:fld>
            <a:endParaRPr lang="en-US"/>
          </a:p>
        </p:txBody>
      </p:sp>
      <p:sp>
        <p:nvSpPr>
          <p:cNvPr id="6" name="Footer Placeholder 5">
            <a:extLst>
              <a:ext uri="{FF2B5EF4-FFF2-40B4-BE49-F238E27FC236}">
                <a16:creationId xmlns:a16="http://schemas.microsoft.com/office/drawing/2014/main" id="{5619280A-58D5-49D6-AE60-D62B919E75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076892-23E1-4A0B-9E00-DC5A1C49A1F3}"/>
              </a:ext>
            </a:extLst>
          </p:cNvPr>
          <p:cNvSpPr>
            <a:spLocks noGrp="1"/>
          </p:cNvSpPr>
          <p:nvPr>
            <p:ph type="sldNum" sz="quarter" idx="12"/>
          </p:nvPr>
        </p:nvSpPr>
        <p:spPr/>
        <p:txBody>
          <a:bodyPr/>
          <a:lstStyle/>
          <a:p>
            <a:fld id="{7AED110A-2F24-4059-8EB6-62F9E1869DA0}" type="slidenum">
              <a:rPr lang="en-US" smtClean="0"/>
              <a:t>‹#›</a:t>
            </a:fld>
            <a:endParaRPr lang="en-US"/>
          </a:p>
        </p:txBody>
      </p:sp>
    </p:spTree>
    <p:extLst>
      <p:ext uri="{BB962C8B-B14F-4D97-AF65-F5344CB8AC3E}">
        <p14:creationId xmlns:p14="http://schemas.microsoft.com/office/powerpoint/2010/main" val="786684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0712D-49DF-4EA2-8D46-5076CC86AB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0E78EB9-49DC-4ABD-BF3F-DDFDFEE9F25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74D4E02-3D2D-4FC1-9CFC-6B1C350121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7B0D1E-F7F0-4195-B2EF-B4D58521E86F}"/>
              </a:ext>
            </a:extLst>
          </p:cNvPr>
          <p:cNvSpPr>
            <a:spLocks noGrp="1"/>
          </p:cNvSpPr>
          <p:nvPr>
            <p:ph type="dt" sz="half" idx="10"/>
          </p:nvPr>
        </p:nvSpPr>
        <p:spPr/>
        <p:txBody>
          <a:bodyPr/>
          <a:lstStyle/>
          <a:p>
            <a:fld id="{316A3716-C757-42C7-BA13-5AFCDE60280C}" type="datetimeFigureOut">
              <a:rPr lang="en-US" smtClean="0"/>
              <a:t>4/28/2020</a:t>
            </a:fld>
            <a:endParaRPr lang="en-US"/>
          </a:p>
        </p:txBody>
      </p:sp>
      <p:sp>
        <p:nvSpPr>
          <p:cNvPr id="6" name="Footer Placeholder 5">
            <a:extLst>
              <a:ext uri="{FF2B5EF4-FFF2-40B4-BE49-F238E27FC236}">
                <a16:creationId xmlns:a16="http://schemas.microsoft.com/office/drawing/2014/main" id="{8CE89030-FC82-47AB-BAD8-2705CBE63F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567B0C8-FB33-4228-BAC8-CB985120AE81}"/>
              </a:ext>
            </a:extLst>
          </p:cNvPr>
          <p:cNvSpPr>
            <a:spLocks noGrp="1"/>
          </p:cNvSpPr>
          <p:nvPr>
            <p:ph type="sldNum" sz="quarter" idx="12"/>
          </p:nvPr>
        </p:nvSpPr>
        <p:spPr/>
        <p:txBody>
          <a:bodyPr/>
          <a:lstStyle/>
          <a:p>
            <a:fld id="{7AED110A-2F24-4059-8EB6-62F9E1869DA0}" type="slidenum">
              <a:rPr lang="en-US" smtClean="0"/>
              <a:t>‹#›</a:t>
            </a:fld>
            <a:endParaRPr lang="en-US"/>
          </a:p>
        </p:txBody>
      </p:sp>
    </p:spTree>
    <p:extLst>
      <p:ext uri="{BB962C8B-B14F-4D97-AF65-F5344CB8AC3E}">
        <p14:creationId xmlns:p14="http://schemas.microsoft.com/office/powerpoint/2010/main" val="3620737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59A6CD-1275-44CA-B956-67F5078879D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06F3954-6428-496E-95E0-9952650D11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C9578C-4141-46F0-B7E0-42776BC1ADC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A3716-C757-42C7-BA13-5AFCDE60280C}" type="datetimeFigureOut">
              <a:rPr lang="en-US" smtClean="0"/>
              <a:t>4/28/2020</a:t>
            </a:fld>
            <a:endParaRPr lang="en-US"/>
          </a:p>
        </p:txBody>
      </p:sp>
      <p:sp>
        <p:nvSpPr>
          <p:cNvPr id="5" name="Footer Placeholder 4">
            <a:extLst>
              <a:ext uri="{FF2B5EF4-FFF2-40B4-BE49-F238E27FC236}">
                <a16:creationId xmlns:a16="http://schemas.microsoft.com/office/drawing/2014/main" id="{7CC82020-7E13-4652-BB7D-6B5FE51353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E0D67D8-76D0-4EB0-AB76-D52BA7CA5D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ED110A-2F24-4059-8EB6-62F9E1869DA0}" type="slidenum">
              <a:rPr lang="en-US" smtClean="0"/>
              <a:t>‹#›</a:t>
            </a:fld>
            <a:endParaRPr lang="en-US"/>
          </a:p>
        </p:txBody>
      </p:sp>
    </p:spTree>
    <p:extLst>
      <p:ext uri="{BB962C8B-B14F-4D97-AF65-F5344CB8AC3E}">
        <p14:creationId xmlns:p14="http://schemas.microsoft.com/office/powerpoint/2010/main" val="32163922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F63CD969-072D-4292-B8B9-5328918F04F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90577" y="1594884"/>
            <a:ext cx="8420986" cy="3773247"/>
          </a:xfrm>
        </p:spPr>
      </p:pic>
    </p:spTree>
    <p:extLst>
      <p:ext uri="{BB962C8B-B14F-4D97-AF65-F5344CB8AC3E}">
        <p14:creationId xmlns:p14="http://schemas.microsoft.com/office/powerpoint/2010/main" val="2557364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533CC-DC9D-41FA-AA02-0799EE731CE2}"/>
              </a:ext>
            </a:extLst>
          </p:cNvPr>
          <p:cNvSpPr>
            <a:spLocks noGrp="1"/>
          </p:cNvSpPr>
          <p:nvPr>
            <p:ph type="ctrTitle"/>
          </p:nvPr>
        </p:nvSpPr>
        <p:spPr/>
        <p:txBody>
          <a:bodyPr/>
          <a:lstStyle/>
          <a:p>
            <a:r>
              <a:rPr lang="en-US" dirty="0"/>
              <a:t>Abstract Factory Method</a:t>
            </a:r>
          </a:p>
        </p:txBody>
      </p:sp>
      <p:sp>
        <p:nvSpPr>
          <p:cNvPr id="3" name="Subtitle 2">
            <a:extLst>
              <a:ext uri="{FF2B5EF4-FFF2-40B4-BE49-F238E27FC236}">
                <a16:creationId xmlns:a16="http://schemas.microsoft.com/office/drawing/2014/main" id="{0F612C59-E18D-4F5F-9032-2D8FAFBD19BF}"/>
              </a:ext>
            </a:extLst>
          </p:cNvPr>
          <p:cNvSpPr>
            <a:spLocks noGrp="1"/>
          </p:cNvSpPr>
          <p:nvPr>
            <p:ph type="subTitle" idx="1"/>
          </p:nvPr>
        </p:nvSpPr>
        <p:spPr/>
        <p:txBody>
          <a:bodyPr/>
          <a:lstStyle/>
          <a:p>
            <a:r>
              <a:rPr lang="en-US" dirty="0"/>
              <a:t>Haider Safder 16-uglc-1006</a:t>
            </a:r>
          </a:p>
          <a:p>
            <a:r>
              <a:rPr lang="en-US" dirty="0"/>
              <a:t>Hamza Manzoor 16-uglc-1015</a:t>
            </a:r>
          </a:p>
        </p:txBody>
      </p:sp>
    </p:spTree>
    <p:extLst>
      <p:ext uri="{BB962C8B-B14F-4D97-AF65-F5344CB8AC3E}">
        <p14:creationId xmlns:p14="http://schemas.microsoft.com/office/powerpoint/2010/main" val="3189604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6270F-E8EC-40FA-9CE7-7E682E61FD19}"/>
              </a:ext>
            </a:extLst>
          </p:cNvPr>
          <p:cNvSpPr>
            <a:spLocks noGrp="1"/>
          </p:cNvSpPr>
          <p:nvPr>
            <p:ph type="title"/>
          </p:nvPr>
        </p:nvSpPr>
        <p:spPr/>
        <p:txBody>
          <a:bodyPr/>
          <a:lstStyle/>
          <a:p>
            <a:r>
              <a:rPr lang="en-US" b="1" dirty="0"/>
              <a:t>Problem</a:t>
            </a:r>
            <a:endParaRPr lang="en-US" dirty="0"/>
          </a:p>
        </p:txBody>
      </p:sp>
      <p:sp>
        <p:nvSpPr>
          <p:cNvPr id="3" name="Content Placeholder 2">
            <a:extLst>
              <a:ext uri="{FF2B5EF4-FFF2-40B4-BE49-F238E27FC236}">
                <a16:creationId xmlns:a16="http://schemas.microsoft.com/office/drawing/2014/main" id="{9280B9BA-93DA-4C54-A894-17DD91648461}"/>
              </a:ext>
            </a:extLst>
          </p:cNvPr>
          <p:cNvSpPr>
            <a:spLocks noGrp="1"/>
          </p:cNvSpPr>
          <p:nvPr>
            <p:ph idx="1"/>
          </p:nvPr>
        </p:nvSpPr>
        <p:spPr/>
        <p:txBody>
          <a:bodyPr/>
          <a:lstStyle/>
          <a:p>
            <a:r>
              <a:rPr lang="en-US" dirty="0"/>
              <a:t>If an application is to be portable, it needs to encapsulate platform dependencies. These "platforms" might include: windowing system, operating system, database, etc. Too often, this encapsulation is not engineered in advance, and lots of #ifdef case statements with options for all currently supported platforms begin to procreate like rabbits throughout the code.</a:t>
            </a:r>
          </a:p>
        </p:txBody>
      </p:sp>
    </p:spTree>
    <p:extLst>
      <p:ext uri="{BB962C8B-B14F-4D97-AF65-F5344CB8AC3E}">
        <p14:creationId xmlns:p14="http://schemas.microsoft.com/office/powerpoint/2010/main" val="2066093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7141A707-BEBE-4E78-B678-9664DFF1179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94888" y="946298"/>
            <a:ext cx="8402223" cy="5003130"/>
          </a:xfrm>
        </p:spPr>
      </p:pic>
    </p:spTree>
    <p:extLst>
      <p:ext uri="{BB962C8B-B14F-4D97-AF65-F5344CB8AC3E}">
        <p14:creationId xmlns:p14="http://schemas.microsoft.com/office/powerpoint/2010/main" val="3882389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2E4B24C7-7400-4E14-9A48-A6674A9D42A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94888" y="988828"/>
            <a:ext cx="8402223" cy="4979653"/>
          </a:xfrm>
        </p:spPr>
      </p:pic>
    </p:spTree>
    <p:extLst>
      <p:ext uri="{BB962C8B-B14F-4D97-AF65-F5344CB8AC3E}">
        <p14:creationId xmlns:p14="http://schemas.microsoft.com/office/powerpoint/2010/main" val="102384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8715026-926E-4E17-92C2-628A3492032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94888" y="1041991"/>
            <a:ext cx="8402223" cy="4964595"/>
          </a:xfrm>
        </p:spPr>
      </p:pic>
    </p:spTree>
    <p:extLst>
      <p:ext uri="{BB962C8B-B14F-4D97-AF65-F5344CB8AC3E}">
        <p14:creationId xmlns:p14="http://schemas.microsoft.com/office/powerpoint/2010/main" val="4147102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836DE-CE28-4099-8452-867427AD26C5}"/>
              </a:ext>
            </a:extLst>
          </p:cNvPr>
          <p:cNvSpPr>
            <a:spLocks noGrp="1"/>
          </p:cNvSpPr>
          <p:nvPr>
            <p:ph type="title"/>
          </p:nvPr>
        </p:nvSpPr>
        <p:spPr/>
        <p:txBody>
          <a:bodyPr/>
          <a:lstStyle/>
          <a:p>
            <a:r>
              <a:rPr lang="en-US" dirty="0"/>
              <a:t>Advantages </a:t>
            </a:r>
          </a:p>
        </p:txBody>
      </p:sp>
      <p:sp>
        <p:nvSpPr>
          <p:cNvPr id="3" name="Content Placeholder 2">
            <a:extLst>
              <a:ext uri="{FF2B5EF4-FFF2-40B4-BE49-F238E27FC236}">
                <a16:creationId xmlns:a16="http://schemas.microsoft.com/office/drawing/2014/main" id="{AE13040D-3D33-4EA2-9F92-13FB2D3B196B}"/>
              </a:ext>
            </a:extLst>
          </p:cNvPr>
          <p:cNvSpPr>
            <a:spLocks noGrp="1"/>
          </p:cNvSpPr>
          <p:nvPr>
            <p:ph idx="1"/>
          </p:nvPr>
        </p:nvSpPr>
        <p:spPr/>
        <p:txBody>
          <a:bodyPr>
            <a:normAutofit fontScale="85000" lnSpcReduction="20000"/>
          </a:bodyPr>
          <a:lstStyle/>
          <a:p>
            <a:pPr fontAlgn="base"/>
            <a:r>
              <a:rPr lang="en-US" b="1" dirty="0"/>
              <a:t>Isolation of concrete classes:</a:t>
            </a:r>
            <a:r>
              <a:rPr lang="en-US" dirty="0"/>
              <a:t> The Abstract Factory pattern helps you control the classes of objects that an application creates. Because a factory encapsulates the responsibility and the process of creating product objects, it isolates clients from implementation classes. Clients manipulate instances through their abstract interfaces. Product class names are isolated in the implementation of the concrete factory; they do not appear in client code.</a:t>
            </a:r>
          </a:p>
          <a:p>
            <a:pPr fontAlgn="base"/>
            <a:r>
              <a:rPr lang="en-US" b="1" dirty="0"/>
              <a:t>Exchanging Product Families easily:</a:t>
            </a:r>
            <a:r>
              <a:rPr lang="en-US" dirty="0"/>
              <a:t> The class of a concrete factory appears only once in an application, that is where it’s instantiated. This makes it easy to change the concrete factory an application uses. It can use various product configurations simply by changing the concrete factory. Because an abstract factory creates a complete family of products, the whole product family changes at once.</a:t>
            </a:r>
          </a:p>
          <a:p>
            <a:pPr fontAlgn="base"/>
            <a:r>
              <a:rPr lang="en-US" b="1" dirty="0"/>
              <a:t>Promoting consistency among products:</a:t>
            </a:r>
            <a:r>
              <a:rPr lang="en-US" dirty="0"/>
              <a:t> When product objects in a family are designed to work together, it’s important that an application use objects from only one family at a time. Abstract Factory makes this easy to enforce.</a:t>
            </a:r>
          </a:p>
        </p:txBody>
      </p:sp>
    </p:spTree>
    <p:extLst>
      <p:ext uri="{BB962C8B-B14F-4D97-AF65-F5344CB8AC3E}">
        <p14:creationId xmlns:p14="http://schemas.microsoft.com/office/powerpoint/2010/main" val="3745552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BAC05-A622-4758-AE46-55631E3365B8}"/>
              </a:ext>
            </a:extLst>
          </p:cNvPr>
          <p:cNvSpPr>
            <a:spLocks noGrp="1"/>
          </p:cNvSpPr>
          <p:nvPr>
            <p:ph type="title"/>
          </p:nvPr>
        </p:nvSpPr>
        <p:spPr/>
        <p:txBody>
          <a:bodyPr/>
          <a:lstStyle/>
          <a:p>
            <a:r>
              <a:rPr lang="en-US" dirty="0"/>
              <a:t>Disadvantages </a:t>
            </a:r>
          </a:p>
        </p:txBody>
      </p:sp>
      <p:sp>
        <p:nvSpPr>
          <p:cNvPr id="3" name="Content Placeholder 2">
            <a:extLst>
              <a:ext uri="{FF2B5EF4-FFF2-40B4-BE49-F238E27FC236}">
                <a16:creationId xmlns:a16="http://schemas.microsoft.com/office/drawing/2014/main" id="{2805D3B2-FB5E-492E-91E9-A396B0052E88}"/>
              </a:ext>
            </a:extLst>
          </p:cNvPr>
          <p:cNvSpPr>
            <a:spLocks noGrp="1"/>
          </p:cNvSpPr>
          <p:nvPr>
            <p:ph idx="1"/>
          </p:nvPr>
        </p:nvSpPr>
        <p:spPr/>
        <p:txBody>
          <a:bodyPr/>
          <a:lstStyle/>
          <a:p>
            <a:r>
              <a:rPr lang="en-US" b="1" dirty="0"/>
              <a:t>Difficult to support new kind of products:</a:t>
            </a:r>
            <a:r>
              <a:rPr lang="en-US" dirty="0"/>
              <a:t> Extending abstract factories to produce new kinds of Products isn’t easy. That’s because the Abstract Factory interface fixes the set of products that can be created. Supporting new kinds of products requires extending the factory interface, which involves changing the </a:t>
            </a:r>
            <a:r>
              <a:rPr lang="en-US" dirty="0" err="1"/>
              <a:t>AbstractFactory</a:t>
            </a:r>
            <a:r>
              <a:rPr lang="en-US" dirty="0"/>
              <a:t> class and all of its subclasses.</a:t>
            </a:r>
          </a:p>
        </p:txBody>
      </p:sp>
    </p:spTree>
    <p:extLst>
      <p:ext uri="{BB962C8B-B14F-4D97-AF65-F5344CB8AC3E}">
        <p14:creationId xmlns:p14="http://schemas.microsoft.com/office/powerpoint/2010/main" val="38036915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446E89EF-EEAB-4D43-BE7F-16B1CA3F3F4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37144" y="1825625"/>
            <a:ext cx="8431619" cy="4351338"/>
          </a:xfrm>
        </p:spPr>
      </p:pic>
    </p:spTree>
    <p:extLst>
      <p:ext uri="{BB962C8B-B14F-4D97-AF65-F5344CB8AC3E}">
        <p14:creationId xmlns:p14="http://schemas.microsoft.com/office/powerpoint/2010/main" val="39774071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317</Words>
  <Application>Microsoft Office PowerPoint</Application>
  <PresentationFormat>Widescreen</PresentationFormat>
  <Paragraphs>11</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Abstract Factory Method</vt:lpstr>
      <vt:lpstr>Problem</vt:lpstr>
      <vt:lpstr>PowerPoint Presentation</vt:lpstr>
      <vt:lpstr>PowerPoint Presentation</vt:lpstr>
      <vt:lpstr>PowerPoint Presentation</vt:lpstr>
      <vt:lpstr>Advantages </vt:lpstr>
      <vt:lpstr>Disadvantages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Abstract Factory Method</dc:title>
  <dc:creator>Haider Safder</dc:creator>
  <cp:lastModifiedBy>asma khan</cp:lastModifiedBy>
  <cp:revision>8</cp:revision>
  <dcterms:created xsi:type="dcterms:W3CDTF">2020-02-19T02:30:23Z</dcterms:created>
  <dcterms:modified xsi:type="dcterms:W3CDTF">2020-04-28T12:17:56Z</dcterms:modified>
</cp:coreProperties>
</file>