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6C02B-5962-42BB-AF8E-CDAD5AAA60E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9BE49-8915-46CC-86B4-47863BD24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72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9BE49-8915-46CC-86B4-47863BD24B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00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9BE49-8915-46CC-86B4-47863BD24B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3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9BE49-8915-46CC-86B4-47863BD24B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27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9BE49-8915-46CC-86B4-47863BD24B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56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9BE49-8915-46CC-86B4-47863BD24B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52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9BE49-8915-46CC-86B4-47863BD24B0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08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9BE49-8915-46CC-86B4-47863BD24B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95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9BE49-8915-46CC-86B4-47863BD24B0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97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9BE49-8915-46CC-86B4-47863BD24B0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89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9BE49-8915-46CC-86B4-47863BD24B0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057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A35C-5BB1-46D0-9402-FF44350B650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3419-9372-4B4E-ADDA-367011CFF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6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A35C-5BB1-46D0-9402-FF44350B650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3419-9372-4B4E-ADDA-367011CFF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5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A35C-5BB1-46D0-9402-FF44350B650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3419-9372-4B4E-ADDA-367011CFF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04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A35C-5BB1-46D0-9402-FF44350B650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3419-9372-4B4E-ADDA-367011CFF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105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A35C-5BB1-46D0-9402-FF44350B650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3419-9372-4B4E-ADDA-367011CFF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3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A35C-5BB1-46D0-9402-FF44350B650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3419-9372-4B4E-ADDA-367011CFF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1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A35C-5BB1-46D0-9402-FF44350B650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3419-9372-4B4E-ADDA-367011CFF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9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A35C-5BB1-46D0-9402-FF44350B650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3419-9372-4B4E-ADDA-367011CFF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A35C-5BB1-46D0-9402-FF44350B650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3419-9372-4B4E-ADDA-367011CFF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91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A35C-5BB1-46D0-9402-FF44350B650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3419-9372-4B4E-ADDA-367011CFF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5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EA35C-5BB1-46D0-9402-FF44350B650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3419-9372-4B4E-ADDA-367011CFF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1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EA35C-5BB1-46D0-9402-FF44350B6501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C3419-9372-4B4E-ADDA-367011CFF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9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DOCTRINE OF LIFTING THE CORPORATE VEIL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70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Statutory lifting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mtClean="0"/>
              <a:t>Imposing liability on officers of company.</a:t>
            </a:r>
          </a:p>
          <a:p>
            <a:r>
              <a:rPr lang="en-US" smtClean="0"/>
              <a:t>Provisions of Companies Act, 2017:</a:t>
            </a:r>
          </a:p>
          <a:p>
            <a:r>
              <a:rPr lang="en-US" smtClean="0"/>
              <a:t>15.</a:t>
            </a:r>
          </a:p>
          <a:p>
            <a:r>
              <a:rPr lang="en-US" smtClean="0"/>
              <a:t>24.</a:t>
            </a:r>
          </a:p>
          <a:p>
            <a:r>
              <a:rPr lang="en-US" smtClean="0"/>
              <a:t>57.</a:t>
            </a:r>
          </a:p>
          <a:p>
            <a:r>
              <a:rPr lang="en-US" smtClean="0"/>
              <a:t>68(2)</a:t>
            </a:r>
          </a:p>
          <a:p>
            <a:r>
              <a:rPr lang="en-US" smtClean="0"/>
              <a:t>116</a:t>
            </a:r>
          </a:p>
          <a:p>
            <a:r>
              <a:rPr lang="en-US" smtClean="0"/>
              <a:t>173</a:t>
            </a:r>
          </a:p>
          <a:p>
            <a:r>
              <a:rPr lang="en-US" smtClean="0"/>
              <a:t>182.</a:t>
            </a:r>
          </a:p>
          <a:p>
            <a:r>
              <a:rPr lang="en-US" smtClean="0"/>
              <a:t>199.</a:t>
            </a:r>
          </a:p>
          <a:p>
            <a:r>
              <a:rPr lang="en-US" smtClean="0"/>
              <a:t>227.</a:t>
            </a:r>
          </a:p>
          <a:p>
            <a:r>
              <a:rPr lang="en-US" smtClean="0"/>
              <a:t>243(2).</a:t>
            </a:r>
          </a:p>
          <a:p>
            <a:r>
              <a:rPr lang="en-US" smtClean="0"/>
              <a:t>397</a:t>
            </a:r>
          </a:p>
          <a:p>
            <a:r>
              <a:rPr lang="en-US" smtClean="0"/>
              <a:t>398</a:t>
            </a:r>
          </a:p>
          <a:p>
            <a:r>
              <a:rPr lang="en-US" smtClean="0"/>
              <a:t>403</a:t>
            </a:r>
          </a:p>
          <a:p>
            <a:r>
              <a:rPr lang="en-US" smtClean="0"/>
              <a:t>416</a:t>
            </a:r>
          </a:p>
          <a:p>
            <a:r>
              <a:rPr lang="en-US" smtClean="0"/>
              <a:t>500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3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Position of separate legal entity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Distinction between company and its members</a:t>
            </a:r>
          </a:p>
          <a:p>
            <a:r>
              <a:rPr lang="en-US" smtClean="0"/>
              <a:t>Creation of corporate personality</a:t>
            </a:r>
          </a:p>
          <a:p>
            <a:r>
              <a:rPr lang="en-US" smtClean="0"/>
              <a:t>Salomon v A Salomon &amp; Co Ltd [1897]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52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Piercing of corporate veil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Disregarding the corporate form</a:t>
            </a:r>
          </a:p>
          <a:p>
            <a:r>
              <a:rPr lang="en-US" smtClean="0"/>
              <a:t>Effects of ignoring separate personality</a:t>
            </a:r>
          </a:p>
          <a:p>
            <a:r>
              <a:rPr lang="en-US" smtClean="0"/>
              <a:t>Personal liability of members and officers of company for their acts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58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Situations for lifting the corporate veil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1. Doctrine adopted by the Court of its own accord.</a:t>
            </a:r>
          </a:p>
          <a:p>
            <a:r>
              <a:rPr lang="en-US" smtClean="0"/>
              <a:t>2. Lifting expressly authorised by statute.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36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Judicial lifting of corporate veil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When the company becomes an enemy company in times of war</a:t>
            </a:r>
          </a:p>
          <a:p>
            <a:r>
              <a:rPr lang="en-US" smtClean="0"/>
              <a:t>When the company is acting as an agency of its members</a:t>
            </a:r>
          </a:p>
          <a:p>
            <a:r>
              <a:rPr lang="en-US" smtClean="0"/>
              <a:t>When the company is used to perpetrate a fraud</a:t>
            </a:r>
          </a:p>
          <a:p>
            <a:r>
              <a:rPr lang="en-US" smtClean="0"/>
              <a:t>When the company is used to evade contractual obligations</a:t>
            </a:r>
          </a:p>
          <a:p>
            <a:r>
              <a:rPr lang="en-US" smtClean="0"/>
              <a:t>When the company is used to evade contractual obligations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59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Determination of enemy character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When the company becomes an enemy company in times of war</a:t>
            </a:r>
          </a:p>
          <a:p>
            <a:r>
              <a:rPr lang="en-US" smtClean="0"/>
              <a:t>Daimler Co. Ltd V. Continental Tyre And Rubber Co. Ltd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97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When the company is acting as an agency of its members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Re FG (Films) Ltd [1953]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56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To ascertain perpetration of fraud 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If the company is used  only as a means to perpetrate a fraud.</a:t>
            </a:r>
          </a:p>
          <a:p>
            <a:r>
              <a:rPr lang="en-US" smtClean="0"/>
              <a:t>Re Darby, ex p Brougham (1911)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3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Determining the evasion of contractual obligations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15893"/>
            <a:ext cx="9144000" cy="1655762"/>
          </a:xfrm>
        </p:spPr>
        <p:txBody>
          <a:bodyPr/>
          <a:lstStyle/>
          <a:p>
            <a:r>
              <a:rPr lang="en-US" smtClean="0"/>
              <a:t>Lifting to prevent the deliberate  evasion of a contractual obligation</a:t>
            </a:r>
          </a:p>
          <a:p>
            <a:r>
              <a:rPr lang="en-US" smtClean="0"/>
              <a:t>Gilford Motor Co Ltd v Horne [1933]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09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285</Words>
  <Application>Microsoft Office PowerPoint</Application>
  <PresentationFormat>Widescreen</PresentationFormat>
  <Paragraphs>57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DOCTRINE OF LIFTING THE CORPORATE VEIL</vt:lpstr>
      <vt:lpstr>Position of separate legal entity</vt:lpstr>
      <vt:lpstr>Piercing of corporate veil</vt:lpstr>
      <vt:lpstr>Situations for lifting the corporate veil</vt:lpstr>
      <vt:lpstr>Judicial lifting of corporate veil</vt:lpstr>
      <vt:lpstr>Determination of enemy character</vt:lpstr>
      <vt:lpstr>When the company is acting as an agency of its members</vt:lpstr>
      <vt:lpstr>To ascertain perpetration of fraud </vt:lpstr>
      <vt:lpstr>Determining the evasion of contractual obligations</vt:lpstr>
      <vt:lpstr>Statutory lifting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DOCTRINE OF LIFTING THE CORPORATE VEIL</dc:title>
  <dc:creator>HKM</dc:creator>
  <cp:lastModifiedBy>HKM</cp:lastModifiedBy>
  <cp:revision>1</cp:revision>
  <dcterms:created xsi:type="dcterms:W3CDTF">2020-04-21T04:40:59Z</dcterms:created>
  <dcterms:modified xsi:type="dcterms:W3CDTF">2020-04-21T04:47:07Z</dcterms:modified>
</cp:coreProperties>
</file>