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6"/>
  </p:notesMasterIdLst>
  <p:sldIdLst>
    <p:sldId id="30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DB7A4-E9A6-4718-A93B-A8788180E64F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3DC48-A607-4FC7-B181-2FE2710F4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43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ANTIMICROBIAL RESISTANCE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DC48-A607-4FC7-B181-2FE2710F4E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7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720436"/>
            <a:ext cx="7696200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i="1" dirty="0">
                <a:solidFill>
                  <a:srgbClr val="00B0F0"/>
                </a:solidFill>
              </a:rPr>
              <a:t>ANTIMICROBIAL </a:t>
            </a:r>
            <a:r>
              <a:rPr lang="en-US" sz="5400" b="1" i="1" dirty="0" smtClean="0">
                <a:solidFill>
                  <a:srgbClr val="00B0F0"/>
                </a:solidFill>
              </a:rPr>
              <a:t>RESISTANCE</a:t>
            </a:r>
          </a:p>
          <a:p>
            <a:r>
              <a:rPr lang="en-US" sz="3200" b="1" i="1" dirty="0" smtClean="0">
                <a:solidFill>
                  <a:srgbClr val="00B0F0"/>
                </a:solidFill>
              </a:rPr>
              <a:t>M.MUDASSIR NAWAZ</a:t>
            </a:r>
            <a:endParaRPr lang="en-US" sz="32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510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tudent 92\Downloads\antimicrobial-resistance-amr-1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225"/>
            <a:ext cx="7162800" cy="607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0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tudent 92\Downloads\antimicrobial-resistance-amr-1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838200"/>
            <a:ext cx="6076950" cy="531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0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tudent 92\Downloads\antimicrobial-resistance-amr-1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4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tudent 92\Downloads\antimicrobial-resistance-amr-1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69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tudent 92\Downloads\antimicrobial-resistance-amr-1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673100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71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tudent 92\Downloads\antimicrobial-resistance-amr-1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814388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15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tudent 92\Downloads\antimicrobial-resistance-amr-1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431925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26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tudent 92\Downloads\antimicrobial-resistance-amr-1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138987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80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tudent 92\Downloads\antimicrobial-resistance-amr-1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793750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10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tudent 92\Downloads\antimicrobial-resistance-amr-1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239713"/>
            <a:ext cx="6076950" cy="585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1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udent 92\Downloads\antimicrobial-resistance-amr-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6781800" cy="518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36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tudent 92\Downloads\antimicrobial-resistance-amr-2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946150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4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tudent 92\Downloads\antimicrobial-resistance-amr-2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904875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75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Student 92\Downloads\antimicrobial-resistance-amr-2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145891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25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Student 92\Downloads\antimicrobial-resistance-amr-2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600075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4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Student 92\Downloads\antimicrobial-resistance-amr-2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711200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13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tudent 92\Downloads\antimicrobial-resistance-amr-2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265238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0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Student 92\Downloads\antimicrobial-resistance-amr-2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1168400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44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Student 92\Downloads\antimicrobial-resistance-amr-2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15411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59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Student 92\Downloads\antimicrobial-resistance-amr-2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1295401"/>
            <a:ext cx="6076950" cy="50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92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Student 92\Downloads\antimicrobial-resistance-amr-2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558800"/>
            <a:ext cx="607695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12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udent 92\Downloads\antimicrobial-resistance-amr-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1271588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81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Student 92\Downloads\antimicrobial-resistance-amr-3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83661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8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Student 92\Downloads\antimicrobial-resistance-amr-3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54451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88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Student 92\Downloads\antimicrobial-resistance-amr-3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84931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1464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Student 92\Downloads\antimicrobial-resistance-amr-3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473200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7962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Student 92\Downloads\antimicrobial-resistance-amr-3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" y="609601"/>
            <a:ext cx="7291387" cy="563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6432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Student 92\Downloads\antimicrobial-resistance-amr-3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87488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4339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Student 92\Downloads\antimicrobial-resistance-amr-3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016000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0397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Student 92\Downloads\antimicrobial-resistance-amr-3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628650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726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Student 92\Downloads\antimicrobial-resistance-amr-3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974725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0433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Student 92\Downloads\antimicrobial-resistance-amr-3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655638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941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udent 92\Downloads\antimicrobial-resistance-amr-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010400" cy="571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45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Student 92\Downloads\antimicrobial-resistance-amr-4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946150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1474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Student 92\Downloads\antimicrobial-resistance-amr-4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33450"/>
            <a:ext cx="6570663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9378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Student 92\Downloads\antimicrobial-resistance-amr-4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69691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1423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Student 92\Downloads\antimicrobial-resistance-amr-4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50950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5170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Student 92\Downloads\antimicrobial-resistance-amr-4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655638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270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udent 92\Downloads\antimicrobial-resistance-amr-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533400"/>
            <a:ext cx="8381999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07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udent 92\Downloads\antimicrobial-resistance-amr-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43890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4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tudent 92\Downloads\antimicrobial-resistance-amr-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1"/>
            <a:ext cx="6934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39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tudent 92\Downloads\antimicrobial-resistance-amr-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391399" cy="520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39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tudent 92\Downloads\antimicrobial-resistance-amr-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200150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24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107</TotalTime>
  <Words>7</Words>
  <Application>Microsoft Office PowerPoint</Application>
  <PresentationFormat>On-screen Show (4:3)</PresentationFormat>
  <Paragraphs>4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Franklin Gothic Book</vt:lpstr>
      <vt:lpstr>Franklin Gothic Medium</vt:lpstr>
      <vt:lpstr>Tunga</vt:lpstr>
      <vt:lpstr>Wingdings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</dc:creator>
  <cp:lastModifiedBy>Administrator</cp:lastModifiedBy>
  <cp:revision>12</cp:revision>
  <dcterms:created xsi:type="dcterms:W3CDTF">2006-08-16T00:00:00Z</dcterms:created>
  <dcterms:modified xsi:type="dcterms:W3CDTF">2020-03-25T10:34:17Z</dcterms:modified>
</cp:coreProperties>
</file>