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7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8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1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9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1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8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2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9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8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1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2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5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B3D4BC-E4A4-4C00-9970-0B99A1B5CA4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4996A4-A9C5-4F3A-8E87-9D282056C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8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8070"/>
            <a:ext cx="10515600" cy="1577008"/>
          </a:xfrm>
        </p:spPr>
        <p:txBody>
          <a:bodyPr/>
          <a:lstStyle/>
          <a:p>
            <a:r>
              <a:rPr lang="en-US" dirty="0" smtClean="0"/>
              <a:t>The median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3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median test is a non-parametric test that is used to test whether two (or more) independent groups differ in central tendency - specifically whether the groups have been drawn from a population with the same median.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 is that the groups are drawn from populations with the same median</a:t>
            </a:r>
          </a:p>
        </p:txBody>
      </p:sp>
    </p:spTree>
    <p:extLst>
      <p:ext uri="{BB962C8B-B14F-4D97-AF65-F5344CB8AC3E}">
        <p14:creationId xmlns:p14="http://schemas.microsoft.com/office/powerpoint/2010/main" val="220525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data consist of two independent random sample x1,x2,x3…..</a:t>
            </a:r>
            <a:r>
              <a:rPr lang="en-US" dirty="0" err="1" smtClean="0"/>
              <a:t>xn</a:t>
            </a:r>
            <a:r>
              <a:rPr lang="en-US" dirty="0" smtClean="0"/>
              <a:t> and y1,y2,……</a:t>
            </a:r>
            <a:r>
              <a:rPr lang="en-US" dirty="0" err="1" smtClean="0"/>
              <a:t>yn</a:t>
            </a:r>
            <a:endParaRPr lang="en-US" dirty="0" smtClean="0"/>
          </a:p>
          <a:p>
            <a:r>
              <a:rPr lang="en-US" dirty="0" smtClean="0"/>
              <a:t>The measurement scale is at least ordinal </a:t>
            </a:r>
          </a:p>
          <a:p>
            <a:r>
              <a:rPr lang="en-US" dirty="0" smtClean="0"/>
              <a:t>The variable of interest is continuous.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7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Hypothesis </a:t>
            </a:r>
          </a:p>
          <a:p>
            <a:pPr marL="0" indent="0">
              <a:buNone/>
            </a:pPr>
            <a:r>
              <a:rPr lang="en-US" dirty="0" smtClean="0"/>
              <a:t>          Null hypothesis </a:t>
            </a:r>
            <a:r>
              <a:rPr lang="en-US" dirty="0" smtClean="0"/>
              <a:t> H</a:t>
            </a:r>
            <a:r>
              <a:rPr lang="en-US" baseline="-25000" dirty="0" smtClean="0"/>
              <a:t>0</a:t>
            </a:r>
            <a:r>
              <a:rPr lang="en-US" dirty="0" smtClean="0"/>
              <a:t> :</a:t>
            </a:r>
            <a:r>
              <a:rPr lang="en-US" dirty="0"/>
              <a:t>the two groups are from populations with the </a:t>
            </a:r>
            <a:r>
              <a:rPr lang="en-US" dirty="0" smtClean="0"/>
              <a:t> same median</a:t>
            </a:r>
          </a:p>
          <a:p>
            <a:pPr marL="0" indent="0">
              <a:buNone/>
            </a:pPr>
            <a:r>
              <a:rPr lang="en-US" dirty="0"/>
              <a:t>Alternate </a:t>
            </a:r>
            <a:r>
              <a:rPr lang="en-US" dirty="0" smtClean="0"/>
              <a:t>hypothesis </a:t>
            </a:r>
            <a:r>
              <a:rPr lang="en-US" dirty="0" smtClean="0"/>
              <a:t>H</a:t>
            </a:r>
            <a:r>
              <a:rPr lang="en-US" baseline="-25000" dirty="0" smtClean="0"/>
              <a:t>1 </a:t>
            </a:r>
            <a:r>
              <a:rPr lang="en-US" dirty="0" smtClean="0"/>
              <a:t>: </a:t>
            </a:r>
            <a:r>
              <a:rPr lang="en-US" dirty="0"/>
              <a:t>the median of one population is different from that of the </a:t>
            </a:r>
            <a:r>
              <a:rPr lang="en-US" dirty="0" smtClean="0"/>
              <a:t>other                            (</a:t>
            </a:r>
            <a:r>
              <a:rPr lang="en-US" dirty="0"/>
              <a:t>two-tailed test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Level of significance :</a:t>
            </a:r>
          </a:p>
          <a:p>
            <a:pPr marL="0" indent="0">
              <a:buNone/>
            </a:pPr>
            <a:r>
              <a:rPr lang="en-US" dirty="0" smtClean="0"/>
              <a:t>		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=0.05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statistic:</a:t>
            </a:r>
            <a:endParaRPr lang="en-US" dirty="0"/>
          </a:p>
        </p:txBody>
      </p:sp>
      <p:pic>
        <p:nvPicPr>
          <p:cNvPr id="1026" name="Picture 2" descr="METHOD&#10;• Determine the combined median of the m + n scores.&#10;• Split each group’s score at that combined median – those wh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58" y="0"/>
            <a:ext cx="12384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3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10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Critical region 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if 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 then reject Ho .             where Z (tabulated value)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if 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</m:oMath>
                </a14:m>
                <a:r>
                  <a:rPr lang="en-US" dirty="0" smtClean="0"/>
                  <a:t> reject Ho.</a:t>
                </a:r>
              </a:p>
              <a:p>
                <a:r>
                  <a:rPr lang="en-US" dirty="0" smtClean="0"/>
                  <a:t>Conclusion 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  <a:r>
                  <a:rPr lang="en-US" dirty="0" smtClean="0"/>
                  <a:t>if 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and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</a:t>
                </a:r>
                <a:r>
                  <a:rPr lang="en-US" dirty="0" smtClean="0"/>
                  <a:t>  </a:t>
                </a:r>
                <a:r>
                  <a:rPr lang="en-US" dirty="0" smtClean="0"/>
                  <a:t>if 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 reject the null hypothesis otherwise do not        reject the null hypothesis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704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143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Garamond</vt:lpstr>
      <vt:lpstr>Times New Roman</vt:lpstr>
      <vt:lpstr>Organic</vt:lpstr>
      <vt:lpstr>PowerPoint Presentation</vt:lpstr>
      <vt:lpstr>The median test</vt:lpstr>
      <vt:lpstr>Median test</vt:lpstr>
      <vt:lpstr>Assumptions</vt:lpstr>
      <vt:lpstr>General Procedure</vt:lpstr>
      <vt:lpstr>Test statistic:</vt:lpstr>
      <vt:lpstr>statistic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9</cp:revision>
  <dcterms:created xsi:type="dcterms:W3CDTF">2020-04-30T19:44:36Z</dcterms:created>
  <dcterms:modified xsi:type="dcterms:W3CDTF">2020-04-30T20:10:05Z</dcterms:modified>
</cp:coreProperties>
</file>