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03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35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2021/3/21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Lecture 1</a:t>
            </a:r>
            <a:br>
              <a:rPr lang="en-US" altLang="zh-CN" dirty="0" smtClean="0"/>
            </a:br>
            <a:r>
              <a:rPr lang="en-US" altLang="zh-CN" dirty="0" smtClean="0"/>
              <a:t>Natural </a:t>
            </a:r>
            <a:r>
              <a:rPr lang="en-US" altLang="zh-CN" dirty="0"/>
              <a:t>and artificial selection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Natural Selection and Evolution</a:t>
            </a:r>
          </a:p>
        </p:txBody>
      </p:sp>
      <p:sp>
        <p:nvSpPr>
          <p:cNvPr id="1048648" name="Content Placeholder 10486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Natural selection will lead to  evolution                 </a:t>
            </a:r>
          </a:p>
          <a:p>
            <a:r>
              <a:rPr lang="en-US"/>
              <a:t>When individuals with certain characteristic have a greater survival  or  reproductive rate than other individuals in a population</a:t>
            </a:r>
          </a:p>
          <a:p>
            <a:r>
              <a:rPr lang="en-US"/>
              <a:t>Natural selection is process by which traits become more or less common in population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Natural selection is base on features of living systems </a:t>
            </a:r>
          </a:p>
        </p:txBody>
      </p:sp>
      <p:sp>
        <p:nvSpPr>
          <p:cNvPr id="1048650" name="Content Placeholder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Variation _individuals in a population vary from one another </a:t>
            </a:r>
          </a:p>
          <a:p>
            <a:r>
              <a:rPr lang="en-US"/>
              <a:t>Inheritance _parents pass on their traits to their offspring genetically </a:t>
            </a:r>
          </a:p>
          <a:p>
            <a:r>
              <a:rPr lang="en-US"/>
              <a:t>Selection _some variants reproduce more than others </a:t>
            </a:r>
          </a:p>
          <a:p>
            <a:r>
              <a:rPr lang="en-US"/>
              <a:t>Time _succesful  variations  accumulate over many generations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</a:t>
            </a:r>
          </a:p>
        </p:txBody>
      </p:sp>
      <p:sp>
        <p:nvSpPr>
          <p:cNvPr id="1048652" name="Content Placeholder 10486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Organisms within a population exihibit individual variation in appearance and behaviour </a:t>
            </a:r>
          </a:p>
          <a:p>
            <a:r>
              <a:rPr lang="en-US"/>
              <a:t>Ex : Body size ,hair color ,voice properties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Inheritance </a:t>
            </a:r>
          </a:p>
        </p:txBody>
      </p:sp>
      <p:sp>
        <p:nvSpPr>
          <p:cNvPr id="1048654" name="Content Placeholder 1048653"/>
          <p:cNvSpPr>
            <a:spLocks noGrp="1"/>
          </p:cNvSpPr>
          <p:nvPr>
            <p:ph idx="1"/>
          </p:nvPr>
        </p:nvSpPr>
        <p:spPr/>
        <p:txBody>
          <a:bodyPr>
            <a:normAutofit fontScale="94821"/>
          </a:bodyPr>
          <a:lstStyle/>
          <a:p>
            <a:r>
              <a:rPr lang="en-US"/>
              <a:t>Organisms that survive and reproduce have the chance to pass their traits to the next generation</a:t>
            </a:r>
          </a:p>
          <a:p>
            <a:endParaRPr lang="en-US"/>
          </a:p>
          <a:p>
            <a:r>
              <a:rPr lang="en-US"/>
              <a:t>Organisms that survive and produce far more eggs and seeds than could be supported by ecosystem </a:t>
            </a:r>
          </a:p>
          <a:p>
            <a:r>
              <a:rPr lang="en-US"/>
              <a:t>Necessary to ensure there would be enough adults to continue the species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0486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</a:t>
            </a:r>
          </a:p>
        </p:txBody>
      </p:sp>
      <p:sp>
        <p:nvSpPr>
          <p:cNvPr id="1048656" name="Content Placeholder 1048655"/>
          <p:cNvSpPr>
            <a:spLocks noGrp="1"/>
          </p:cNvSpPr>
          <p:nvPr>
            <p:ph idx="1"/>
          </p:nvPr>
        </p:nvSpPr>
        <p:spPr/>
        <p:txBody>
          <a:bodyPr>
            <a:normAutofit fontScale="94821"/>
          </a:bodyPr>
          <a:lstStyle/>
          <a:p>
            <a:r>
              <a:rPr lang="en-US"/>
              <a:t>In order to have their traits passed down,organisms have to struggle to survive </a:t>
            </a:r>
          </a:p>
          <a:p>
            <a:r>
              <a:rPr lang="en-US"/>
              <a:t>Struggle for Existence _Members of same species compete for food ,water,shelter,space and mates </a:t>
            </a:r>
          </a:p>
          <a:p>
            <a:r>
              <a:rPr lang="en-US"/>
              <a:t>Ex_Feather train on male peacocks to attract mate</a:t>
            </a:r>
          </a:p>
          <a:p>
            <a:r>
              <a:rPr lang="en-US"/>
              <a:t>Survival of the fittest_How well suited an organism is to its enviroment </a:t>
            </a:r>
          </a:p>
          <a:p>
            <a:r>
              <a:rPr lang="en-US"/>
              <a:t>Adaptation _inherited characteristic that increases an organisms chance of survival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</a:t>
            </a:r>
          </a:p>
        </p:txBody>
      </p:sp>
      <p:sp>
        <p:nvSpPr>
          <p:cNvPr id="1048658" name="Content Placeholder 10486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Overtime ,the successful  variations will accumulate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0486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Artifical Selection </a:t>
            </a:r>
          </a:p>
        </p:txBody>
      </p:sp>
      <p:sp>
        <p:nvSpPr>
          <p:cNvPr id="1048660" name="Content Placeholder 104865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humans choose traits and breed organisms for that trait</a:t>
            </a:r>
          </a:p>
          <a:p>
            <a:r>
              <a:rPr lang="en-US"/>
              <a:t> Also known as selective breeding</a:t>
            </a:r>
          </a:p>
          <a:p>
            <a:r>
              <a:rPr lang="en-US"/>
              <a:t>For example, cabbage derived from the wild mustard plant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04866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Natural selection vs. Artificial Selection</a:t>
            </a:r>
          </a:p>
        </p:txBody>
      </p:sp>
      <p:sp>
        <p:nvSpPr>
          <p:cNvPr id="1048662" name="Content Placeholder 1048661"/>
          <p:cNvSpPr>
            <a:spLocks noGrp="1"/>
          </p:cNvSpPr>
          <p:nvPr>
            <p:ph idx="1"/>
          </p:nvPr>
        </p:nvSpPr>
        <p:spPr/>
        <p:txBody>
          <a:bodyPr>
            <a:normAutofit fontScale="94821" lnSpcReduction="20000"/>
          </a:bodyPr>
          <a:lstStyle/>
          <a:p>
            <a:r>
              <a:rPr lang="en-US"/>
              <a:t>Natural selection _Dominated by environmental factors </a:t>
            </a:r>
          </a:p>
          <a:p>
            <a:r>
              <a:rPr lang="en-US"/>
              <a:t>_where nature chooses organism with best traits for survival </a:t>
            </a:r>
          </a:p>
          <a:p>
            <a:endParaRPr lang="en-US"/>
          </a:p>
          <a:p>
            <a:r>
              <a:rPr lang="en-US"/>
              <a:t>Artificial selection_Controlled by humans </a:t>
            </a:r>
          </a:p>
          <a:p>
            <a:r>
              <a:rPr lang="en-US"/>
              <a:t>Person chooses which traits of the organism they want it to have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Lecture 1 Natural and artificial selection</vt:lpstr>
      <vt:lpstr>Natural Selection and Evolution</vt:lpstr>
      <vt:lpstr>Natural selection is base on features of living systems </vt:lpstr>
      <vt:lpstr>Variation</vt:lpstr>
      <vt:lpstr>Inheritance </vt:lpstr>
      <vt:lpstr>Selection </vt:lpstr>
      <vt:lpstr>Time </vt:lpstr>
      <vt:lpstr>Artifical Selection </vt:lpstr>
      <vt:lpstr>Natural selection vs. Artificial Selection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Natural and artificial selection</dc:title>
  <dc:creator>D2302</dc:creator>
  <cp:lastModifiedBy>3Star</cp:lastModifiedBy>
  <cp:revision>1</cp:revision>
  <dcterms:created xsi:type="dcterms:W3CDTF">2015-05-11T13:30:45Z</dcterms:created>
  <dcterms:modified xsi:type="dcterms:W3CDTF">2021-03-21T05:16:16Z</dcterms:modified>
</cp:coreProperties>
</file>