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7" r:id="rId17"/>
    <p:sldId id="275" r:id="rId18"/>
    <p:sldId id="277" r:id="rId19"/>
    <p:sldId id="278" r:id="rId20"/>
    <p:sldId id="279" r:id="rId21"/>
    <p:sldId id="280" r:id="rId22"/>
    <p:sldId id="286"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392617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158080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816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230761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777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219648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247584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228095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17754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101420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422965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19006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40493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297692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370295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63DEF-1786-41DB-8A22-8CA1AD5EB0B8}" type="datetimeFigureOut">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91C29-3B5C-44F0-976B-CCBCF48C1157}" type="slidenum">
              <a:rPr lang="en-US" smtClean="0"/>
              <a:t>‹#›</a:t>
            </a:fld>
            <a:endParaRPr lang="en-US" dirty="0"/>
          </a:p>
        </p:txBody>
      </p:sp>
    </p:spTree>
    <p:extLst>
      <p:ext uri="{BB962C8B-B14F-4D97-AF65-F5344CB8AC3E}">
        <p14:creationId xmlns:p14="http://schemas.microsoft.com/office/powerpoint/2010/main" val="382485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B63DEF-1786-41DB-8A22-8CA1AD5EB0B8}" type="datetimeFigureOut">
              <a:rPr lang="en-US" smtClean="0"/>
              <a:t>5/3/2020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791C29-3B5C-44F0-976B-CCBCF48C1157}" type="slidenum">
              <a:rPr lang="en-US" smtClean="0"/>
              <a:t>‹#›</a:t>
            </a:fld>
            <a:endParaRPr lang="en-US" dirty="0"/>
          </a:p>
        </p:txBody>
      </p:sp>
    </p:spTree>
    <p:extLst>
      <p:ext uri="{BB962C8B-B14F-4D97-AF65-F5344CB8AC3E}">
        <p14:creationId xmlns:p14="http://schemas.microsoft.com/office/powerpoint/2010/main" val="33075651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0D3B-37F5-4843-BF03-3F3EFAFAD69F}"/>
              </a:ext>
            </a:extLst>
          </p:cNvPr>
          <p:cNvSpPr>
            <a:spLocks noGrp="1"/>
          </p:cNvSpPr>
          <p:nvPr>
            <p:ph type="title"/>
          </p:nvPr>
        </p:nvSpPr>
        <p:spPr>
          <a:xfrm>
            <a:off x="331305" y="3180522"/>
            <a:ext cx="9753600" cy="728870"/>
          </a:xfrm>
        </p:spPr>
        <p:txBody>
          <a:bodyPr>
            <a:normAutofit/>
          </a:bodyPr>
          <a:lstStyle/>
          <a:p>
            <a:r>
              <a:rPr lang="en-US" dirty="0"/>
              <a:t>    </a:t>
            </a:r>
            <a:r>
              <a:rPr lang="en-US" b="1" u="sng" dirty="0"/>
              <a:t>Plot of the “Tess Of the D’Urbervilles”</a:t>
            </a:r>
          </a:p>
        </p:txBody>
      </p:sp>
    </p:spTree>
    <p:extLst>
      <p:ext uri="{BB962C8B-B14F-4D97-AF65-F5344CB8AC3E}">
        <p14:creationId xmlns:p14="http://schemas.microsoft.com/office/powerpoint/2010/main" val="199345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93526B5-825F-4D76-9220-0EDAC5A9D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87" y="1588"/>
            <a:ext cx="9554818"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2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75F1D52-6FB2-47A1-BED9-A87383F4D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2" y="1588"/>
            <a:ext cx="9369287"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3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DB0E238-11E5-477D-852A-1C0C53ADC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2" y="1588"/>
            <a:ext cx="9568071"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8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8B9C467-048F-4184-9C33-9B82D7CAA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69574"/>
            <a:ext cx="9382539"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1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3092BB6-BD08-416E-80C2-8B327F644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588"/>
            <a:ext cx="9594574"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3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CE009A6-5D2A-4B26-9FEE-F9867C015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75"/>
            <a:ext cx="9515062"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1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F6B6-0833-4B18-A320-383311AB3DB0}"/>
              </a:ext>
            </a:extLst>
          </p:cNvPr>
          <p:cNvSpPr>
            <a:spLocks noGrp="1"/>
          </p:cNvSpPr>
          <p:nvPr>
            <p:ph type="title"/>
          </p:nvPr>
        </p:nvSpPr>
        <p:spPr>
          <a:xfrm>
            <a:off x="677334" y="2663686"/>
            <a:ext cx="8596668" cy="1497497"/>
          </a:xfrm>
        </p:spPr>
        <p:txBody>
          <a:bodyPr/>
          <a:lstStyle/>
          <a:p>
            <a:r>
              <a:rPr lang="en-US" dirty="0"/>
              <a:t>          </a:t>
            </a:r>
            <a:br>
              <a:rPr lang="en-US" dirty="0"/>
            </a:br>
            <a:r>
              <a:rPr lang="en-US" dirty="0"/>
              <a:t>                   </a:t>
            </a:r>
            <a:r>
              <a:rPr lang="en-US" u="sng" dirty="0"/>
              <a:t>Characters:</a:t>
            </a:r>
          </a:p>
        </p:txBody>
      </p:sp>
    </p:spTree>
    <p:extLst>
      <p:ext uri="{BB962C8B-B14F-4D97-AF65-F5344CB8AC3E}">
        <p14:creationId xmlns:p14="http://schemas.microsoft.com/office/powerpoint/2010/main" val="110593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42BA9D99-55C1-4A6C-B051-EA1094B4D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4" y="357809"/>
            <a:ext cx="8786191" cy="573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6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7BA57F1F-989C-4A99-ACF9-09FFE139C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138" y="198783"/>
            <a:ext cx="8507897" cy="65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81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834389D-D996-4DC7-B740-0257DE68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88"/>
            <a:ext cx="895847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6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7922D3-DD88-49F7-9763-3589416A22FD}"/>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449263"/>
            <a:ext cx="10515600" cy="591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0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E26903FC-B3FE-486C-9398-0BAAC4F26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 y="3175"/>
            <a:ext cx="8786191"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4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2E923DE1-385E-4819-BE22-3978A978C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42" y="1588"/>
            <a:ext cx="8786193"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73A60-33C2-4E09-A5BD-203B414D9B42}"/>
              </a:ext>
            </a:extLst>
          </p:cNvPr>
          <p:cNvSpPr>
            <a:spLocks noGrp="1"/>
          </p:cNvSpPr>
          <p:nvPr>
            <p:ph type="title"/>
          </p:nvPr>
        </p:nvSpPr>
        <p:spPr>
          <a:xfrm>
            <a:off x="677334" y="2504661"/>
            <a:ext cx="8596668" cy="2411895"/>
          </a:xfrm>
        </p:spPr>
        <p:txBody>
          <a:bodyPr/>
          <a:lstStyle/>
          <a:p>
            <a:br>
              <a:rPr lang="en-US" dirty="0"/>
            </a:br>
            <a:r>
              <a:rPr lang="en-US" u="sng" dirty="0"/>
              <a:t>Themes of the Tess of the D’Urbervilles</a:t>
            </a:r>
          </a:p>
        </p:txBody>
      </p:sp>
    </p:spTree>
    <p:extLst>
      <p:ext uri="{BB962C8B-B14F-4D97-AF65-F5344CB8AC3E}">
        <p14:creationId xmlns:p14="http://schemas.microsoft.com/office/powerpoint/2010/main" val="381462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C7B7-66E4-433B-AB18-C3022BF35673}"/>
              </a:ext>
            </a:extLst>
          </p:cNvPr>
          <p:cNvSpPr>
            <a:spLocks noGrp="1"/>
          </p:cNvSpPr>
          <p:nvPr>
            <p:ph type="title"/>
          </p:nvPr>
        </p:nvSpPr>
        <p:spPr>
          <a:xfrm>
            <a:off x="677334" y="609599"/>
            <a:ext cx="8596668" cy="5950227"/>
          </a:xfrm>
        </p:spPr>
        <p:txBody>
          <a:bodyPr>
            <a:normAutofit fontScale="90000"/>
          </a:bodyPr>
          <a:lstStyle/>
          <a:p>
            <a:br>
              <a:rPr lang="en-US" sz="2700" dirty="0">
                <a:solidFill>
                  <a:schemeClr val="tx1"/>
                </a:solidFill>
              </a:rPr>
            </a:br>
            <a:r>
              <a:rPr lang="en-US" sz="2700" dirty="0">
                <a:solidFill>
                  <a:schemeClr val="tx1"/>
                </a:solidFill>
              </a:rPr>
              <a:t>Following themes are highly mentioned in Tess of the D’Urbervilles:</a:t>
            </a:r>
            <a:br>
              <a:rPr lang="en-US" sz="2700" dirty="0">
                <a:solidFill>
                  <a:schemeClr val="tx1"/>
                </a:solidFill>
              </a:rPr>
            </a:br>
            <a:r>
              <a:rPr lang="en-US" sz="2700" dirty="0">
                <a:solidFill>
                  <a:schemeClr val="tx1"/>
                </a:solidFill>
              </a:rPr>
              <a:t>        Injustice of Existence</a:t>
            </a:r>
            <a:br>
              <a:rPr lang="en-US" sz="2700" dirty="0">
                <a:solidFill>
                  <a:schemeClr val="tx1"/>
                </a:solidFill>
              </a:rPr>
            </a:br>
            <a:r>
              <a:rPr lang="en-US" sz="2700" dirty="0">
                <a:solidFill>
                  <a:schemeClr val="tx1"/>
                </a:solidFill>
              </a:rPr>
              <a:t>        Changing Ideas of Social Class</a:t>
            </a:r>
            <a:br>
              <a:rPr lang="en-US" sz="2700" dirty="0">
                <a:solidFill>
                  <a:schemeClr val="tx1"/>
                </a:solidFill>
              </a:rPr>
            </a:br>
            <a:r>
              <a:rPr lang="en-US" sz="2700" dirty="0">
                <a:solidFill>
                  <a:schemeClr val="tx1"/>
                </a:solidFill>
              </a:rPr>
              <a:t>        Men dominating Women</a:t>
            </a:r>
            <a:br>
              <a:rPr lang="en-US" sz="2700" dirty="0">
                <a:solidFill>
                  <a:schemeClr val="tx1"/>
                </a:solidFill>
              </a:rPr>
            </a:br>
            <a:r>
              <a:rPr lang="en-US" sz="2700" dirty="0">
                <a:solidFill>
                  <a:schemeClr val="tx1"/>
                </a:solidFill>
              </a:rPr>
              <a:t>        Fate vs Free will</a:t>
            </a:r>
            <a:br>
              <a:rPr lang="en-US" sz="2700" dirty="0">
                <a:solidFill>
                  <a:schemeClr val="tx1"/>
                </a:solidFill>
              </a:rPr>
            </a:br>
            <a:r>
              <a:rPr lang="en-US" sz="2700" dirty="0">
                <a:solidFill>
                  <a:schemeClr val="tx1"/>
                </a:solidFill>
              </a:rPr>
              <a:t>        Women and Feminity</a:t>
            </a:r>
            <a:br>
              <a:rPr lang="en-US" sz="2700" dirty="0">
                <a:solidFill>
                  <a:schemeClr val="tx1"/>
                </a:solidFill>
              </a:rPr>
            </a:br>
            <a:r>
              <a:rPr lang="en-US" sz="2700" dirty="0">
                <a:solidFill>
                  <a:schemeClr val="tx1"/>
                </a:solidFill>
              </a:rPr>
              <a:t>        Justice and Judgement</a:t>
            </a:r>
            <a:br>
              <a:rPr lang="en-US" sz="2700" dirty="0">
                <a:solidFill>
                  <a:schemeClr val="tx1"/>
                </a:solidFill>
              </a:rPr>
            </a:br>
            <a:r>
              <a:rPr lang="en-US" sz="2700" dirty="0">
                <a:solidFill>
                  <a:schemeClr val="tx1"/>
                </a:solidFill>
              </a:rPr>
              <a:t>        Contrasting Regions</a:t>
            </a:r>
            <a:br>
              <a:rPr lang="en-US" sz="2700" dirty="0">
                <a:solidFill>
                  <a:schemeClr val="tx1"/>
                </a:solidFill>
              </a:rPr>
            </a:br>
            <a:r>
              <a:rPr lang="en-US" sz="2700" dirty="0">
                <a:solidFill>
                  <a:schemeClr val="tx1"/>
                </a:solidFill>
              </a:rPr>
              <a:t>        Marriage</a:t>
            </a:r>
            <a:br>
              <a:rPr lang="en-US" sz="2700" dirty="0">
                <a:solidFill>
                  <a:schemeClr val="tx1"/>
                </a:solidFill>
              </a:rPr>
            </a:br>
            <a:r>
              <a:rPr lang="en-US" sz="2700" dirty="0">
                <a:solidFill>
                  <a:schemeClr val="tx1"/>
                </a:solidFill>
              </a:rPr>
              <a:t>        Love</a:t>
            </a:r>
            <a:br>
              <a:rPr lang="en-US" sz="2700" dirty="0">
                <a:solidFill>
                  <a:schemeClr val="tx1"/>
                </a:solidFill>
              </a:rPr>
            </a:br>
            <a:r>
              <a:rPr lang="en-US" sz="2700" dirty="0">
                <a:solidFill>
                  <a:schemeClr val="tx1"/>
                </a:solidFill>
              </a:rPr>
              <a:t>        Time</a:t>
            </a:r>
            <a:br>
              <a:rPr lang="en-US" sz="2700" dirty="0">
                <a:solidFill>
                  <a:schemeClr val="tx1"/>
                </a:solidFill>
              </a:rPr>
            </a:br>
            <a:r>
              <a:rPr lang="en-US" sz="2700" dirty="0">
                <a:solidFill>
                  <a:schemeClr val="tx1"/>
                </a:solidFill>
              </a:rPr>
              <a:t>        Sex </a:t>
            </a:r>
            <a:br>
              <a:rPr lang="en-US" sz="2700" dirty="0">
                <a:solidFill>
                  <a:schemeClr val="tx1"/>
                </a:solidFill>
              </a:rPr>
            </a:br>
            <a:r>
              <a:rPr lang="en-US" sz="2700" dirty="0">
                <a:solidFill>
                  <a:schemeClr val="tx1"/>
                </a:solidFill>
              </a:rPr>
              <a:t>        Memory and Past</a:t>
            </a:r>
            <a:br>
              <a:rPr lang="en-US" sz="2700" dirty="0">
                <a:solidFill>
                  <a:schemeClr val="tx1"/>
                </a:solidFill>
              </a:rPr>
            </a:br>
            <a:r>
              <a:rPr lang="en-US" sz="2700" dirty="0">
                <a:solidFill>
                  <a:schemeClr val="tx1"/>
                </a:solidFill>
              </a:rPr>
              <a:t>        Religion</a:t>
            </a:r>
          </a:p>
        </p:txBody>
      </p:sp>
    </p:spTree>
    <p:extLst>
      <p:ext uri="{BB962C8B-B14F-4D97-AF65-F5344CB8AC3E}">
        <p14:creationId xmlns:p14="http://schemas.microsoft.com/office/powerpoint/2010/main" val="371244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9A1C0AE-2EC1-45A8-A5D5-89C706C71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6" y="384313"/>
            <a:ext cx="9210261" cy="600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58D84B5-E16B-4CBB-B7AA-A8FF2B2DF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2" y="3175"/>
            <a:ext cx="9303025" cy="729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04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D53692A-0FD2-4917-91A6-FE202C354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0" y="-16565"/>
            <a:ext cx="97536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9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AECDFFD-1473-442D-A433-27A09930C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 y="3175"/>
            <a:ext cx="9197009"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76CCDBB-3F8E-4E06-ADF5-1B989DA42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7" y="1588"/>
            <a:ext cx="9210262"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93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652AC92-82B7-4F30-82F4-F8E7E69DC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8" y="1588"/>
            <a:ext cx="9236765"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22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E9329FB-ED2C-4180-9B0C-5DB5AC18C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1588"/>
            <a:ext cx="926327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531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408</TotalTime>
  <Words>92</Words>
  <Application>Microsoft Office PowerPoint</Application>
  <PresentationFormat>Widescreen</PresentationFormat>
  <Paragraphs>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Trebuchet MS</vt:lpstr>
      <vt:lpstr>Wingdings 3</vt:lpstr>
      <vt:lpstr>Facet</vt:lpstr>
      <vt:lpstr>    Plot of the “Tess Of the D’Urbervilles”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Characters:</vt:lpstr>
      <vt:lpstr>PowerPoint Presentation</vt:lpstr>
      <vt:lpstr>PowerPoint Presentation</vt:lpstr>
      <vt:lpstr>PowerPoint Presentation</vt:lpstr>
      <vt:lpstr>PowerPoint Presentation</vt:lpstr>
      <vt:lpstr>PowerPoint Presentation</vt:lpstr>
      <vt:lpstr> Themes of the Tess of the D’Urbervilles</vt:lpstr>
      <vt:lpstr> Following themes are highly mentioned in Tess of the D’Urbervilles:         Injustice of Existence         Changing Ideas of Social Class         Men dominating Women         Fate vs Free will         Women and Feminity         Justice and Judgement         Contrasting Regions         Marriage         Love         Time         Sex          Memory and Past         Religion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 of the “Tess Of the D’Urbervilles”</dc:title>
  <dc:creator>Warda</dc:creator>
  <cp:lastModifiedBy>Warda</cp:lastModifiedBy>
  <cp:revision>9</cp:revision>
  <dcterms:created xsi:type="dcterms:W3CDTF">2020-05-03T17:54:43Z</dcterms:created>
  <dcterms:modified xsi:type="dcterms:W3CDTF">2020-05-04T00:43:05Z</dcterms:modified>
</cp:coreProperties>
</file>