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FD4C97-6D00-4FD9-AE00-B70A5A52000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FD4C97-6D00-4FD9-AE00-B70A5A52000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FD4C97-6D00-4FD9-AE00-B70A5A52000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FD4C97-6D00-4FD9-AE00-B70A5A52000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FD4C97-6D00-4FD9-AE00-B70A5A52000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FD4C97-6D00-4FD9-AE00-B70A5A520003}"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FD4C97-6D00-4FD9-AE00-B70A5A520003}" type="datetimeFigureOut">
              <a:rPr lang="en-US" smtClean="0"/>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FD4C97-6D00-4FD9-AE00-B70A5A520003}" type="datetimeFigureOut">
              <a:rPr lang="en-US" smtClean="0"/>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D4C97-6D00-4FD9-AE00-B70A5A520003}" type="datetimeFigureOut">
              <a:rPr lang="en-US" smtClean="0"/>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D4C97-6D00-4FD9-AE00-B70A5A520003}"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D4C97-6D00-4FD9-AE00-B70A5A520003}"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61C02-4664-434B-BC7D-7BA6B76334E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4C97-6D00-4FD9-AE00-B70A5A520003}" type="datetimeFigureOut">
              <a:rPr lang="en-US" smtClean="0"/>
              <a:t>5/5/2020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61C02-4664-434B-BC7D-7BA6B76334E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an art thesis?</a:t>
            </a:r>
            <a:endParaRPr lang="en-US" dirty="0"/>
          </a:p>
        </p:txBody>
      </p:sp>
      <p:sp>
        <p:nvSpPr>
          <p:cNvPr id="3" name="Subtitle 2"/>
          <p:cNvSpPr>
            <a:spLocks noGrp="1"/>
          </p:cNvSpPr>
          <p:nvPr>
            <p:ph type="subTitle" idx="1"/>
          </p:nvPr>
        </p:nvSpPr>
        <p:spPr>
          <a:xfrm>
            <a:off x="1371600" y="3733800"/>
            <a:ext cx="6400800" cy="2514600"/>
          </a:xfrm>
        </p:spPr>
        <p:txBody>
          <a:bodyPr>
            <a:normAutofit fontScale="70000" lnSpcReduction="20000"/>
          </a:bodyPr>
          <a:lstStyle/>
          <a:p>
            <a:pPr algn="l"/>
            <a:r>
              <a:rPr lang="en-US" b="1" dirty="0"/>
              <a:t>An Art Thesis Needs to Combine both Artistic Talent and Knowledge of Theory. Art Thesis may be written on any topic that can be considered as art or connected with the arts. ... The purpose of the artistic creations is to share or stimulate the thoughts, feelings, emotions and sensory </a:t>
            </a:r>
            <a:r>
              <a:rPr lang="en-US" b="1" dirty="0" smtClean="0"/>
              <a:t>experiences.</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cap="all" dirty="0"/>
              <a:t>HOW TO START AN ART JOURNAL STEP BY </a:t>
            </a:r>
            <a:r>
              <a:rPr lang="en-US" b="1" cap="all" dirty="0" err="1" smtClean="0"/>
              <a:t>STEp</a:t>
            </a:r>
            <a:r>
              <a:rPr lang="en-US" b="1" cap="all" dirty="0"/>
              <a:t/>
            </a:r>
            <a:br>
              <a:rPr lang="en-US" b="1" cap="all" dirty="0"/>
            </a:br>
            <a:endParaRPr lang="en-US" dirty="0"/>
          </a:p>
        </p:txBody>
      </p:sp>
      <p:sp>
        <p:nvSpPr>
          <p:cNvPr id="3" name="Content Placeholder 2"/>
          <p:cNvSpPr>
            <a:spLocks noGrp="1"/>
          </p:cNvSpPr>
          <p:nvPr>
            <p:ph idx="1"/>
          </p:nvPr>
        </p:nvSpPr>
        <p:spPr/>
        <p:txBody>
          <a:bodyPr/>
          <a:lstStyle/>
          <a:p>
            <a:r>
              <a:rPr lang="en-US" cap="all" dirty="0"/>
              <a:t>1: TO WORK OUT THOUGHTS AND </a:t>
            </a:r>
            <a:r>
              <a:rPr lang="en-US" cap="all" dirty="0" smtClean="0"/>
              <a:t>FEELINGS.</a:t>
            </a:r>
            <a:endParaRPr lang="en-US" cap="all" dirty="0"/>
          </a:p>
          <a:p>
            <a:r>
              <a:rPr lang="en-US" cap="all" dirty="0"/>
              <a:t>2: DREAM, PLAN AND SET </a:t>
            </a:r>
            <a:r>
              <a:rPr lang="en-US" cap="all" dirty="0" smtClean="0"/>
              <a:t>GOALS.</a:t>
            </a:r>
            <a:endParaRPr lang="en-US" cap="all" dirty="0"/>
          </a:p>
          <a:p>
            <a:r>
              <a:rPr lang="en-US" cap="all" dirty="0"/>
              <a:t>3. TO AWAKEN YOUR CREATIVE </a:t>
            </a:r>
            <a:r>
              <a:rPr lang="en-US" cap="all" dirty="0" smtClean="0"/>
              <a:t>SELF.</a:t>
            </a:r>
            <a:endParaRPr lang="en-US" cap="all" dirty="0"/>
          </a:p>
          <a:p>
            <a:r>
              <a:rPr lang="en-US" cap="all" dirty="0"/>
              <a:t>4. FOR PERSONAL DEVELOPMENT AND/OR SPIRITUAL </a:t>
            </a:r>
            <a:r>
              <a:rPr lang="en-US" cap="all" dirty="0" smtClean="0"/>
              <a:t>GROWTH.</a:t>
            </a:r>
            <a:endParaRPr lang="en-US" cap="all" dirty="0"/>
          </a:p>
          <a:p>
            <a:r>
              <a:rPr lang="en-US" cap="all" dirty="0"/>
              <a:t>5. TO PLAY AND HAVE </a:t>
            </a:r>
            <a:r>
              <a:rPr lang="en-US" cap="all" dirty="0" smtClean="0"/>
              <a:t>FUN.</a:t>
            </a:r>
            <a:endParaRPr lang="en-US" cap="all"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609600"/>
            <a:ext cx="7010400" cy="800219"/>
          </a:xfrm>
          <a:prstGeom prst="rect">
            <a:avLst/>
          </a:prstGeom>
          <a:noFill/>
        </p:spPr>
        <p:txBody>
          <a:bodyPr wrap="square" rtlCol="0">
            <a:spAutoFit/>
          </a:bodyPr>
          <a:lstStyle/>
          <a:p>
            <a:r>
              <a:rPr lang="en-US" sz="2800" b="1" cap="all" dirty="0"/>
              <a:t>TORN UP PAPERS </a:t>
            </a:r>
            <a:r>
              <a:rPr lang="en-US" sz="2800" b="1" cap="all" dirty="0" smtClean="0"/>
              <a:t>BACKGROUND.</a:t>
            </a:r>
            <a:endParaRPr lang="en-US" sz="2800" b="1" cap="all" dirty="0"/>
          </a:p>
          <a:p>
            <a:endParaRPr lang="en-US" b="1" dirty="0"/>
          </a:p>
        </p:txBody>
      </p:sp>
      <p:pic>
        <p:nvPicPr>
          <p:cNvPr id="3" name="Picture 2" descr="altered-composition-book-page.jpg"/>
          <p:cNvPicPr>
            <a:picLocks noChangeAspect="1"/>
          </p:cNvPicPr>
          <p:nvPr/>
        </p:nvPicPr>
        <p:blipFill>
          <a:blip r:embed="rId2"/>
          <a:stretch>
            <a:fillRect/>
          </a:stretch>
        </p:blipFill>
        <p:spPr>
          <a:xfrm>
            <a:off x="990600" y="1295400"/>
            <a:ext cx="7137400" cy="53530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
            <a:ext cx="8077200" cy="800219"/>
          </a:xfrm>
          <a:prstGeom prst="rect">
            <a:avLst/>
          </a:prstGeom>
          <a:noFill/>
        </p:spPr>
        <p:txBody>
          <a:bodyPr wrap="square" rtlCol="0">
            <a:spAutoFit/>
          </a:bodyPr>
          <a:lstStyle/>
          <a:p>
            <a:r>
              <a:rPr lang="en-US" sz="2800" b="1" cap="all" dirty="0"/>
              <a:t>WATERCOLOR PAINTED </a:t>
            </a:r>
            <a:r>
              <a:rPr lang="en-US" sz="2800" b="1" cap="all" dirty="0" smtClean="0"/>
              <a:t>BACKGROUND.</a:t>
            </a:r>
            <a:endParaRPr lang="en-US" sz="2800" b="1" cap="all" dirty="0"/>
          </a:p>
          <a:p>
            <a:endParaRPr lang="en-US" dirty="0"/>
          </a:p>
        </p:txBody>
      </p:sp>
      <p:pic>
        <p:nvPicPr>
          <p:cNvPr id="3" name="Picture 2" descr="salt-and-glue-art-journal-technique.jpg"/>
          <p:cNvPicPr>
            <a:picLocks noChangeAspect="1"/>
          </p:cNvPicPr>
          <p:nvPr/>
        </p:nvPicPr>
        <p:blipFill>
          <a:blip r:embed="rId2"/>
          <a:stretch>
            <a:fillRect/>
          </a:stretch>
        </p:blipFill>
        <p:spPr>
          <a:xfrm>
            <a:off x="845996" y="990600"/>
            <a:ext cx="4335604" cy="56128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6553200" cy="800219"/>
          </a:xfrm>
          <a:prstGeom prst="rect">
            <a:avLst/>
          </a:prstGeom>
          <a:noFill/>
        </p:spPr>
        <p:txBody>
          <a:bodyPr wrap="square" rtlCol="0">
            <a:spAutoFit/>
          </a:bodyPr>
          <a:lstStyle/>
          <a:p>
            <a:r>
              <a:rPr lang="en-US" sz="2800" b="1" cap="all" dirty="0"/>
              <a:t>ACRYLIC PAINTING BACKGROUND</a:t>
            </a:r>
          </a:p>
          <a:p>
            <a:endParaRPr lang="en-US" dirty="0"/>
          </a:p>
        </p:txBody>
      </p:sp>
      <p:pic>
        <p:nvPicPr>
          <p:cNvPr id="3" name="Picture 2" descr="painted-journal-papers.jpg"/>
          <p:cNvPicPr>
            <a:picLocks noChangeAspect="1"/>
          </p:cNvPicPr>
          <p:nvPr/>
        </p:nvPicPr>
        <p:blipFill>
          <a:blip r:embed="rId2"/>
          <a:stretch>
            <a:fillRect/>
          </a:stretch>
        </p:blipFill>
        <p:spPr>
          <a:xfrm>
            <a:off x="381000" y="1028700"/>
            <a:ext cx="7543800" cy="56578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7315200" cy="861774"/>
          </a:xfrm>
          <a:prstGeom prst="rect">
            <a:avLst/>
          </a:prstGeom>
          <a:noFill/>
        </p:spPr>
        <p:txBody>
          <a:bodyPr wrap="square" rtlCol="0">
            <a:spAutoFit/>
          </a:bodyPr>
          <a:lstStyle/>
          <a:p>
            <a:r>
              <a:rPr lang="en-US" sz="3200" b="1" cap="all" dirty="0"/>
              <a:t>HIDDEN JOURNALING</a:t>
            </a:r>
          </a:p>
          <a:p>
            <a:endParaRPr lang="en-US" dirty="0"/>
          </a:p>
        </p:txBody>
      </p:sp>
      <p:pic>
        <p:nvPicPr>
          <p:cNvPr id="3" name="Picture 2" descr="hidden-journaling.jpg"/>
          <p:cNvPicPr>
            <a:picLocks noChangeAspect="1"/>
          </p:cNvPicPr>
          <p:nvPr/>
        </p:nvPicPr>
        <p:blipFill>
          <a:blip r:embed="rId2"/>
          <a:stretch>
            <a:fillRect/>
          </a:stretch>
        </p:blipFill>
        <p:spPr>
          <a:xfrm>
            <a:off x="477671" y="1195387"/>
            <a:ext cx="7428079" cy="4976813"/>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6934200" cy="861774"/>
          </a:xfrm>
          <a:prstGeom prst="rect">
            <a:avLst/>
          </a:prstGeom>
          <a:noFill/>
        </p:spPr>
        <p:txBody>
          <a:bodyPr wrap="square" rtlCol="0">
            <a:spAutoFit/>
          </a:bodyPr>
          <a:lstStyle/>
          <a:p>
            <a:r>
              <a:rPr lang="en-US" sz="3200" b="1" cap="all" dirty="0"/>
              <a:t>ADD LAYERS</a:t>
            </a:r>
          </a:p>
          <a:p>
            <a:endParaRPr lang="en-US" dirty="0"/>
          </a:p>
        </p:txBody>
      </p:sp>
      <p:pic>
        <p:nvPicPr>
          <p:cNvPr id="3" name="Picture 2" descr="art-journal-background-layers.jpg"/>
          <p:cNvPicPr>
            <a:picLocks noChangeAspect="1"/>
          </p:cNvPicPr>
          <p:nvPr/>
        </p:nvPicPr>
        <p:blipFill>
          <a:blip r:embed="rId2"/>
          <a:stretch>
            <a:fillRect/>
          </a:stretch>
        </p:blipFill>
        <p:spPr>
          <a:xfrm>
            <a:off x="838200" y="1066800"/>
            <a:ext cx="5486400" cy="5486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do you write a thesis statement for an art analysis?</a:t>
            </a:r>
          </a:p>
        </p:txBody>
      </p:sp>
      <p:sp>
        <p:nvSpPr>
          <p:cNvPr id="3" name="Content Placeholder 2"/>
          <p:cNvSpPr>
            <a:spLocks noGrp="1"/>
          </p:cNvSpPr>
          <p:nvPr>
            <p:ph idx="1"/>
          </p:nvPr>
        </p:nvSpPr>
        <p:spPr/>
        <p:txBody>
          <a:bodyPr/>
          <a:lstStyle/>
          <a:p>
            <a:r>
              <a:rPr lang="en-US" dirty="0"/>
              <a:t>The Thesis Statement: Your thesis should provide a framework for your analysis and suggest your interpretation of the work. A thesis statement does not necessarily involve a statement of argument or original insight, but it should let the reader know how the artist's formal choices affect the viewer.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do you analyze an art </a:t>
            </a:r>
            <a:r>
              <a:rPr lang="en-US" b="1" dirty="0" smtClean="0"/>
              <a:t>form?</a:t>
            </a:r>
            <a:endParaRPr lang="en-US" b="1" dirty="0"/>
          </a:p>
        </p:txBody>
      </p:sp>
      <p:sp>
        <p:nvSpPr>
          <p:cNvPr id="3" name="Content Placeholder 2"/>
          <p:cNvSpPr>
            <a:spLocks noGrp="1"/>
          </p:cNvSpPr>
          <p:nvPr>
            <p:ph idx="1"/>
          </p:nvPr>
        </p:nvSpPr>
        <p:spPr/>
        <p:txBody>
          <a:bodyPr/>
          <a:lstStyle/>
          <a:p>
            <a:r>
              <a:rPr lang="en-US" dirty="0"/>
              <a:t>An Element of Art</a:t>
            </a:r>
          </a:p>
          <a:p>
            <a:r>
              <a:rPr lang="en-US" dirty="0"/>
              <a:t>In addition, to form, they include line, shape, value, color, texture, and space. As an Element of Art, form connotes something that is three-dimensional and encloses volume, having length, width, and height, versus shape, which is two-dimensional, or </a:t>
            </a:r>
            <a:r>
              <a:rPr lang="en-US" dirty="0" smtClean="0"/>
              <a:t>flat.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the difference between fine art and folk </a:t>
            </a:r>
            <a:r>
              <a:rPr lang="en-US" b="1" dirty="0" smtClean="0"/>
              <a:t>art?</a:t>
            </a:r>
            <a:endParaRPr lang="en-US" b="1" dirty="0"/>
          </a:p>
        </p:txBody>
      </p:sp>
      <p:sp>
        <p:nvSpPr>
          <p:cNvPr id="3" name="Content Placeholder 2"/>
          <p:cNvSpPr>
            <a:spLocks noGrp="1"/>
          </p:cNvSpPr>
          <p:nvPr>
            <p:ph idx="1"/>
          </p:nvPr>
        </p:nvSpPr>
        <p:spPr/>
        <p:txBody>
          <a:bodyPr/>
          <a:lstStyle/>
          <a:p>
            <a:r>
              <a:rPr lang="en-US" dirty="0"/>
              <a:t>Fine art focuses more on “aesthetic” and is taught through rigorous formal instruction and training while folk art encompasses one's culture in a “deeper” manner. Fine art is done in a mechanical manner with specified techniques, while folk art can be </a:t>
            </a:r>
            <a:r>
              <a:rPr lang="en-US" dirty="0" smtClean="0"/>
              <a:t>self-taught</a:t>
            </a:r>
            <a:r>
              <a:rPr lang="en-US" b="1" dirty="0" smtClean="0"/>
              <a:t>.</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the mean of </a:t>
            </a:r>
            <a:r>
              <a:rPr lang="en-US" b="1" dirty="0" smtClean="0"/>
              <a:t>exploration?</a:t>
            </a:r>
            <a:endParaRPr lang="en-US" b="1" dirty="0"/>
          </a:p>
        </p:txBody>
      </p:sp>
      <p:sp>
        <p:nvSpPr>
          <p:cNvPr id="3" name="Content Placeholder 2"/>
          <p:cNvSpPr>
            <a:spLocks noGrp="1"/>
          </p:cNvSpPr>
          <p:nvPr>
            <p:ph idx="1"/>
          </p:nvPr>
        </p:nvSpPr>
        <p:spPr>
          <a:xfrm>
            <a:off x="457200" y="1295400"/>
            <a:ext cx="8229600" cy="2895599"/>
          </a:xfrm>
        </p:spPr>
        <p:txBody>
          <a:bodyPr>
            <a:normAutofit/>
          </a:bodyPr>
          <a:lstStyle/>
          <a:p>
            <a:r>
              <a:rPr lang="en-US" dirty="0"/>
              <a:t>Exploration is the act of searching or traveling around a terrain for the purpose of discovery of resources or information; Exploration occurs in all non-sessile animal species, including humans.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is exploration </a:t>
            </a:r>
            <a:r>
              <a:rPr lang="en-US" b="1" dirty="0" smtClean="0"/>
              <a:t>important?</a:t>
            </a:r>
            <a:endParaRPr lang="en-US" b="1" dirty="0"/>
          </a:p>
        </p:txBody>
      </p:sp>
      <p:sp>
        <p:nvSpPr>
          <p:cNvPr id="3" name="Content Placeholder 2"/>
          <p:cNvSpPr>
            <a:spLocks noGrp="1"/>
          </p:cNvSpPr>
          <p:nvPr>
            <p:ph idx="1"/>
          </p:nvPr>
        </p:nvSpPr>
        <p:spPr/>
        <p:txBody>
          <a:bodyPr/>
          <a:lstStyle/>
          <a:p>
            <a:r>
              <a:rPr lang="en-US" dirty="0"/>
              <a:t>Exploring is to travel through the unknown to learn or discover new information. Discoveries in geography, medicine, space, flora and fauna, that have changed the world for the better, are but a few of the riches of exploration. Today, society seeks riches of other kinds.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journal and </a:t>
            </a:r>
            <a:r>
              <a:rPr lang="en-US" b="1" dirty="0" smtClean="0"/>
              <a:t>example?</a:t>
            </a:r>
            <a:endParaRPr lang="en-US" b="1" dirty="0"/>
          </a:p>
        </p:txBody>
      </p:sp>
      <p:sp>
        <p:nvSpPr>
          <p:cNvPr id="3" name="Content Placeholder 2"/>
          <p:cNvSpPr>
            <a:spLocks noGrp="1"/>
          </p:cNvSpPr>
          <p:nvPr>
            <p:ph idx="1"/>
          </p:nvPr>
        </p:nvSpPr>
        <p:spPr/>
        <p:txBody>
          <a:bodyPr/>
          <a:lstStyle/>
          <a:p>
            <a:r>
              <a:rPr lang="en-US" dirty="0"/>
              <a:t>The definition of journal is a diary you keep of daily events or of your thoughts or a publication dealing with a specific industry or field. An example of a journal is a diary in which you write about what happens to you and what you are thinking.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do I start </a:t>
            </a:r>
            <a:r>
              <a:rPr lang="en-US" b="1" dirty="0" smtClean="0"/>
              <a:t>journaling?</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a:t>How To Start Journaling If You're Not A Writer</a:t>
            </a:r>
          </a:p>
          <a:p>
            <a:r>
              <a:rPr lang="en-US" dirty="0"/>
              <a:t>Pick your journaling tool of choice. ...</a:t>
            </a:r>
          </a:p>
          <a:p>
            <a:r>
              <a:rPr lang="en-US" dirty="0"/>
              <a:t>Pick a topic to write about, e.g. your daily routine.</a:t>
            </a:r>
          </a:p>
          <a:p>
            <a:r>
              <a:rPr lang="en-US" dirty="0"/>
              <a:t>Set a timer for twenty minutes.</a:t>
            </a:r>
          </a:p>
          <a:p>
            <a:r>
              <a:rPr lang="en-US" dirty="0"/>
              <a:t>While writing, don't stop to edit yourself or edit for punctuation.</a:t>
            </a:r>
          </a:p>
          <a:p>
            <a:r>
              <a:rPr lang="en-US" dirty="0"/>
              <a:t>When the timer sounds, re-read your entry and tidy it up.</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a:t>
            </a:r>
            <a:r>
              <a:rPr lang="en-US" b="1" dirty="0" smtClean="0"/>
              <a:t>hat is art journal?</a:t>
            </a:r>
            <a:endParaRPr lang="en-US" b="1" dirty="0"/>
          </a:p>
        </p:txBody>
      </p:sp>
      <p:sp>
        <p:nvSpPr>
          <p:cNvPr id="3" name="Content Placeholder 2"/>
          <p:cNvSpPr>
            <a:spLocks noGrp="1"/>
          </p:cNvSpPr>
          <p:nvPr>
            <p:ph idx="1"/>
          </p:nvPr>
        </p:nvSpPr>
        <p:spPr/>
        <p:txBody>
          <a:bodyPr/>
          <a:lstStyle/>
          <a:p>
            <a:r>
              <a:rPr lang="en-US" dirty="0"/>
              <a:t>An art journal, or artist's journal, is a book kept by an artist as a visual, and sometimes verbal, record of her thoughts and ideas. Art journals generally combine visual journaling and writing, to create finished pages. Every imaginable style, media and technique is used by art journalists.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210</Words>
  <Application>Microsoft Office PowerPoint</Application>
  <PresentationFormat>On-screen Show (4:3)</PresentationFormat>
  <Paragraphs>35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What is an art thesis?</vt:lpstr>
      <vt:lpstr>How do you write a thesis statement for an art analysis?</vt:lpstr>
      <vt:lpstr>How do you analyze an art form?</vt:lpstr>
      <vt:lpstr>What is the difference between fine art and folk art?</vt:lpstr>
      <vt:lpstr>What is the mean of exploration?</vt:lpstr>
      <vt:lpstr>Why is exploration important?</vt:lpstr>
      <vt:lpstr>What is journal and example?</vt:lpstr>
      <vt:lpstr>How do I start journaling?</vt:lpstr>
      <vt:lpstr>What is art journal?</vt:lpstr>
      <vt:lpstr>HOW TO START AN ART JOURNAL STEP BY STEp </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art thesis?</dc:title>
  <dc:creator>Muhammad Bilal</dc:creator>
  <cp:lastModifiedBy>Muhammad Bilal</cp:lastModifiedBy>
  <cp:revision>7</cp:revision>
  <dcterms:created xsi:type="dcterms:W3CDTF">2020-05-05T14:38:08Z</dcterms:created>
  <dcterms:modified xsi:type="dcterms:W3CDTF">2020-05-05T15:41:58Z</dcterms:modified>
</cp:coreProperties>
</file>