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0" r:id="rId3"/>
    <p:sldId id="261" r:id="rId4"/>
    <p:sldId id="295" r:id="rId5"/>
    <p:sldId id="298" r:id="rId6"/>
    <p:sldId id="296" r:id="rId7"/>
    <p:sldId id="297" r:id="rId8"/>
    <p:sldId id="337" r:id="rId9"/>
    <p:sldId id="299" r:id="rId10"/>
    <p:sldId id="300" r:id="rId11"/>
    <p:sldId id="301" r:id="rId12"/>
    <p:sldId id="303" r:id="rId13"/>
    <p:sldId id="302" r:id="rId14"/>
    <p:sldId id="304" r:id="rId15"/>
    <p:sldId id="306" r:id="rId16"/>
    <p:sldId id="311" r:id="rId17"/>
    <p:sldId id="309" r:id="rId18"/>
    <p:sldId id="308" r:id="rId19"/>
    <p:sldId id="313" r:id="rId20"/>
    <p:sldId id="314" r:id="rId21"/>
    <p:sldId id="315" r:id="rId22"/>
    <p:sldId id="316" r:id="rId23"/>
    <p:sldId id="318" r:id="rId24"/>
    <p:sldId id="321" r:id="rId25"/>
    <p:sldId id="322" r:id="rId26"/>
    <p:sldId id="323" r:id="rId27"/>
    <p:sldId id="325" r:id="rId28"/>
    <p:sldId id="328" r:id="rId29"/>
    <p:sldId id="338" r:id="rId30"/>
    <p:sldId id="339" r:id="rId31"/>
    <p:sldId id="340" r:id="rId32"/>
    <p:sldId id="330" r:id="rId33"/>
    <p:sldId id="331" r:id="rId34"/>
    <p:sldId id="341" r:id="rId35"/>
    <p:sldId id="332" r:id="rId36"/>
    <p:sldId id="262" r:id="rId37"/>
    <p:sldId id="26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588E"/>
    <a:srgbClr val="5E8945"/>
    <a:srgbClr val="DB7531"/>
    <a:srgbClr val="A52439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10" y="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6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7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Differentiate between storage and memory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D97393AD-135E-45AF-AE8D-4979FA30C5A6}">
      <dgm:prSet phldrT="[Text]"/>
      <dgm:spPr/>
      <dgm:t>
        <a:bodyPr/>
        <a:lstStyle/>
        <a:p>
          <a:r>
            <a:rPr lang="en-US" dirty="0" smtClean="0"/>
            <a:t>Describe the characteristics of internal hard disks</a:t>
          </a:r>
          <a:endParaRPr lang="en-US" dirty="0"/>
        </a:p>
      </dgm:t>
    </dgm:pt>
    <dgm:pt modelId="{EADF227B-2E71-4325-98E6-27352885AF4C}" type="parTrans" cxnId="{2D22FBEE-4AE9-43C2-A3AC-C05EDC5FCB60}">
      <dgm:prSet/>
      <dgm:spPr/>
      <dgm:t>
        <a:bodyPr/>
        <a:lstStyle/>
        <a:p>
          <a:endParaRPr lang="en-US"/>
        </a:p>
      </dgm:t>
    </dgm:pt>
    <dgm:pt modelId="{B9206759-7DBA-4839-886F-ECD01DD318BB}" type="sibTrans" cxnId="{2D22FBEE-4AE9-43C2-A3AC-C05EDC5FCB60}">
      <dgm:prSet/>
      <dgm:spPr/>
      <dgm:t>
        <a:bodyPr/>
        <a:lstStyle/>
        <a:p>
          <a:endParaRPr lang="en-US"/>
        </a:p>
      </dgm:t>
    </dgm:pt>
    <dgm:pt modelId="{7E8F791D-FCDE-406E-939C-24CC86876EBF}">
      <dgm:prSet phldrT="[Text]"/>
      <dgm:spPr/>
      <dgm:t>
        <a:bodyPr/>
        <a:lstStyle/>
        <a:p>
          <a:r>
            <a:rPr lang="en-US" dirty="0" smtClean="0"/>
            <a:t>Describe the benefits of solid-state drives</a:t>
          </a:r>
          <a:endParaRPr lang="en-US" dirty="0"/>
        </a:p>
      </dgm:t>
    </dgm:pt>
    <dgm:pt modelId="{B4B49FCD-900A-4EFE-8507-304F3DFF5AC3}" type="parTrans" cxnId="{0CF99B2A-C960-4FDF-8FF0-E236901A0D61}">
      <dgm:prSet/>
      <dgm:spPr/>
      <dgm:t>
        <a:bodyPr/>
        <a:lstStyle/>
        <a:p>
          <a:endParaRPr lang="en-US"/>
        </a:p>
      </dgm:t>
    </dgm:pt>
    <dgm:pt modelId="{21885C82-6148-40F4-8638-C8BF58C5E112}" type="sibTrans" cxnId="{0CF99B2A-C960-4FDF-8FF0-E236901A0D61}">
      <dgm:prSet/>
      <dgm:spPr/>
      <dgm:t>
        <a:bodyPr/>
        <a:lstStyle/>
        <a:p>
          <a:endParaRPr lang="en-US"/>
        </a:p>
      </dgm:t>
    </dgm:pt>
    <dgm:pt modelId="{52BC209A-80BD-43BF-936F-289299E5BE50}">
      <dgm:prSet phldrT="[Text]"/>
      <dgm:spPr/>
      <dgm:t>
        <a:bodyPr/>
        <a:lstStyle/>
        <a:p>
          <a:r>
            <a:rPr lang="en-US" dirty="0" smtClean="0"/>
            <a:t>Differentiate among various types of memory cards and USB flash drives</a:t>
          </a:r>
          <a:endParaRPr lang="en-US" dirty="0"/>
        </a:p>
      </dgm:t>
    </dgm:pt>
    <dgm:pt modelId="{38BC5298-2C1F-4CC1-8E31-189217185F65}" type="parTrans" cxnId="{29F268CD-9F67-4484-9642-6D28E6BC6EB9}">
      <dgm:prSet/>
      <dgm:spPr/>
      <dgm:t>
        <a:bodyPr/>
        <a:lstStyle/>
        <a:p>
          <a:endParaRPr lang="en-US"/>
        </a:p>
      </dgm:t>
    </dgm:pt>
    <dgm:pt modelId="{F0EFE834-E51E-4BDC-9B1A-88AE98829B69}" type="sibTrans" cxnId="{29F268CD-9F67-4484-9642-6D28E6BC6EB9}">
      <dgm:prSet/>
      <dgm:spPr/>
      <dgm:t>
        <a:bodyPr/>
        <a:lstStyle/>
        <a:p>
          <a:endParaRPr lang="en-US"/>
        </a:p>
      </dgm:t>
    </dgm:pt>
    <dgm:pt modelId="{B02C5D15-E3F6-45D3-A9E8-30527F8D4BF1}">
      <dgm:prSet phldrT="[Text]"/>
      <dgm:spPr/>
      <dgm:t>
        <a:bodyPr/>
        <a:lstStyle/>
        <a:p>
          <a:r>
            <a:rPr lang="en-US" smtClean="0"/>
            <a:t>Identify uses of external hard disks and RAID</a:t>
          </a:r>
          <a:endParaRPr lang="en-US" dirty="0"/>
        </a:p>
      </dgm:t>
    </dgm:pt>
    <dgm:pt modelId="{F10BE594-87DD-41BC-87BD-F8EDB7A87D03}" type="parTrans" cxnId="{F7B7FECE-5254-40B1-A581-424771D4892B}">
      <dgm:prSet/>
      <dgm:spPr/>
      <dgm:t>
        <a:bodyPr/>
        <a:lstStyle/>
        <a:p>
          <a:endParaRPr lang="en-US"/>
        </a:p>
      </dgm:t>
    </dgm:pt>
    <dgm:pt modelId="{D2A660D4-D17E-4E8A-9E3B-12FFDECE2BF7}" type="sibTrans" cxnId="{F7B7FECE-5254-40B1-A581-424771D4892B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CAB2ED31-5982-4AC3-9597-6AD5F1C5BCAC}" type="pres">
      <dgm:prSet presAssocID="{D97393AD-135E-45AF-AE8D-4979FA30C5A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4FA35-B013-4F84-9210-980011F4761B}" type="pres">
      <dgm:prSet presAssocID="{B9206759-7DBA-4839-886F-ECD01DD318BB}" presName="sibTrans" presStyleCnt="0"/>
      <dgm:spPr/>
    </dgm:pt>
    <dgm:pt modelId="{64A5BAAB-11C4-4F16-BD89-F148EB3B130A}" type="pres">
      <dgm:prSet presAssocID="{7E8F791D-FCDE-406E-939C-24CC86876E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32C45-9A3D-4DA2-9A41-9F4660B2CACA}" type="pres">
      <dgm:prSet presAssocID="{21885C82-6148-40F4-8638-C8BF58C5E112}" presName="sibTrans" presStyleCnt="0"/>
      <dgm:spPr/>
    </dgm:pt>
    <dgm:pt modelId="{AEACC262-56FB-41DD-85D0-CE467FA082D1}" type="pres">
      <dgm:prSet presAssocID="{B02C5D15-E3F6-45D3-A9E8-30527F8D4BF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6007E-E379-4620-83C0-60F4D90EC7C5}" type="pres">
      <dgm:prSet presAssocID="{D2A660D4-D17E-4E8A-9E3B-12FFDECE2BF7}" presName="sibTrans" presStyleCnt="0"/>
      <dgm:spPr/>
    </dgm:pt>
    <dgm:pt modelId="{20D4ED0D-92CC-4F3C-8DCC-8AE1C68392CE}" type="pres">
      <dgm:prSet presAssocID="{52BC209A-80BD-43BF-936F-289299E5BE5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798976-F4E1-4C81-8F0C-C4B777AC2A3B}" type="presOf" srcId="{52BC209A-80BD-43BF-936F-289299E5BE50}" destId="{20D4ED0D-92CC-4F3C-8DCC-8AE1C68392CE}" srcOrd="0" destOrd="0" presId="urn:microsoft.com/office/officeart/2005/8/layout/default#17"/>
    <dgm:cxn modelId="{29F268CD-9F67-4484-9642-6D28E6BC6EB9}" srcId="{3DE9E547-3C66-4E5D-9D07-0515EED2B913}" destId="{52BC209A-80BD-43BF-936F-289299E5BE50}" srcOrd="4" destOrd="0" parTransId="{38BC5298-2C1F-4CC1-8E31-189217185F65}" sibTransId="{F0EFE834-E51E-4BDC-9B1A-88AE98829B69}"/>
    <dgm:cxn modelId="{D6CA7D90-5000-4D4A-993B-24BECFB7C90A}" type="presOf" srcId="{D97393AD-135E-45AF-AE8D-4979FA30C5A6}" destId="{CAB2ED31-5982-4AC3-9597-6AD5F1C5BCAC}" srcOrd="0" destOrd="0" presId="urn:microsoft.com/office/officeart/2005/8/layout/default#17"/>
    <dgm:cxn modelId="{98D68534-8E7E-437B-9433-27C8CEC47943}" type="presOf" srcId="{B02C5D15-E3F6-45D3-A9E8-30527F8D4BF1}" destId="{AEACC262-56FB-41DD-85D0-CE467FA082D1}" srcOrd="0" destOrd="0" presId="urn:microsoft.com/office/officeart/2005/8/layout/default#17"/>
    <dgm:cxn modelId="{BC541654-22CA-426E-8A93-2770DFA86DA6}" type="presOf" srcId="{7E8F791D-FCDE-406E-939C-24CC86876EBF}" destId="{64A5BAAB-11C4-4F16-BD89-F148EB3B130A}" srcOrd="0" destOrd="0" presId="urn:microsoft.com/office/officeart/2005/8/layout/default#17"/>
    <dgm:cxn modelId="{2D22FBEE-4AE9-43C2-A3AC-C05EDC5FCB60}" srcId="{3DE9E547-3C66-4E5D-9D07-0515EED2B913}" destId="{D97393AD-135E-45AF-AE8D-4979FA30C5A6}" srcOrd="1" destOrd="0" parTransId="{EADF227B-2E71-4325-98E6-27352885AF4C}" sibTransId="{B9206759-7DBA-4839-886F-ECD01DD318BB}"/>
    <dgm:cxn modelId="{F7B7FECE-5254-40B1-A581-424771D4892B}" srcId="{3DE9E547-3C66-4E5D-9D07-0515EED2B913}" destId="{B02C5D15-E3F6-45D3-A9E8-30527F8D4BF1}" srcOrd="3" destOrd="0" parTransId="{F10BE594-87DD-41BC-87BD-F8EDB7A87D03}" sibTransId="{D2A660D4-D17E-4E8A-9E3B-12FFDECE2BF7}"/>
    <dgm:cxn modelId="{DB5CF76F-016D-4F32-AE1E-423FE30EF2F6}" type="presOf" srcId="{F9022B54-68C2-4973-9A00-460029290542}" destId="{E43CDCF3-D5B2-4556-A6FF-1FBA940E878F}" srcOrd="0" destOrd="0" presId="urn:microsoft.com/office/officeart/2005/8/layout/default#17"/>
    <dgm:cxn modelId="{0CF99B2A-C960-4FDF-8FF0-E236901A0D61}" srcId="{3DE9E547-3C66-4E5D-9D07-0515EED2B913}" destId="{7E8F791D-FCDE-406E-939C-24CC86876EBF}" srcOrd="2" destOrd="0" parTransId="{B4B49FCD-900A-4EFE-8507-304F3DFF5AC3}" sibTransId="{21885C82-6148-40F4-8638-C8BF58C5E112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36C3BEF2-2DBA-42EB-9810-973BE445D0C7}" type="presOf" srcId="{3DE9E547-3C66-4E5D-9D07-0515EED2B913}" destId="{46A1C575-DE29-4021-A28C-E1E7FA78085E}" srcOrd="0" destOrd="0" presId="urn:microsoft.com/office/officeart/2005/8/layout/default#17"/>
    <dgm:cxn modelId="{C6831F33-A671-4D3A-9651-E6901DF4D6AC}" type="presParOf" srcId="{46A1C575-DE29-4021-A28C-E1E7FA78085E}" destId="{E43CDCF3-D5B2-4556-A6FF-1FBA940E878F}" srcOrd="0" destOrd="0" presId="urn:microsoft.com/office/officeart/2005/8/layout/default#17"/>
    <dgm:cxn modelId="{23A16BBC-1098-40CF-A0D5-9C900233786D}" type="presParOf" srcId="{46A1C575-DE29-4021-A28C-E1E7FA78085E}" destId="{54066D3B-676A-41CA-98B3-C0905E22B6EF}" srcOrd="1" destOrd="0" presId="urn:microsoft.com/office/officeart/2005/8/layout/default#17"/>
    <dgm:cxn modelId="{8DEEB729-9C2B-4DBD-8839-35A222FE903A}" type="presParOf" srcId="{46A1C575-DE29-4021-A28C-E1E7FA78085E}" destId="{CAB2ED31-5982-4AC3-9597-6AD5F1C5BCAC}" srcOrd="2" destOrd="0" presId="urn:microsoft.com/office/officeart/2005/8/layout/default#17"/>
    <dgm:cxn modelId="{931F5D2D-98D5-479D-B5DB-F5CFEBEA4E5B}" type="presParOf" srcId="{46A1C575-DE29-4021-A28C-E1E7FA78085E}" destId="{B774FA35-B013-4F84-9210-980011F4761B}" srcOrd="3" destOrd="0" presId="urn:microsoft.com/office/officeart/2005/8/layout/default#17"/>
    <dgm:cxn modelId="{3ED562C0-A336-4722-BAE6-20001255EE4D}" type="presParOf" srcId="{46A1C575-DE29-4021-A28C-E1E7FA78085E}" destId="{64A5BAAB-11C4-4F16-BD89-F148EB3B130A}" srcOrd="4" destOrd="0" presId="urn:microsoft.com/office/officeart/2005/8/layout/default#17"/>
    <dgm:cxn modelId="{2C5097C4-8F19-4F4B-8E98-7953ABFA5A8B}" type="presParOf" srcId="{46A1C575-DE29-4021-A28C-E1E7FA78085E}" destId="{09D32C45-9A3D-4DA2-9A41-9F4660B2CACA}" srcOrd="5" destOrd="0" presId="urn:microsoft.com/office/officeart/2005/8/layout/default#17"/>
    <dgm:cxn modelId="{D30FE1F2-E578-4791-8544-F638B2840BD1}" type="presParOf" srcId="{46A1C575-DE29-4021-A28C-E1E7FA78085E}" destId="{AEACC262-56FB-41DD-85D0-CE467FA082D1}" srcOrd="6" destOrd="0" presId="urn:microsoft.com/office/officeart/2005/8/layout/default#17"/>
    <dgm:cxn modelId="{FA058FDE-97BD-4ECC-8668-E4BCA9A5DAAC}" type="presParOf" srcId="{46A1C575-DE29-4021-A28C-E1E7FA78085E}" destId="{AAD6007E-E379-4620-83C0-60F4D90EC7C5}" srcOrd="7" destOrd="0" presId="urn:microsoft.com/office/officeart/2005/8/layout/default#17"/>
    <dgm:cxn modelId="{CD1CAD83-9A3F-4BB9-A1CD-AFA87214C2E8}" type="presParOf" srcId="{46A1C575-DE29-4021-A28C-E1E7FA78085E}" destId="{20D4ED0D-92CC-4F3C-8DCC-8AE1C68392CE}" srcOrd="8" destOrd="0" presId="urn:microsoft.com/office/officeart/2005/8/layout/default#1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24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Variety of storage options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A20EFD6B-C9F5-41D3-BA2A-D2DF01D8A337}">
      <dgm:prSet/>
      <dgm:spPr/>
      <dgm:t>
        <a:bodyPr/>
        <a:lstStyle/>
        <a:p>
          <a:r>
            <a:rPr lang="en-US" dirty="0" smtClean="0"/>
            <a:t>Storage capacity and storage access times</a:t>
          </a:r>
          <a:endParaRPr lang="en-US" dirty="0"/>
        </a:p>
      </dgm:t>
    </dgm:pt>
    <dgm:pt modelId="{19F370FB-B7D4-444A-936C-383CD8619E48}" type="parTrans" cxnId="{02AEE03E-834C-42F8-95F3-58014B728DEA}">
      <dgm:prSet/>
      <dgm:spPr/>
      <dgm:t>
        <a:bodyPr/>
        <a:lstStyle/>
        <a:p>
          <a:endParaRPr lang="en-US"/>
        </a:p>
      </dgm:t>
    </dgm:pt>
    <dgm:pt modelId="{399122D0-70C5-45B4-B45E-E080B179D364}" type="sibTrans" cxnId="{02AEE03E-834C-42F8-95F3-58014B728DEA}">
      <dgm:prSet/>
      <dgm:spPr/>
      <dgm:t>
        <a:bodyPr/>
        <a:lstStyle/>
        <a:p>
          <a:endParaRPr lang="en-US"/>
        </a:p>
      </dgm:t>
    </dgm:pt>
    <dgm:pt modelId="{050600CB-7F6D-4615-BCB4-8C7D34290851}">
      <dgm:prSet/>
      <dgm:spPr/>
      <dgm:t>
        <a:bodyPr/>
        <a:lstStyle/>
        <a:p>
          <a:r>
            <a:rPr lang="en-US" dirty="0" smtClean="0"/>
            <a:t>Characteristics of hard disks, SSDs, external hard drives, and RAID</a:t>
          </a:r>
          <a:endParaRPr lang="en-US" dirty="0"/>
        </a:p>
      </dgm:t>
    </dgm:pt>
    <dgm:pt modelId="{95342FAB-779A-404D-96E1-43757E2B3EB7}" type="parTrans" cxnId="{78776393-13DE-4500-BD17-845E1BFDF672}">
      <dgm:prSet/>
      <dgm:spPr/>
      <dgm:t>
        <a:bodyPr/>
        <a:lstStyle/>
        <a:p>
          <a:endParaRPr lang="en-US"/>
        </a:p>
      </dgm:t>
    </dgm:pt>
    <dgm:pt modelId="{0803537B-8965-4499-B5A8-7A8E46561473}" type="sibTrans" cxnId="{78776393-13DE-4500-BD17-845E1BFDF672}">
      <dgm:prSet/>
      <dgm:spPr/>
      <dgm:t>
        <a:bodyPr/>
        <a:lstStyle/>
        <a:p>
          <a:endParaRPr lang="en-US"/>
        </a:p>
      </dgm:t>
    </dgm:pt>
    <dgm:pt modelId="{13BBF421-493C-45A9-8E9F-7F91A18FA284}">
      <dgm:prSet/>
      <dgm:spPr/>
      <dgm:t>
        <a:bodyPr/>
        <a:lstStyle/>
        <a:p>
          <a:r>
            <a:rPr lang="en-US" dirty="0" smtClean="0"/>
            <a:t>Portable flash memory storage</a:t>
          </a:r>
          <a:endParaRPr lang="en-US" dirty="0"/>
        </a:p>
      </dgm:t>
    </dgm:pt>
    <dgm:pt modelId="{5764AE6E-C739-4680-8EE6-DAA45C66C5EE}" type="parTrans" cxnId="{F82F06DD-6168-4560-93F2-AF5508CE8ACB}">
      <dgm:prSet/>
      <dgm:spPr/>
      <dgm:t>
        <a:bodyPr/>
        <a:lstStyle/>
        <a:p>
          <a:endParaRPr lang="en-US"/>
        </a:p>
      </dgm:t>
    </dgm:pt>
    <dgm:pt modelId="{F2E9FFDC-37A8-403F-A0A4-B1565EC21BCA}" type="sibTrans" cxnId="{F82F06DD-6168-4560-93F2-AF5508CE8ACB}">
      <dgm:prSet/>
      <dgm:spPr/>
      <dgm:t>
        <a:bodyPr/>
        <a:lstStyle/>
        <a:p>
          <a:endParaRPr lang="en-US"/>
        </a:p>
      </dgm:t>
    </dgm:pt>
    <dgm:pt modelId="{5D77D3AE-DBFC-4785-9B8D-12973E007D07}">
      <dgm:prSet/>
      <dgm:spPr/>
      <dgm:t>
        <a:bodyPr/>
        <a:lstStyle/>
        <a:p>
          <a:r>
            <a:rPr lang="en-US" dirty="0" smtClean="0"/>
            <a:t>Advantages and various uses of cloud storage</a:t>
          </a:r>
          <a:endParaRPr lang="en-US" dirty="0"/>
        </a:p>
      </dgm:t>
    </dgm:pt>
    <dgm:pt modelId="{7D073A2F-29F2-45CE-8A5E-83BE3A33CE8A}" type="parTrans" cxnId="{7A2B8D90-A2ED-4142-8691-F97C0B9BF928}">
      <dgm:prSet/>
      <dgm:spPr/>
      <dgm:t>
        <a:bodyPr/>
        <a:lstStyle/>
        <a:p>
          <a:endParaRPr lang="en-US"/>
        </a:p>
      </dgm:t>
    </dgm:pt>
    <dgm:pt modelId="{6194E7DE-AB39-4016-ACB2-8730DDAAF598}" type="sibTrans" cxnId="{7A2B8D90-A2ED-4142-8691-F97C0B9BF928}">
      <dgm:prSet/>
      <dgm:spPr/>
      <dgm:t>
        <a:bodyPr/>
        <a:lstStyle/>
        <a:p>
          <a:endParaRPr lang="en-US"/>
        </a:p>
      </dgm:t>
    </dgm:pt>
    <dgm:pt modelId="{77371CB4-6318-4ADD-97D0-F622ABE6F2C2}">
      <dgm:prSet/>
      <dgm:spPr/>
      <dgm:t>
        <a:bodyPr/>
        <a:lstStyle/>
        <a:p>
          <a:r>
            <a:rPr lang="en-US" dirty="0" smtClean="0"/>
            <a:t>Characteristics of optical discs</a:t>
          </a:r>
          <a:endParaRPr lang="en-US" dirty="0"/>
        </a:p>
      </dgm:t>
    </dgm:pt>
    <dgm:pt modelId="{243513B0-A64E-46E5-9216-C72EF511B64F}" type="parTrans" cxnId="{5F6BADC5-E4CA-40CB-BA02-DFD7A1AB6689}">
      <dgm:prSet/>
      <dgm:spPr/>
      <dgm:t>
        <a:bodyPr/>
        <a:lstStyle/>
        <a:p>
          <a:endParaRPr lang="en-US"/>
        </a:p>
      </dgm:t>
    </dgm:pt>
    <dgm:pt modelId="{9F0785C6-CD27-4B30-96E3-32BE577CD23E}" type="sibTrans" cxnId="{5F6BADC5-E4CA-40CB-BA02-DFD7A1AB6689}">
      <dgm:prSet/>
      <dgm:spPr/>
      <dgm:t>
        <a:bodyPr/>
        <a:lstStyle/>
        <a:p>
          <a:endParaRPr lang="en-US"/>
        </a:p>
      </dgm:t>
    </dgm:pt>
    <dgm:pt modelId="{AA8B0DD0-A321-43CF-AE91-EB88A871867A}">
      <dgm:prSet/>
      <dgm:spPr/>
      <dgm:t>
        <a:bodyPr/>
        <a:lstStyle/>
        <a:p>
          <a:r>
            <a:rPr lang="en-US" dirty="0" smtClean="0"/>
            <a:t>Enterprise storage options</a:t>
          </a:r>
          <a:endParaRPr lang="en-US" dirty="0"/>
        </a:p>
      </dgm:t>
    </dgm:pt>
    <dgm:pt modelId="{C6D4980C-CC60-4D43-8072-0C090BCDBED7}" type="parTrans" cxnId="{9626D129-2ED2-4F42-B67A-AFB42331E6CD}">
      <dgm:prSet/>
      <dgm:spPr/>
      <dgm:t>
        <a:bodyPr/>
        <a:lstStyle/>
        <a:p>
          <a:endParaRPr lang="en-US"/>
        </a:p>
      </dgm:t>
    </dgm:pt>
    <dgm:pt modelId="{9C6C287A-8FED-48F7-934E-F20F8C65CDA9}" type="sibTrans" cxnId="{9626D129-2ED2-4F42-B67A-AFB42331E6CD}">
      <dgm:prSet/>
      <dgm:spPr/>
      <dgm:t>
        <a:bodyPr/>
        <a:lstStyle/>
        <a:p>
          <a:endParaRPr lang="en-US"/>
        </a:p>
      </dgm:t>
    </dgm:pt>
    <dgm:pt modelId="{5BB838E1-5A89-4731-87C5-3D79341C6FE9}">
      <dgm:prSet/>
      <dgm:spPr/>
      <dgm:t>
        <a:bodyPr/>
        <a:lstStyle/>
        <a:p>
          <a:r>
            <a:rPr lang="en-US" dirty="0" smtClean="0"/>
            <a:t>Magnetic stripe cards, smart cards, RFID tags, and NFC chips and tags</a:t>
          </a:r>
          <a:endParaRPr lang="en-US" dirty="0"/>
        </a:p>
      </dgm:t>
    </dgm:pt>
    <dgm:pt modelId="{9EA8A353-982E-4623-9489-BD07502A43E5}" type="parTrans" cxnId="{06F7E9AD-6562-48CB-8CDA-EA302D77CAF6}">
      <dgm:prSet/>
      <dgm:spPr/>
      <dgm:t>
        <a:bodyPr/>
        <a:lstStyle/>
        <a:p>
          <a:endParaRPr lang="en-US"/>
        </a:p>
      </dgm:t>
    </dgm:pt>
    <dgm:pt modelId="{F4157DE8-829E-41C7-A677-625205DB154A}" type="sibTrans" cxnId="{06F7E9AD-6562-48CB-8CDA-EA302D77CAF6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9FA01D73-99A7-4203-A5A6-ACD66F898018}" type="pres">
      <dgm:prSet presAssocID="{A20EFD6B-C9F5-41D3-BA2A-D2DF01D8A33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A28F9-087F-424D-9710-D379C697F8D3}" type="pres">
      <dgm:prSet presAssocID="{399122D0-70C5-45B4-B45E-E080B179D364}" presName="sibTrans" presStyleCnt="0"/>
      <dgm:spPr/>
    </dgm:pt>
    <dgm:pt modelId="{5ABFCFB4-9154-46DC-8534-8C035E1D6CD3}" type="pres">
      <dgm:prSet presAssocID="{050600CB-7F6D-4615-BCB4-8C7D3429085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2147C-59B0-4518-89E4-D52C6E4199F4}" type="pres">
      <dgm:prSet presAssocID="{0803537B-8965-4499-B5A8-7A8E46561473}" presName="sibTrans" presStyleCnt="0"/>
      <dgm:spPr/>
    </dgm:pt>
    <dgm:pt modelId="{EAFE9110-A148-4CE0-9200-25238137ACCB}" type="pres">
      <dgm:prSet presAssocID="{13BBF421-493C-45A9-8E9F-7F91A18FA28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1D6AF-FB17-43F0-86F0-17B035950CBF}" type="pres">
      <dgm:prSet presAssocID="{F2E9FFDC-37A8-403F-A0A4-B1565EC21BCA}" presName="sibTrans" presStyleCnt="0"/>
      <dgm:spPr/>
    </dgm:pt>
    <dgm:pt modelId="{972DA2C9-A0EC-42F3-9AE9-B219E1ABC156}" type="pres">
      <dgm:prSet presAssocID="{5D77D3AE-DBFC-4785-9B8D-12973E007D0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6E5E6-382B-4A4A-8D47-9CD0A182F7A9}" type="pres">
      <dgm:prSet presAssocID="{6194E7DE-AB39-4016-ACB2-8730DDAAF598}" presName="sibTrans" presStyleCnt="0"/>
      <dgm:spPr/>
    </dgm:pt>
    <dgm:pt modelId="{4ADB2FDF-AB7B-4320-B17C-7E4C9CC70371}" type="pres">
      <dgm:prSet presAssocID="{77371CB4-6318-4ADD-97D0-F622ABE6F2C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5D593-A1FA-415C-A5E8-745299645B8A}" type="pres">
      <dgm:prSet presAssocID="{9F0785C6-CD27-4B30-96E3-32BE577CD23E}" presName="sibTrans" presStyleCnt="0"/>
      <dgm:spPr/>
    </dgm:pt>
    <dgm:pt modelId="{50B3F0AC-7964-4B91-9333-407A87EEB9BC}" type="pres">
      <dgm:prSet presAssocID="{AA8B0DD0-A321-43CF-AE91-EB88A871867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008D3-9A75-46B9-8B7B-268F5F74E6BF}" type="pres">
      <dgm:prSet presAssocID="{9C6C287A-8FED-48F7-934E-F20F8C65CDA9}" presName="sibTrans" presStyleCnt="0"/>
      <dgm:spPr/>
    </dgm:pt>
    <dgm:pt modelId="{266397F1-2C5D-4E9A-80BA-06EF7B1ABB27}" type="pres">
      <dgm:prSet presAssocID="{5BB838E1-5A89-4731-87C5-3D79341C6FE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76327-20B8-4264-A010-C4F6BE0968AC}" type="presOf" srcId="{4BE61A80-F514-4E80-B78E-1A2FBAB1DD95}" destId="{A2320912-8D9A-492B-894B-23596CF49463}" srcOrd="0" destOrd="0" presId="urn:microsoft.com/office/officeart/2005/8/layout/default#24"/>
    <dgm:cxn modelId="{06F7E9AD-6562-48CB-8CDA-EA302D77CAF6}" srcId="{CF85102C-52AA-4C9D-8775-2FF712ADBFCB}" destId="{5BB838E1-5A89-4731-87C5-3D79341C6FE9}" srcOrd="7" destOrd="0" parTransId="{9EA8A353-982E-4623-9489-BD07502A43E5}" sibTransId="{F4157DE8-829E-41C7-A677-625205DB154A}"/>
    <dgm:cxn modelId="{B97863D4-6A0F-4967-B7E0-E8DDDBC6E674}" type="presOf" srcId="{5BB838E1-5A89-4731-87C5-3D79341C6FE9}" destId="{266397F1-2C5D-4E9A-80BA-06EF7B1ABB27}" srcOrd="0" destOrd="0" presId="urn:microsoft.com/office/officeart/2005/8/layout/default#24"/>
    <dgm:cxn modelId="{F82F06DD-6168-4560-93F2-AF5508CE8ACB}" srcId="{CF85102C-52AA-4C9D-8775-2FF712ADBFCB}" destId="{13BBF421-493C-45A9-8E9F-7F91A18FA284}" srcOrd="3" destOrd="0" parTransId="{5764AE6E-C739-4680-8EE6-DAA45C66C5EE}" sibTransId="{F2E9FFDC-37A8-403F-A0A4-B1565EC21BCA}"/>
    <dgm:cxn modelId="{7A2B8D90-A2ED-4142-8691-F97C0B9BF928}" srcId="{CF85102C-52AA-4C9D-8775-2FF712ADBFCB}" destId="{5D77D3AE-DBFC-4785-9B8D-12973E007D07}" srcOrd="4" destOrd="0" parTransId="{7D073A2F-29F2-45CE-8A5E-83BE3A33CE8A}" sibTransId="{6194E7DE-AB39-4016-ACB2-8730DDAAF598}"/>
    <dgm:cxn modelId="{2BB79429-5003-4232-B250-68EDEA88B774}" type="presOf" srcId="{13BBF421-493C-45A9-8E9F-7F91A18FA284}" destId="{EAFE9110-A148-4CE0-9200-25238137ACCB}" srcOrd="0" destOrd="0" presId="urn:microsoft.com/office/officeart/2005/8/layout/default#24"/>
    <dgm:cxn modelId="{92FF8ADE-91D5-4C64-98DE-97BE1BC305A6}" type="presOf" srcId="{050600CB-7F6D-4615-BCB4-8C7D34290851}" destId="{5ABFCFB4-9154-46DC-8534-8C035E1D6CD3}" srcOrd="0" destOrd="0" presId="urn:microsoft.com/office/officeart/2005/8/layout/default#24"/>
    <dgm:cxn modelId="{78776393-13DE-4500-BD17-845E1BFDF672}" srcId="{CF85102C-52AA-4C9D-8775-2FF712ADBFCB}" destId="{050600CB-7F6D-4615-BCB4-8C7D34290851}" srcOrd="2" destOrd="0" parTransId="{95342FAB-779A-404D-96E1-43757E2B3EB7}" sibTransId="{0803537B-8965-4499-B5A8-7A8E46561473}"/>
    <dgm:cxn modelId="{D002F66F-5ADD-40BD-95F1-2376EE150CBD}" type="presOf" srcId="{AA8B0DD0-A321-43CF-AE91-EB88A871867A}" destId="{50B3F0AC-7964-4B91-9333-407A87EEB9BC}" srcOrd="0" destOrd="0" presId="urn:microsoft.com/office/officeart/2005/8/layout/default#24"/>
    <dgm:cxn modelId="{51A11C01-3A88-4C17-B4B1-A440DA4E29A9}" type="presOf" srcId="{A20EFD6B-C9F5-41D3-BA2A-D2DF01D8A337}" destId="{9FA01D73-99A7-4203-A5A6-ACD66F898018}" srcOrd="0" destOrd="0" presId="urn:microsoft.com/office/officeart/2005/8/layout/default#24"/>
    <dgm:cxn modelId="{0757544E-29FE-4F0B-9C48-69D28B7A1FFF}" type="presOf" srcId="{5D77D3AE-DBFC-4785-9B8D-12973E007D07}" destId="{972DA2C9-A0EC-42F3-9AE9-B219E1ABC156}" srcOrd="0" destOrd="0" presId="urn:microsoft.com/office/officeart/2005/8/layout/default#24"/>
    <dgm:cxn modelId="{0F2262FE-F290-4ADB-BFA1-26D8F96EF6E7}" type="presOf" srcId="{CF85102C-52AA-4C9D-8775-2FF712ADBFCB}" destId="{83D7DC62-EB60-457E-92F5-18866EA92871}" srcOrd="0" destOrd="0" presId="urn:microsoft.com/office/officeart/2005/8/layout/default#24"/>
    <dgm:cxn modelId="{5F6BADC5-E4CA-40CB-BA02-DFD7A1AB6689}" srcId="{CF85102C-52AA-4C9D-8775-2FF712ADBFCB}" destId="{77371CB4-6318-4ADD-97D0-F622ABE6F2C2}" srcOrd="5" destOrd="0" parTransId="{243513B0-A64E-46E5-9216-C72EF511B64F}" sibTransId="{9F0785C6-CD27-4B30-96E3-32BE577CD23E}"/>
    <dgm:cxn modelId="{02AEE03E-834C-42F8-95F3-58014B728DEA}" srcId="{CF85102C-52AA-4C9D-8775-2FF712ADBFCB}" destId="{A20EFD6B-C9F5-41D3-BA2A-D2DF01D8A337}" srcOrd="1" destOrd="0" parTransId="{19F370FB-B7D4-444A-936C-383CD8619E48}" sibTransId="{399122D0-70C5-45B4-B45E-E080B179D364}"/>
    <dgm:cxn modelId="{9626D129-2ED2-4F42-B67A-AFB42331E6CD}" srcId="{CF85102C-52AA-4C9D-8775-2FF712ADBFCB}" destId="{AA8B0DD0-A321-43CF-AE91-EB88A871867A}" srcOrd="6" destOrd="0" parTransId="{C6D4980C-CC60-4D43-8072-0C090BCDBED7}" sibTransId="{9C6C287A-8FED-48F7-934E-F20F8C65CDA9}"/>
    <dgm:cxn modelId="{E4936134-A16D-4F67-87E9-4E063125FF1F}" type="presOf" srcId="{77371CB4-6318-4ADD-97D0-F622ABE6F2C2}" destId="{4ADB2FDF-AB7B-4320-B17C-7E4C9CC70371}" srcOrd="0" destOrd="0" presId="urn:microsoft.com/office/officeart/2005/8/layout/default#24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#24"/>
    <dgm:cxn modelId="{BB003E6F-0FCA-4459-8274-8EDAA8959797}" type="presParOf" srcId="{83D7DC62-EB60-457E-92F5-18866EA92871}" destId="{9563B308-9D7E-4AEF-8E39-DF2C5AADD5BC}" srcOrd="1" destOrd="0" presId="urn:microsoft.com/office/officeart/2005/8/layout/default#24"/>
    <dgm:cxn modelId="{0A9E5B66-8F8F-4ADB-9CDA-63D3CCBDE500}" type="presParOf" srcId="{83D7DC62-EB60-457E-92F5-18866EA92871}" destId="{9FA01D73-99A7-4203-A5A6-ACD66F898018}" srcOrd="2" destOrd="0" presId="urn:microsoft.com/office/officeart/2005/8/layout/default#24"/>
    <dgm:cxn modelId="{F2216AC8-D2B7-418B-9446-100170A99610}" type="presParOf" srcId="{83D7DC62-EB60-457E-92F5-18866EA92871}" destId="{491A28F9-087F-424D-9710-D379C697F8D3}" srcOrd="3" destOrd="0" presId="urn:microsoft.com/office/officeart/2005/8/layout/default#24"/>
    <dgm:cxn modelId="{291A409F-938A-4BB6-8827-32C49E93E9B6}" type="presParOf" srcId="{83D7DC62-EB60-457E-92F5-18866EA92871}" destId="{5ABFCFB4-9154-46DC-8534-8C035E1D6CD3}" srcOrd="4" destOrd="0" presId="urn:microsoft.com/office/officeart/2005/8/layout/default#24"/>
    <dgm:cxn modelId="{17E2B079-FA96-42A6-AB93-97E0AB41235C}" type="presParOf" srcId="{83D7DC62-EB60-457E-92F5-18866EA92871}" destId="{1502147C-59B0-4518-89E4-D52C6E4199F4}" srcOrd="5" destOrd="0" presId="urn:microsoft.com/office/officeart/2005/8/layout/default#24"/>
    <dgm:cxn modelId="{126FF053-BE19-4162-8098-BA460CA72919}" type="presParOf" srcId="{83D7DC62-EB60-457E-92F5-18866EA92871}" destId="{EAFE9110-A148-4CE0-9200-25238137ACCB}" srcOrd="6" destOrd="0" presId="urn:microsoft.com/office/officeart/2005/8/layout/default#24"/>
    <dgm:cxn modelId="{22FD8B45-3D9A-4899-BA69-7B204FAAED87}" type="presParOf" srcId="{83D7DC62-EB60-457E-92F5-18866EA92871}" destId="{51D1D6AF-FB17-43F0-86F0-17B035950CBF}" srcOrd="7" destOrd="0" presId="urn:microsoft.com/office/officeart/2005/8/layout/default#24"/>
    <dgm:cxn modelId="{B4AB6C67-8CBA-4AA4-AC8E-A662C5D44083}" type="presParOf" srcId="{83D7DC62-EB60-457E-92F5-18866EA92871}" destId="{972DA2C9-A0EC-42F3-9AE9-B219E1ABC156}" srcOrd="8" destOrd="0" presId="urn:microsoft.com/office/officeart/2005/8/layout/default#24"/>
    <dgm:cxn modelId="{1075D03A-1067-42CD-B15B-ACEB09AE92AD}" type="presParOf" srcId="{83D7DC62-EB60-457E-92F5-18866EA92871}" destId="{74A6E5E6-382B-4A4A-8D47-9CD0A182F7A9}" srcOrd="9" destOrd="0" presId="urn:microsoft.com/office/officeart/2005/8/layout/default#24"/>
    <dgm:cxn modelId="{F80281C7-4963-4920-819B-4C5B375341CC}" type="presParOf" srcId="{83D7DC62-EB60-457E-92F5-18866EA92871}" destId="{4ADB2FDF-AB7B-4320-B17C-7E4C9CC70371}" srcOrd="10" destOrd="0" presId="urn:microsoft.com/office/officeart/2005/8/layout/default#24"/>
    <dgm:cxn modelId="{741A88A4-F8BC-4345-8897-99F107850BB9}" type="presParOf" srcId="{83D7DC62-EB60-457E-92F5-18866EA92871}" destId="{AE65D593-A1FA-415C-A5E8-745299645B8A}" srcOrd="11" destOrd="0" presId="urn:microsoft.com/office/officeart/2005/8/layout/default#24"/>
    <dgm:cxn modelId="{270B04F7-2FB0-4890-B02E-0F0CBBCECEF8}" type="presParOf" srcId="{83D7DC62-EB60-457E-92F5-18866EA92871}" destId="{50B3F0AC-7964-4B91-9333-407A87EEB9BC}" srcOrd="12" destOrd="0" presId="urn:microsoft.com/office/officeart/2005/8/layout/default#24"/>
    <dgm:cxn modelId="{7B8880FD-F5DC-4455-8517-0D46D95428FB}" type="presParOf" srcId="{83D7DC62-EB60-457E-92F5-18866EA92871}" destId="{8F6008D3-9A75-46B9-8B7B-268F5F74E6BF}" srcOrd="13" destOrd="0" presId="urn:microsoft.com/office/officeart/2005/8/layout/default#24"/>
    <dgm:cxn modelId="{D8CBCFCF-1C7E-4440-98EF-1E5550FBAA56}" type="presParOf" srcId="{83D7DC62-EB60-457E-92F5-18866EA92871}" destId="{266397F1-2C5D-4E9A-80BA-06EF7B1ABB27}" srcOrd="14" destOrd="0" presId="urn:microsoft.com/office/officeart/2005/8/layout/default#2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8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23E5400-4B14-47B1-9B05-593F06D146F6}">
      <dgm:prSet/>
      <dgm:spPr/>
      <dgm:t>
        <a:bodyPr/>
        <a:lstStyle/>
        <a:p>
          <a:r>
            <a:rPr lang="en-US" dirty="0" smtClean="0"/>
            <a:t>Discuss the benefits and uses of cloud storage</a:t>
          </a:r>
          <a:endParaRPr lang="en-US" dirty="0"/>
        </a:p>
      </dgm:t>
    </dgm:pt>
    <dgm:pt modelId="{D061F75F-BDEA-4936-863E-3E90C9E9DAFA}" type="parTrans" cxnId="{30C06796-BCC9-4C99-9F03-EF4B58F7CB2F}">
      <dgm:prSet/>
      <dgm:spPr/>
      <dgm:t>
        <a:bodyPr/>
        <a:lstStyle/>
        <a:p>
          <a:endParaRPr lang="en-US"/>
        </a:p>
      </dgm:t>
    </dgm:pt>
    <dgm:pt modelId="{DCE5BB44-1393-4323-A8E8-1741E6989560}" type="sibTrans" cxnId="{30C06796-BCC9-4C99-9F03-EF4B58F7CB2F}">
      <dgm:prSet/>
      <dgm:spPr/>
      <dgm:t>
        <a:bodyPr/>
        <a:lstStyle/>
        <a:p>
          <a:endParaRPr lang="en-US"/>
        </a:p>
      </dgm:t>
    </dgm:pt>
    <dgm:pt modelId="{B7F7FB1F-49CF-470C-AF2A-9CF996D88EAD}">
      <dgm:prSet/>
      <dgm:spPr/>
      <dgm:t>
        <a:bodyPr/>
        <a:lstStyle/>
        <a:p>
          <a:r>
            <a:rPr lang="en-US" dirty="0" smtClean="0"/>
            <a:t>Describe </a:t>
          </a:r>
          <a:r>
            <a:rPr lang="en-US" dirty="0"/>
            <a:t>characteristics of and differentiate among types of optical discs</a:t>
          </a:r>
        </a:p>
      </dgm:t>
    </dgm:pt>
    <dgm:pt modelId="{40252F50-D3E7-4DDA-8C4A-59BD05499ACF}" type="parTrans" cxnId="{59806660-3900-4A78-B6BE-1BBD8BE1EFA3}">
      <dgm:prSet/>
      <dgm:spPr/>
      <dgm:t>
        <a:bodyPr/>
        <a:lstStyle/>
        <a:p>
          <a:endParaRPr lang="en-US"/>
        </a:p>
      </dgm:t>
    </dgm:pt>
    <dgm:pt modelId="{05C433C6-5962-40FC-A0FF-8A9FD5DC1B43}" type="sibTrans" cxnId="{59806660-3900-4A78-B6BE-1BBD8BE1EFA3}">
      <dgm:prSet/>
      <dgm:spPr/>
      <dgm:t>
        <a:bodyPr/>
        <a:lstStyle/>
        <a:p>
          <a:endParaRPr lang="en-US"/>
        </a:p>
      </dgm:t>
    </dgm:pt>
    <dgm:pt modelId="{7FE3DA55-12B6-4934-8E23-B3C6B4DAB98B}">
      <dgm:prSet/>
      <dgm:spPr/>
      <dgm:t>
        <a:bodyPr/>
        <a:lstStyle/>
        <a:p>
          <a:r>
            <a:rPr lang="en-US" dirty="0" smtClean="0"/>
            <a:t>Explain </a:t>
          </a:r>
          <a:r>
            <a:rPr lang="en-US" dirty="0"/>
            <a:t>types of enterprise </a:t>
          </a:r>
          <a:r>
            <a:rPr lang="en-US" dirty="0" smtClean="0"/>
            <a:t>storage</a:t>
          </a:r>
          <a:endParaRPr lang="en-US" dirty="0"/>
        </a:p>
      </dgm:t>
    </dgm:pt>
    <dgm:pt modelId="{B0853FAD-B37A-49B2-88B5-F45B32EEF9EC}" type="parTrans" cxnId="{60FC4C0C-5E54-4213-8BE6-4623831E1AD0}">
      <dgm:prSet/>
      <dgm:spPr/>
      <dgm:t>
        <a:bodyPr/>
        <a:lstStyle/>
        <a:p>
          <a:endParaRPr lang="en-US"/>
        </a:p>
      </dgm:t>
    </dgm:pt>
    <dgm:pt modelId="{ECA50AF4-3093-4BA4-90E3-7FA72AE8F43D}" type="sibTrans" cxnId="{60FC4C0C-5E54-4213-8BE6-4623831E1AD0}">
      <dgm:prSet/>
      <dgm:spPr/>
      <dgm:t>
        <a:bodyPr/>
        <a:lstStyle/>
        <a:p>
          <a:endParaRPr lang="en-US"/>
        </a:p>
      </dgm:t>
    </dgm:pt>
    <dgm:pt modelId="{DF3A9D3F-8544-4DDF-B180-2BD444E5FDB8}">
      <dgm:prSet/>
      <dgm:spPr/>
      <dgm:t>
        <a:bodyPr/>
        <a:lstStyle/>
        <a:p>
          <a:r>
            <a:rPr lang="en-US" dirty="0" smtClean="0"/>
            <a:t>Identify uses of magnetic stripe cards, smart cards, RFID tags, and NFC tags</a:t>
          </a:r>
          <a:endParaRPr lang="en-US" dirty="0"/>
        </a:p>
      </dgm:t>
    </dgm:pt>
    <dgm:pt modelId="{3540C456-E4BF-4C5B-A082-3EA1AD7B91BF}" type="parTrans" cxnId="{1E45DE8B-D611-4685-A36C-9BC7ACCD2C40}">
      <dgm:prSet/>
      <dgm:spPr/>
      <dgm:t>
        <a:bodyPr/>
        <a:lstStyle/>
        <a:p>
          <a:endParaRPr lang="en-US"/>
        </a:p>
      </dgm:t>
    </dgm:pt>
    <dgm:pt modelId="{18743461-36C0-40ED-BB3F-38AB4B23520D}" type="sibTrans" cxnId="{1E45DE8B-D611-4685-A36C-9BC7ACCD2C40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9B8767-DF33-4E11-9651-8E2B6AC2015B}" type="pres">
      <dgm:prSet presAssocID="{C23E5400-4B14-47B1-9B05-593F06D146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DD91A-A9C1-46B0-8987-0FCB9FC2BD63}" type="pres">
      <dgm:prSet presAssocID="{DCE5BB44-1393-4323-A8E8-1741E6989560}" presName="sibTrans" presStyleCnt="0"/>
      <dgm:spPr/>
    </dgm:pt>
    <dgm:pt modelId="{BF472011-99DB-47AD-81A8-906E4C247100}" type="pres">
      <dgm:prSet presAssocID="{B7F7FB1F-49CF-470C-AF2A-9CF996D88EA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EA4FB-5E4A-4D82-B020-0750EC90211C}" type="pres">
      <dgm:prSet presAssocID="{05C433C6-5962-40FC-A0FF-8A9FD5DC1B43}" presName="sibTrans" presStyleCnt="0"/>
      <dgm:spPr/>
    </dgm:pt>
    <dgm:pt modelId="{BD00EEE1-187F-4BEF-85FA-D67F3B83DDAB}" type="pres">
      <dgm:prSet presAssocID="{7FE3DA55-12B6-4934-8E23-B3C6B4DAB98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C0F46-5236-4AC7-B15D-19E7A10BA815}" type="pres">
      <dgm:prSet presAssocID="{ECA50AF4-3093-4BA4-90E3-7FA72AE8F43D}" presName="sibTrans" presStyleCnt="0"/>
      <dgm:spPr/>
    </dgm:pt>
    <dgm:pt modelId="{8E70AD08-D639-466A-9101-D263A51D304A}" type="pres">
      <dgm:prSet presAssocID="{DF3A9D3F-8544-4DDF-B180-2BD444E5FDB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C06796-BCC9-4C99-9F03-EF4B58F7CB2F}" srcId="{3DBC15C7-9BC5-433D-92A7-BCC39A2CC830}" destId="{C23E5400-4B14-47B1-9B05-593F06D146F6}" srcOrd="0" destOrd="0" parTransId="{D061F75F-BDEA-4936-863E-3E90C9E9DAFA}" sibTransId="{DCE5BB44-1393-4323-A8E8-1741E6989560}"/>
    <dgm:cxn modelId="{A04AF270-EC2C-4861-9107-1FA3A0B12F33}" type="presOf" srcId="{C23E5400-4B14-47B1-9B05-593F06D146F6}" destId="{3F9B8767-DF33-4E11-9651-8E2B6AC2015B}" srcOrd="0" destOrd="0" presId="urn:microsoft.com/office/officeart/2005/8/layout/default#18"/>
    <dgm:cxn modelId="{CDBCAF59-7884-42E2-B8B1-CCAA45AECC3B}" type="presOf" srcId="{3DBC15C7-9BC5-433D-92A7-BCC39A2CC830}" destId="{0283AAF8-8E6B-4228-934C-18F9A9076AC0}" srcOrd="0" destOrd="0" presId="urn:microsoft.com/office/officeart/2005/8/layout/default#18"/>
    <dgm:cxn modelId="{D202581C-D8A5-4994-A185-1BC4D087484F}" type="presOf" srcId="{DF3A9D3F-8544-4DDF-B180-2BD444E5FDB8}" destId="{8E70AD08-D639-466A-9101-D263A51D304A}" srcOrd="0" destOrd="0" presId="urn:microsoft.com/office/officeart/2005/8/layout/default#18"/>
    <dgm:cxn modelId="{CEABC44E-FC72-4BBD-9354-F1CE4D2CBF86}" type="presOf" srcId="{7FE3DA55-12B6-4934-8E23-B3C6B4DAB98B}" destId="{BD00EEE1-187F-4BEF-85FA-D67F3B83DDAB}" srcOrd="0" destOrd="0" presId="urn:microsoft.com/office/officeart/2005/8/layout/default#18"/>
    <dgm:cxn modelId="{7F0A0B77-A46C-416D-A7F8-77FBC68139FB}" type="presOf" srcId="{B7F7FB1F-49CF-470C-AF2A-9CF996D88EAD}" destId="{BF472011-99DB-47AD-81A8-906E4C247100}" srcOrd="0" destOrd="0" presId="urn:microsoft.com/office/officeart/2005/8/layout/default#18"/>
    <dgm:cxn modelId="{59806660-3900-4A78-B6BE-1BBD8BE1EFA3}" srcId="{3DBC15C7-9BC5-433D-92A7-BCC39A2CC830}" destId="{B7F7FB1F-49CF-470C-AF2A-9CF996D88EAD}" srcOrd="1" destOrd="0" parTransId="{40252F50-D3E7-4DDA-8C4A-59BD05499ACF}" sibTransId="{05C433C6-5962-40FC-A0FF-8A9FD5DC1B43}"/>
    <dgm:cxn modelId="{1E45DE8B-D611-4685-A36C-9BC7ACCD2C40}" srcId="{3DBC15C7-9BC5-433D-92A7-BCC39A2CC830}" destId="{DF3A9D3F-8544-4DDF-B180-2BD444E5FDB8}" srcOrd="3" destOrd="0" parTransId="{3540C456-E4BF-4C5B-A082-3EA1AD7B91BF}" sibTransId="{18743461-36C0-40ED-BB3F-38AB4B23520D}"/>
    <dgm:cxn modelId="{60FC4C0C-5E54-4213-8BE6-4623831E1AD0}" srcId="{3DBC15C7-9BC5-433D-92A7-BCC39A2CC830}" destId="{7FE3DA55-12B6-4934-8E23-B3C6B4DAB98B}" srcOrd="2" destOrd="0" parTransId="{B0853FAD-B37A-49B2-88B5-F45B32EEF9EC}" sibTransId="{ECA50AF4-3093-4BA4-90E3-7FA72AE8F43D}"/>
    <dgm:cxn modelId="{CBA46410-CC57-4F61-9949-C4105B8E780D}" type="presParOf" srcId="{0283AAF8-8E6B-4228-934C-18F9A9076AC0}" destId="{3F9B8767-DF33-4E11-9651-8E2B6AC2015B}" srcOrd="0" destOrd="0" presId="urn:microsoft.com/office/officeart/2005/8/layout/default#18"/>
    <dgm:cxn modelId="{B82E8B13-8934-4551-AE5F-E3800E553999}" type="presParOf" srcId="{0283AAF8-8E6B-4228-934C-18F9A9076AC0}" destId="{75BDD91A-A9C1-46B0-8987-0FCB9FC2BD63}" srcOrd="1" destOrd="0" presId="urn:microsoft.com/office/officeart/2005/8/layout/default#18"/>
    <dgm:cxn modelId="{CC804665-BF94-4C65-985A-269838C42BBA}" type="presParOf" srcId="{0283AAF8-8E6B-4228-934C-18F9A9076AC0}" destId="{BF472011-99DB-47AD-81A8-906E4C247100}" srcOrd="2" destOrd="0" presId="urn:microsoft.com/office/officeart/2005/8/layout/default#18"/>
    <dgm:cxn modelId="{C6FCEDBA-9A88-4750-AA4F-836D899E8B60}" type="presParOf" srcId="{0283AAF8-8E6B-4228-934C-18F9A9076AC0}" destId="{BF7EA4FB-5E4A-4D82-B020-0750EC90211C}" srcOrd="3" destOrd="0" presId="urn:microsoft.com/office/officeart/2005/8/layout/default#18"/>
    <dgm:cxn modelId="{376D7644-51CC-4351-9591-2C0912115BB2}" type="presParOf" srcId="{0283AAF8-8E6B-4228-934C-18F9A9076AC0}" destId="{BD00EEE1-187F-4BEF-85FA-D67F3B83DDAB}" srcOrd="4" destOrd="0" presId="urn:microsoft.com/office/officeart/2005/8/layout/default#18"/>
    <dgm:cxn modelId="{894CFC1B-0B9A-492E-BAB0-1B5EDCA61028}" type="presParOf" srcId="{0283AAF8-8E6B-4228-934C-18F9A9076AC0}" destId="{2BCC0F46-5236-4AC7-B15D-19E7A10BA815}" srcOrd="5" destOrd="0" presId="urn:microsoft.com/office/officeart/2005/8/layout/default#18"/>
    <dgm:cxn modelId="{F607273C-64A8-49E5-B984-7A5F758227C6}" type="presParOf" srcId="{0283AAF8-8E6B-4228-934C-18F9A9076AC0}" destId="{8E70AD08-D639-466A-9101-D263A51D304A}" srcOrd="6" destOrd="0" presId="urn:microsoft.com/office/officeart/2005/8/layout/default#1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3B0602-15A0-4E87-9BF1-E434C8B72673}" type="doc">
      <dgm:prSet loTypeId="urn:microsoft.com/office/officeart/2005/8/layout/vList2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CACE2AF-FF2C-453A-B852-48943124CCDF}">
      <dgm:prSet phldrT="[Text]"/>
      <dgm:spPr/>
      <dgm:t>
        <a:bodyPr/>
        <a:lstStyle/>
        <a:p>
          <a:r>
            <a:rPr lang="en-US" dirty="0" smtClean="0"/>
            <a:t>A storage medium is the physical material on which a computer keeps data, information, programs, and applications</a:t>
          </a:r>
          <a:endParaRPr lang="en-US" dirty="0"/>
        </a:p>
      </dgm:t>
    </dgm:pt>
    <dgm:pt modelId="{2D566031-A4B5-4B12-819D-D7AA019B8BD1}" type="parTrans" cxnId="{39DBDA74-7C2D-47A7-9EC5-A9F2924F4E40}">
      <dgm:prSet/>
      <dgm:spPr/>
      <dgm:t>
        <a:bodyPr/>
        <a:lstStyle/>
        <a:p>
          <a:endParaRPr lang="en-US"/>
        </a:p>
      </dgm:t>
    </dgm:pt>
    <dgm:pt modelId="{1D866029-2BC6-4222-95A0-FB844D4F081F}" type="sibTrans" cxnId="{39DBDA74-7C2D-47A7-9EC5-A9F2924F4E40}">
      <dgm:prSet/>
      <dgm:spPr/>
      <dgm:t>
        <a:bodyPr/>
        <a:lstStyle/>
        <a:p>
          <a:endParaRPr lang="en-US"/>
        </a:p>
      </dgm:t>
    </dgm:pt>
    <dgm:pt modelId="{401AFFBC-75EB-4A64-8A6E-5124E11CC166}">
      <dgm:prSet phldrT="[Text]"/>
      <dgm:spPr/>
      <dgm:t>
        <a:bodyPr/>
        <a:lstStyle/>
        <a:p>
          <a:r>
            <a:rPr lang="en-US" dirty="0" smtClean="0"/>
            <a:t>Cloud storage keeps information on servers on the Internet, and the actual media on which the files are stored are transparent to the user</a:t>
          </a:r>
          <a:endParaRPr lang="en-US" dirty="0"/>
        </a:p>
      </dgm:t>
    </dgm:pt>
    <dgm:pt modelId="{7D90C2A5-ACCC-4E16-8F94-21CB1063333B}" type="parTrans" cxnId="{8EFDB55A-070F-4BC7-81AD-7C5888DF9BE9}">
      <dgm:prSet/>
      <dgm:spPr/>
      <dgm:t>
        <a:bodyPr/>
        <a:lstStyle/>
        <a:p>
          <a:endParaRPr lang="en-US"/>
        </a:p>
      </dgm:t>
    </dgm:pt>
    <dgm:pt modelId="{015DCE28-ECA9-486D-82F5-82715EABDE79}" type="sibTrans" cxnId="{8EFDB55A-070F-4BC7-81AD-7C5888DF9BE9}">
      <dgm:prSet/>
      <dgm:spPr/>
      <dgm:t>
        <a:bodyPr/>
        <a:lstStyle/>
        <a:p>
          <a:endParaRPr lang="en-US"/>
        </a:p>
      </dgm:t>
    </dgm:pt>
    <dgm:pt modelId="{82F07C1D-5EEF-439B-86A8-3299D66D0C81}" type="pres">
      <dgm:prSet presAssocID="{9A3B0602-15A0-4E87-9BF1-E434C8B726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C43551-3BA8-430B-8F8B-7D4A08E80CCE}" type="pres">
      <dgm:prSet presAssocID="{FCACE2AF-FF2C-453A-B852-48943124CCD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2D6B3-B9DC-44A6-BE1A-9C7E1A038D16}" type="pres">
      <dgm:prSet presAssocID="{1D866029-2BC6-4222-95A0-FB844D4F081F}" presName="spacer" presStyleCnt="0"/>
      <dgm:spPr/>
      <dgm:t>
        <a:bodyPr/>
        <a:lstStyle/>
        <a:p>
          <a:endParaRPr lang="en-US"/>
        </a:p>
      </dgm:t>
    </dgm:pt>
    <dgm:pt modelId="{57C8607D-3F9C-4AEC-9C9C-C7D2787CF2EF}" type="pres">
      <dgm:prSet presAssocID="{401AFFBC-75EB-4A64-8A6E-5124E11CC16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CFDC13-51E4-4D14-B788-1F11154C594B}" type="presOf" srcId="{9A3B0602-15A0-4E87-9BF1-E434C8B72673}" destId="{82F07C1D-5EEF-439B-86A8-3299D66D0C81}" srcOrd="0" destOrd="0" presId="urn:microsoft.com/office/officeart/2005/8/layout/vList2"/>
    <dgm:cxn modelId="{B596595E-5885-4614-8917-CF0324AC6F2D}" type="presOf" srcId="{FCACE2AF-FF2C-453A-B852-48943124CCDF}" destId="{BCC43551-3BA8-430B-8F8B-7D4A08E80CCE}" srcOrd="0" destOrd="0" presId="urn:microsoft.com/office/officeart/2005/8/layout/vList2"/>
    <dgm:cxn modelId="{5B707798-4666-4C53-AA7A-D8821BAC8462}" type="presOf" srcId="{401AFFBC-75EB-4A64-8A6E-5124E11CC166}" destId="{57C8607D-3F9C-4AEC-9C9C-C7D2787CF2EF}" srcOrd="0" destOrd="0" presId="urn:microsoft.com/office/officeart/2005/8/layout/vList2"/>
    <dgm:cxn modelId="{39DBDA74-7C2D-47A7-9EC5-A9F2924F4E40}" srcId="{9A3B0602-15A0-4E87-9BF1-E434C8B72673}" destId="{FCACE2AF-FF2C-453A-B852-48943124CCDF}" srcOrd="0" destOrd="0" parTransId="{2D566031-A4B5-4B12-819D-D7AA019B8BD1}" sibTransId="{1D866029-2BC6-4222-95A0-FB844D4F081F}"/>
    <dgm:cxn modelId="{8EFDB55A-070F-4BC7-81AD-7C5888DF9BE9}" srcId="{9A3B0602-15A0-4E87-9BF1-E434C8B72673}" destId="{401AFFBC-75EB-4A64-8A6E-5124E11CC166}" srcOrd="1" destOrd="0" parTransId="{7D90C2A5-ACCC-4E16-8F94-21CB1063333B}" sibTransId="{015DCE28-ECA9-486D-82F5-82715EABDE79}"/>
    <dgm:cxn modelId="{7B926E6C-896C-4E9C-B0D5-FD41719A97C5}" type="presParOf" srcId="{82F07C1D-5EEF-439B-86A8-3299D66D0C81}" destId="{BCC43551-3BA8-430B-8F8B-7D4A08E80CCE}" srcOrd="0" destOrd="0" presId="urn:microsoft.com/office/officeart/2005/8/layout/vList2"/>
    <dgm:cxn modelId="{128D667D-4A40-4BAE-BF3F-BCA547E0A878}" type="presParOf" srcId="{82F07C1D-5EEF-439B-86A8-3299D66D0C81}" destId="{0002D6B3-B9DC-44A6-BE1A-9C7E1A038D16}" srcOrd="1" destOrd="0" presId="urn:microsoft.com/office/officeart/2005/8/layout/vList2"/>
    <dgm:cxn modelId="{54AD4A79-4A42-4F4D-BF82-7D4883392996}" type="presParOf" srcId="{82F07C1D-5EEF-439B-86A8-3299D66D0C81}" destId="{57C8607D-3F9C-4AEC-9C9C-C7D2787CF2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AE8F4A-D05E-4470-B767-BC6A96F0EE47}" type="doc">
      <dgm:prSet loTypeId="urn:microsoft.com/office/officeart/2005/8/layout/arrow4" loCatId="relationship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5436D76-63FF-46CC-A6FD-006A090A92BF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Reading</a:t>
          </a:r>
          <a:r>
            <a:rPr lang="en-US" b="0" dirty="0" smtClean="0">
              <a:solidFill>
                <a:srgbClr val="67588E"/>
              </a:solidFill>
            </a:rPr>
            <a:t> </a:t>
          </a:r>
          <a:r>
            <a:rPr lang="en-US" b="0" dirty="0" smtClean="0"/>
            <a:t>is the process of transferring items from a storage medium into memory</a:t>
          </a:r>
          <a:endParaRPr lang="en-US" b="1" dirty="0"/>
        </a:p>
      </dgm:t>
    </dgm:pt>
    <dgm:pt modelId="{9FB89852-7A6B-4ED1-9593-C10C36931107}" type="parTrans" cxnId="{7D47D567-C81C-4EDD-9824-D71515124BCB}">
      <dgm:prSet/>
      <dgm:spPr/>
      <dgm:t>
        <a:bodyPr/>
        <a:lstStyle/>
        <a:p>
          <a:endParaRPr lang="en-US"/>
        </a:p>
      </dgm:t>
    </dgm:pt>
    <dgm:pt modelId="{D3E4D365-F832-404F-AB5A-45A2D7884BF8}" type="sibTrans" cxnId="{7D47D567-C81C-4EDD-9824-D71515124BCB}">
      <dgm:prSet/>
      <dgm:spPr/>
      <dgm:t>
        <a:bodyPr/>
        <a:lstStyle/>
        <a:p>
          <a:endParaRPr lang="en-US"/>
        </a:p>
      </dgm:t>
    </dgm:pt>
    <dgm:pt modelId="{70972442-705C-4308-B349-B074E159088F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Writing</a:t>
          </a:r>
          <a:r>
            <a:rPr lang="en-US" b="0" dirty="0" smtClean="0">
              <a:solidFill>
                <a:srgbClr val="67588E"/>
              </a:solidFill>
            </a:rPr>
            <a:t> </a:t>
          </a:r>
          <a:r>
            <a:rPr lang="en-US" b="0" dirty="0" smtClean="0"/>
            <a:t>is the process of transferring items from memory to a storage medium</a:t>
          </a:r>
          <a:endParaRPr lang="en-US" dirty="0"/>
        </a:p>
      </dgm:t>
    </dgm:pt>
    <dgm:pt modelId="{FE587426-5909-44E2-80E5-B5FD5B4E2CD8}" type="parTrans" cxnId="{42486BD9-16EB-4868-BBAF-9AD6A9A8F392}">
      <dgm:prSet/>
      <dgm:spPr/>
      <dgm:t>
        <a:bodyPr/>
        <a:lstStyle/>
        <a:p>
          <a:endParaRPr lang="en-US"/>
        </a:p>
      </dgm:t>
    </dgm:pt>
    <dgm:pt modelId="{303CD4C8-11F7-49B9-B576-677E7EB1B7E7}" type="sibTrans" cxnId="{42486BD9-16EB-4868-BBAF-9AD6A9A8F392}">
      <dgm:prSet/>
      <dgm:spPr/>
      <dgm:t>
        <a:bodyPr/>
        <a:lstStyle/>
        <a:p>
          <a:endParaRPr lang="en-US"/>
        </a:p>
      </dgm:t>
    </dgm:pt>
    <dgm:pt modelId="{81ED6F28-7066-47C7-86A0-5192C2D121AF}" type="pres">
      <dgm:prSet presAssocID="{67AE8F4A-D05E-4470-B767-BC6A96F0EE4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9050CE-659B-4260-94DC-72B271DCBEDA}" type="pres">
      <dgm:prSet presAssocID="{45436D76-63FF-46CC-A6FD-006A090A92BF}" presName="upArrow" presStyleLbl="node1" presStyleIdx="0" presStyleCnt="2"/>
      <dgm:spPr/>
    </dgm:pt>
    <dgm:pt modelId="{27ABB765-CD24-4D95-8CFF-B1CB4F559850}" type="pres">
      <dgm:prSet presAssocID="{45436D76-63FF-46CC-A6FD-006A090A92B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F344C-5442-41C3-8DB2-46E77B842F50}" type="pres">
      <dgm:prSet presAssocID="{70972442-705C-4308-B349-B074E159088F}" presName="downArrow" presStyleLbl="node1" presStyleIdx="1" presStyleCnt="2"/>
      <dgm:spPr/>
    </dgm:pt>
    <dgm:pt modelId="{2DE40A05-014F-422B-ADFD-C87E432AE4A7}" type="pres">
      <dgm:prSet presAssocID="{70972442-705C-4308-B349-B074E159088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486BD9-16EB-4868-BBAF-9AD6A9A8F392}" srcId="{67AE8F4A-D05E-4470-B767-BC6A96F0EE47}" destId="{70972442-705C-4308-B349-B074E159088F}" srcOrd="1" destOrd="0" parTransId="{FE587426-5909-44E2-80E5-B5FD5B4E2CD8}" sibTransId="{303CD4C8-11F7-49B9-B576-677E7EB1B7E7}"/>
    <dgm:cxn modelId="{7DBB8A5D-860D-46D7-B3BD-965A060EEB7D}" type="presOf" srcId="{67AE8F4A-D05E-4470-B767-BC6A96F0EE47}" destId="{81ED6F28-7066-47C7-86A0-5192C2D121AF}" srcOrd="0" destOrd="0" presId="urn:microsoft.com/office/officeart/2005/8/layout/arrow4"/>
    <dgm:cxn modelId="{7D47D567-C81C-4EDD-9824-D71515124BCB}" srcId="{67AE8F4A-D05E-4470-B767-BC6A96F0EE47}" destId="{45436D76-63FF-46CC-A6FD-006A090A92BF}" srcOrd="0" destOrd="0" parTransId="{9FB89852-7A6B-4ED1-9593-C10C36931107}" sibTransId="{D3E4D365-F832-404F-AB5A-45A2D7884BF8}"/>
    <dgm:cxn modelId="{E5E9BD1F-014E-4F9A-A56F-FC4041EBD2D0}" type="presOf" srcId="{70972442-705C-4308-B349-B074E159088F}" destId="{2DE40A05-014F-422B-ADFD-C87E432AE4A7}" srcOrd="0" destOrd="0" presId="urn:microsoft.com/office/officeart/2005/8/layout/arrow4"/>
    <dgm:cxn modelId="{1B73F302-BF91-43E6-8B8F-000BC2D89DE5}" type="presOf" srcId="{45436D76-63FF-46CC-A6FD-006A090A92BF}" destId="{27ABB765-CD24-4D95-8CFF-B1CB4F559850}" srcOrd="0" destOrd="0" presId="urn:microsoft.com/office/officeart/2005/8/layout/arrow4"/>
    <dgm:cxn modelId="{24794BBA-2100-4F72-9EDE-1914E73D76AD}" type="presParOf" srcId="{81ED6F28-7066-47C7-86A0-5192C2D121AF}" destId="{679050CE-659B-4260-94DC-72B271DCBEDA}" srcOrd="0" destOrd="0" presId="urn:microsoft.com/office/officeart/2005/8/layout/arrow4"/>
    <dgm:cxn modelId="{0902D6B6-ED1E-4E7F-9238-9D33DC72E5AF}" type="presParOf" srcId="{81ED6F28-7066-47C7-86A0-5192C2D121AF}" destId="{27ABB765-CD24-4D95-8CFF-B1CB4F559850}" srcOrd="1" destOrd="0" presId="urn:microsoft.com/office/officeart/2005/8/layout/arrow4"/>
    <dgm:cxn modelId="{579D3AA6-1F06-4C0E-AE49-7272725CAE8A}" type="presParOf" srcId="{81ED6F28-7066-47C7-86A0-5192C2D121AF}" destId="{8C2F344C-5442-41C3-8DB2-46E77B842F50}" srcOrd="2" destOrd="0" presId="urn:microsoft.com/office/officeart/2005/8/layout/arrow4"/>
    <dgm:cxn modelId="{9695E1A5-51CE-44FF-94DF-CE40FC35567A}" type="presParOf" srcId="{81ED6F28-7066-47C7-86A0-5192C2D121AF}" destId="{2DE40A05-014F-422B-ADFD-C87E432AE4A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33A76D-402D-411D-913F-5D5D9C0AED3E}" type="doc">
      <dgm:prSet loTypeId="urn:microsoft.com/office/officeart/2005/8/layout/default#19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CFAC540-0E23-4325-9F7B-631D54B8F2F7}">
      <dgm:prSet phldrT="[Text]"/>
      <dgm:spPr/>
      <dgm:t>
        <a:bodyPr/>
        <a:lstStyle/>
        <a:p>
          <a:r>
            <a:rPr lang="en-US" dirty="0" smtClean="0"/>
            <a:t>Tracks</a:t>
          </a:r>
          <a:endParaRPr lang="en-US" dirty="0"/>
        </a:p>
      </dgm:t>
    </dgm:pt>
    <dgm:pt modelId="{0E611641-E470-40FC-A749-1E6A7994D370}" type="parTrans" cxnId="{87C37E0D-1D91-4540-A5B7-BE778833B816}">
      <dgm:prSet/>
      <dgm:spPr/>
      <dgm:t>
        <a:bodyPr/>
        <a:lstStyle/>
        <a:p>
          <a:endParaRPr lang="en-US"/>
        </a:p>
      </dgm:t>
    </dgm:pt>
    <dgm:pt modelId="{D830B334-2D87-4BAF-9A42-822FC8A59A80}" type="sibTrans" cxnId="{87C37E0D-1D91-4540-A5B7-BE778833B816}">
      <dgm:prSet/>
      <dgm:spPr/>
      <dgm:t>
        <a:bodyPr/>
        <a:lstStyle/>
        <a:p>
          <a:endParaRPr lang="en-US"/>
        </a:p>
      </dgm:t>
    </dgm:pt>
    <dgm:pt modelId="{D56331B5-FE0A-4133-9A85-BC1F71526D7C}">
      <dgm:prSet phldrT="[Text]"/>
      <dgm:spPr/>
      <dgm:t>
        <a:bodyPr/>
        <a:lstStyle/>
        <a:p>
          <a:r>
            <a:rPr lang="en-US" dirty="0" smtClean="0"/>
            <a:t>Sectors</a:t>
          </a:r>
          <a:endParaRPr lang="en-US" dirty="0"/>
        </a:p>
      </dgm:t>
    </dgm:pt>
    <dgm:pt modelId="{8744FE87-7D5E-4EE9-884D-846EEEAB4D33}" type="parTrans" cxnId="{BA999D47-DEF0-49A5-98EB-4C8CD94F096A}">
      <dgm:prSet/>
      <dgm:spPr/>
      <dgm:t>
        <a:bodyPr/>
        <a:lstStyle/>
        <a:p>
          <a:endParaRPr lang="en-US"/>
        </a:p>
      </dgm:t>
    </dgm:pt>
    <dgm:pt modelId="{96483ADE-9F67-450E-918A-9D1D5AFDE1DF}" type="sibTrans" cxnId="{BA999D47-DEF0-49A5-98EB-4C8CD94F096A}">
      <dgm:prSet/>
      <dgm:spPr/>
      <dgm:t>
        <a:bodyPr/>
        <a:lstStyle/>
        <a:p>
          <a:endParaRPr lang="en-US"/>
        </a:p>
      </dgm:t>
    </dgm:pt>
    <dgm:pt modelId="{DE3380BC-CA87-4F28-9A88-AD74CB863C1F}">
      <dgm:prSet phldrT="[Text]"/>
      <dgm:spPr/>
      <dgm:t>
        <a:bodyPr/>
        <a:lstStyle/>
        <a:p>
          <a:r>
            <a:rPr lang="en-US" dirty="0" smtClean="0"/>
            <a:t>Platters</a:t>
          </a:r>
          <a:endParaRPr lang="en-US" dirty="0"/>
        </a:p>
      </dgm:t>
    </dgm:pt>
    <dgm:pt modelId="{746812EE-C990-4CFA-B4B2-08CE601697E6}" type="parTrans" cxnId="{7086A674-C0EC-4E1F-90D1-9091541C9742}">
      <dgm:prSet/>
      <dgm:spPr/>
      <dgm:t>
        <a:bodyPr/>
        <a:lstStyle/>
        <a:p>
          <a:endParaRPr lang="en-US"/>
        </a:p>
      </dgm:t>
    </dgm:pt>
    <dgm:pt modelId="{A3AAEAC1-D0AE-42F8-8641-D81FB3DF27E0}" type="sibTrans" cxnId="{7086A674-C0EC-4E1F-90D1-9091541C9742}">
      <dgm:prSet/>
      <dgm:spPr/>
      <dgm:t>
        <a:bodyPr/>
        <a:lstStyle/>
        <a:p>
          <a:endParaRPr lang="en-US"/>
        </a:p>
      </dgm:t>
    </dgm:pt>
    <dgm:pt modelId="{80F32CD0-311E-4738-8352-B6C86AF716F9}">
      <dgm:prSet phldrT="[Text]"/>
      <dgm:spPr/>
      <dgm:t>
        <a:bodyPr/>
        <a:lstStyle/>
        <a:p>
          <a:r>
            <a:rPr lang="en-US" dirty="0" smtClean="0"/>
            <a:t>Form factor</a:t>
          </a:r>
          <a:endParaRPr lang="en-US" dirty="0"/>
        </a:p>
      </dgm:t>
    </dgm:pt>
    <dgm:pt modelId="{57698D04-C57C-40BA-8801-3ACB7C868216}" type="parTrans" cxnId="{996AB97E-C9B8-4AC2-86F1-10EF4A875FFB}">
      <dgm:prSet/>
      <dgm:spPr/>
      <dgm:t>
        <a:bodyPr/>
        <a:lstStyle/>
        <a:p>
          <a:endParaRPr lang="en-US"/>
        </a:p>
      </dgm:t>
    </dgm:pt>
    <dgm:pt modelId="{89A7C708-E7EC-41EF-A893-07CB063A3DC1}" type="sibTrans" cxnId="{996AB97E-C9B8-4AC2-86F1-10EF4A875FFB}">
      <dgm:prSet/>
      <dgm:spPr/>
      <dgm:t>
        <a:bodyPr/>
        <a:lstStyle/>
        <a:p>
          <a:endParaRPr lang="en-US"/>
        </a:p>
      </dgm:t>
    </dgm:pt>
    <dgm:pt modelId="{48DC5F8C-D7E9-402F-AB40-CE14A9AE44BF}">
      <dgm:prSet phldrT="[Text]"/>
      <dgm:spPr/>
      <dgm:t>
        <a:bodyPr/>
        <a:lstStyle/>
        <a:p>
          <a:r>
            <a:rPr lang="en-US" b="1" dirty="0" smtClean="0"/>
            <a:t>Read/write head</a:t>
          </a:r>
          <a:endParaRPr lang="en-US" b="1" dirty="0"/>
        </a:p>
      </dgm:t>
    </dgm:pt>
    <dgm:pt modelId="{6892336D-8561-4675-AD53-903BF9C3CE2C}" type="parTrans" cxnId="{3E979E9D-11DF-4316-B9F6-1BF88F636B88}">
      <dgm:prSet/>
      <dgm:spPr/>
      <dgm:t>
        <a:bodyPr/>
        <a:lstStyle/>
        <a:p>
          <a:endParaRPr lang="en-US"/>
        </a:p>
      </dgm:t>
    </dgm:pt>
    <dgm:pt modelId="{5664881C-B159-42CF-881C-259BFA6831B1}" type="sibTrans" cxnId="{3E979E9D-11DF-4316-B9F6-1BF88F636B88}">
      <dgm:prSet/>
      <dgm:spPr/>
      <dgm:t>
        <a:bodyPr/>
        <a:lstStyle/>
        <a:p>
          <a:endParaRPr lang="en-US"/>
        </a:p>
      </dgm:t>
    </dgm:pt>
    <dgm:pt modelId="{81B53143-4A32-4036-A558-E30D2E724016}">
      <dgm:prSet phldrT="[Text]"/>
      <dgm:spPr/>
      <dgm:t>
        <a:bodyPr/>
        <a:lstStyle/>
        <a:p>
          <a:r>
            <a:rPr lang="en-US" b="0" dirty="0" smtClean="0"/>
            <a:t>Revolutions per minute</a:t>
          </a:r>
          <a:endParaRPr lang="en-US" b="0" dirty="0"/>
        </a:p>
      </dgm:t>
    </dgm:pt>
    <dgm:pt modelId="{26821AAF-0076-43FB-A725-40BC1652F273}" type="parTrans" cxnId="{08DE2492-EC4A-4568-81D0-F363D296B139}">
      <dgm:prSet/>
      <dgm:spPr/>
      <dgm:t>
        <a:bodyPr/>
        <a:lstStyle/>
        <a:p>
          <a:endParaRPr lang="en-US"/>
        </a:p>
      </dgm:t>
    </dgm:pt>
    <dgm:pt modelId="{C1606B3A-B2E3-4FC8-978A-DD6627769CDA}" type="sibTrans" cxnId="{08DE2492-EC4A-4568-81D0-F363D296B139}">
      <dgm:prSet/>
      <dgm:spPr/>
      <dgm:t>
        <a:bodyPr/>
        <a:lstStyle/>
        <a:p>
          <a:endParaRPr lang="en-US"/>
        </a:p>
      </dgm:t>
    </dgm:pt>
    <dgm:pt modelId="{978959D5-5A4D-4A28-B5B3-329C16093A2B}" type="pres">
      <dgm:prSet presAssocID="{4C33A76D-402D-411D-913F-5D5D9C0AED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429297-1AA7-4F65-B029-699D69D666A7}" type="pres">
      <dgm:prSet presAssocID="{4CFAC540-0E23-4325-9F7B-631D54B8F2F7}" presName="node" presStyleLbl="node1" presStyleIdx="0" presStyleCnt="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D2E027EC-8ADE-4151-BDCD-0983C4DE5AE6}" type="pres">
      <dgm:prSet presAssocID="{D830B334-2D87-4BAF-9A42-822FC8A59A80}" presName="sibTrans" presStyleCnt="0"/>
      <dgm:spPr/>
      <dgm:t>
        <a:bodyPr/>
        <a:lstStyle/>
        <a:p>
          <a:endParaRPr lang="en-US"/>
        </a:p>
      </dgm:t>
    </dgm:pt>
    <dgm:pt modelId="{D04B0E01-9EFD-4985-B7AB-DBCDF5F0F3AE}" type="pres">
      <dgm:prSet presAssocID="{D56331B5-FE0A-4133-9A85-BC1F71526D7C}" presName="node" presStyleLbl="node1" presStyleIdx="1" presStyleCnt="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7365776F-8D8E-4D28-8EA0-E64FDB8190BB}" type="pres">
      <dgm:prSet presAssocID="{96483ADE-9F67-450E-918A-9D1D5AFDE1DF}" presName="sibTrans" presStyleCnt="0"/>
      <dgm:spPr/>
      <dgm:t>
        <a:bodyPr/>
        <a:lstStyle/>
        <a:p>
          <a:endParaRPr lang="en-US"/>
        </a:p>
      </dgm:t>
    </dgm:pt>
    <dgm:pt modelId="{6470D3DF-A935-4C3F-9575-B32BB8326FA4}" type="pres">
      <dgm:prSet presAssocID="{DE3380BC-CA87-4F28-9A88-AD74CB863C1F}" presName="node" presStyleLbl="node1" presStyleIdx="2" presStyleCnt="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E65F8C6C-749A-490D-8297-7A6D70157852}" type="pres">
      <dgm:prSet presAssocID="{A3AAEAC1-D0AE-42F8-8641-D81FB3DF27E0}" presName="sibTrans" presStyleCnt="0"/>
      <dgm:spPr/>
      <dgm:t>
        <a:bodyPr/>
        <a:lstStyle/>
        <a:p>
          <a:endParaRPr lang="en-US"/>
        </a:p>
      </dgm:t>
    </dgm:pt>
    <dgm:pt modelId="{9A9938F6-B59B-4B68-9B8F-C6018AE4AAC2}" type="pres">
      <dgm:prSet presAssocID="{80F32CD0-311E-4738-8352-B6C86AF716F9}" presName="node" presStyleLbl="node1" presStyleIdx="3" presStyleCnt="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D7200624-058C-44FF-8794-DED10C8EB05B}" type="pres">
      <dgm:prSet presAssocID="{89A7C708-E7EC-41EF-A893-07CB063A3DC1}" presName="sibTrans" presStyleCnt="0"/>
      <dgm:spPr/>
      <dgm:t>
        <a:bodyPr/>
        <a:lstStyle/>
        <a:p>
          <a:endParaRPr lang="en-US"/>
        </a:p>
      </dgm:t>
    </dgm:pt>
    <dgm:pt modelId="{53A792D2-6EEC-41E1-AFC2-2056D3314E0D}" type="pres">
      <dgm:prSet presAssocID="{48DC5F8C-D7E9-402F-AB40-CE14A9AE44BF}" presName="node" presStyleLbl="node1" presStyleIdx="4" presStyleCnt="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C4C94531-FACD-4F47-BD71-092BF8659B7F}" type="pres">
      <dgm:prSet presAssocID="{5664881C-B159-42CF-881C-259BFA6831B1}" presName="sibTrans" presStyleCnt="0"/>
      <dgm:spPr/>
      <dgm:t>
        <a:bodyPr/>
        <a:lstStyle/>
        <a:p>
          <a:endParaRPr lang="en-US"/>
        </a:p>
      </dgm:t>
    </dgm:pt>
    <dgm:pt modelId="{D85D29C7-D054-457F-9B0B-AF0FC4283D43}" type="pres">
      <dgm:prSet presAssocID="{81B53143-4A32-4036-A558-E30D2E724016}" presName="node" presStyleLbl="node1" presStyleIdx="5" presStyleCnt="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</dgm:ptLst>
  <dgm:cxnLst>
    <dgm:cxn modelId="{49C0B5EF-3B3E-4636-BE8E-51AAFA2CEA3D}" type="presOf" srcId="{DE3380BC-CA87-4F28-9A88-AD74CB863C1F}" destId="{6470D3DF-A935-4C3F-9575-B32BB8326FA4}" srcOrd="0" destOrd="0" presId="urn:microsoft.com/office/officeart/2005/8/layout/default#19"/>
    <dgm:cxn modelId="{87C37E0D-1D91-4540-A5B7-BE778833B816}" srcId="{4C33A76D-402D-411D-913F-5D5D9C0AED3E}" destId="{4CFAC540-0E23-4325-9F7B-631D54B8F2F7}" srcOrd="0" destOrd="0" parTransId="{0E611641-E470-40FC-A749-1E6A7994D370}" sibTransId="{D830B334-2D87-4BAF-9A42-822FC8A59A80}"/>
    <dgm:cxn modelId="{677A2FC5-5F8F-488F-BB8F-48FC9A0A2840}" type="presOf" srcId="{80F32CD0-311E-4738-8352-B6C86AF716F9}" destId="{9A9938F6-B59B-4B68-9B8F-C6018AE4AAC2}" srcOrd="0" destOrd="0" presId="urn:microsoft.com/office/officeart/2005/8/layout/default#19"/>
    <dgm:cxn modelId="{7086A674-C0EC-4E1F-90D1-9091541C9742}" srcId="{4C33A76D-402D-411D-913F-5D5D9C0AED3E}" destId="{DE3380BC-CA87-4F28-9A88-AD74CB863C1F}" srcOrd="2" destOrd="0" parTransId="{746812EE-C990-4CFA-B4B2-08CE601697E6}" sibTransId="{A3AAEAC1-D0AE-42F8-8641-D81FB3DF27E0}"/>
    <dgm:cxn modelId="{03440B12-8B47-4CF9-9F8D-EBD61D32C9BE}" type="presOf" srcId="{D56331B5-FE0A-4133-9A85-BC1F71526D7C}" destId="{D04B0E01-9EFD-4985-B7AB-DBCDF5F0F3AE}" srcOrd="0" destOrd="0" presId="urn:microsoft.com/office/officeart/2005/8/layout/default#19"/>
    <dgm:cxn modelId="{67E4F6DB-C3FD-4498-A359-5BF62847C77D}" type="presOf" srcId="{4CFAC540-0E23-4325-9F7B-631D54B8F2F7}" destId="{41429297-1AA7-4F65-B029-699D69D666A7}" srcOrd="0" destOrd="0" presId="urn:microsoft.com/office/officeart/2005/8/layout/default#19"/>
    <dgm:cxn modelId="{996AB97E-C9B8-4AC2-86F1-10EF4A875FFB}" srcId="{4C33A76D-402D-411D-913F-5D5D9C0AED3E}" destId="{80F32CD0-311E-4738-8352-B6C86AF716F9}" srcOrd="3" destOrd="0" parTransId="{57698D04-C57C-40BA-8801-3ACB7C868216}" sibTransId="{89A7C708-E7EC-41EF-A893-07CB063A3DC1}"/>
    <dgm:cxn modelId="{80363932-33DD-48D0-BA87-F5A8B6E7FE1E}" type="presOf" srcId="{48DC5F8C-D7E9-402F-AB40-CE14A9AE44BF}" destId="{53A792D2-6EEC-41E1-AFC2-2056D3314E0D}" srcOrd="0" destOrd="0" presId="urn:microsoft.com/office/officeart/2005/8/layout/default#19"/>
    <dgm:cxn modelId="{6BF531B1-1768-41A0-A518-59E4E9F456F8}" type="presOf" srcId="{4C33A76D-402D-411D-913F-5D5D9C0AED3E}" destId="{978959D5-5A4D-4A28-B5B3-329C16093A2B}" srcOrd="0" destOrd="0" presId="urn:microsoft.com/office/officeart/2005/8/layout/default#19"/>
    <dgm:cxn modelId="{3E979E9D-11DF-4316-B9F6-1BF88F636B88}" srcId="{4C33A76D-402D-411D-913F-5D5D9C0AED3E}" destId="{48DC5F8C-D7E9-402F-AB40-CE14A9AE44BF}" srcOrd="4" destOrd="0" parTransId="{6892336D-8561-4675-AD53-903BF9C3CE2C}" sibTransId="{5664881C-B159-42CF-881C-259BFA6831B1}"/>
    <dgm:cxn modelId="{11B60288-3F0A-45C2-9E8B-2B5F6B9DB36C}" type="presOf" srcId="{81B53143-4A32-4036-A558-E30D2E724016}" destId="{D85D29C7-D054-457F-9B0B-AF0FC4283D43}" srcOrd="0" destOrd="0" presId="urn:microsoft.com/office/officeart/2005/8/layout/default#19"/>
    <dgm:cxn modelId="{08DE2492-EC4A-4568-81D0-F363D296B139}" srcId="{4C33A76D-402D-411D-913F-5D5D9C0AED3E}" destId="{81B53143-4A32-4036-A558-E30D2E724016}" srcOrd="5" destOrd="0" parTransId="{26821AAF-0076-43FB-A725-40BC1652F273}" sibTransId="{C1606B3A-B2E3-4FC8-978A-DD6627769CDA}"/>
    <dgm:cxn modelId="{BA999D47-DEF0-49A5-98EB-4C8CD94F096A}" srcId="{4C33A76D-402D-411D-913F-5D5D9C0AED3E}" destId="{D56331B5-FE0A-4133-9A85-BC1F71526D7C}" srcOrd="1" destOrd="0" parTransId="{8744FE87-7D5E-4EE9-884D-846EEEAB4D33}" sibTransId="{96483ADE-9F67-450E-918A-9D1D5AFDE1DF}"/>
    <dgm:cxn modelId="{9705FB56-F191-4462-9958-349BFA1A925D}" type="presParOf" srcId="{978959D5-5A4D-4A28-B5B3-329C16093A2B}" destId="{41429297-1AA7-4F65-B029-699D69D666A7}" srcOrd="0" destOrd="0" presId="urn:microsoft.com/office/officeart/2005/8/layout/default#19"/>
    <dgm:cxn modelId="{EEA719F2-D89B-486D-A5F1-6B4BC15C75B5}" type="presParOf" srcId="{978959D5-5A4D-4A28-B5B3-329C16093A2B}" destId="{D2E027EC-8ADE-4151-BDCD-0983C4DE5AE6}" srcOrd="1" destOrd="0" presId="urn:microsoft.com/office/officeart/2005/8/layout/default#19"/>
    <dgm:cxn modelId="{DA0E1037-7DC5-4EA0-A932-5431376AC51F}" type="presParOf" srcId="{978959D5-5A4D-4A28-B5B3-329C16093A2B}" destId="{D04B0E01-9EFD-4985-B7AB-DBCDF5F0F3AE}" srcOrd="2" destOrd="0" presId="urn:microsoft.com/office/officeart/2005/8/layout/default#19"/>
    <dgm:cxn modelId="{731B9916-80BC-45BF-96A1-83E185A36F38}" type="presParOf" srcId="{978959D5-5A4D-4A28-B5B3-329C16093A2B}" destId="{7365776F-8D8E-4D28-8EA0-E64FDB8190BB}" srcOrd="3" destOrd="0" presId="urn:microsoft.com/office/officeart/2005/8/layout/default#19"/>
    <dgm:cxn modelId="{86459983-FF64-4CE4-8BBF-4CAFABAFCE55}" type="presParOf" srcId="{978959D5-5A4D-4A28-B5B3-329C16093A2B}" destId="{6470D3DF-A935-4C3F-9575-B32BB8326FA4}" srcOrd="4" destOrd="0" presId="urn:microsoft.com/office/officeart/2005/8/layout/default#19"/>
    <dgm:cxn modelId="{679B784D-B748-412B-BBD5-B9AE093FCE91}" type="presParOf" srcId="{978959D5-5A4D-4A28-B5B3-329C16093A2B}" destId="{E65F8C6C-749A-490D-8297-7A6D70157852}" srcOrd="5" destOrd="0" presId="urn:microsoft.com/office/officeart/2005/8/layout/default#19"/>
    <dgm:cxn modelId="{3E4234D3-3F90-4376-ABA0-07073582AEE4}" type="presParOf" srcId="{978959D5-5A4D-4A28-B5B3-329C16093A2B}" destId="{9A9938F6-B59B-4B68-9B8F-C6018AE4AAC2}" srcOrd="6" destOrd="0" presId="urn:microsoft.com/office/officeart/2005/8/layout/default#19"/>
    <dgm:cxn modelId="{2CF5EC27-D791-4F81-8426-1BBC32FE016D}" type="presParOf" srcId="{978959D5-5A4D-4A28-B5B3-329C16093A2B}" destId="{D7200624-058C-44FF-8794-DED10C8EB05B}" srcOrd="7" destOrd="0" presId="urn:microsoft.com/office/officeart/2005/8/layout/default#19"/>
    <dgm:cxn modelId="{161793A6-C4C5-4F18-8279-FF0F335A0C70}" type="presParOf" srcId="{978959D5-5A4D-4A28-B5B3-329C16093A2B}" destId="{53A792D2-6EEC-41E1-AFC2-2056D3314E0D}" srcOrd="8" destOrd="0" presId="urn:microsoft.com/office/officeart/2005/8/layout/default#19"/>
    <dgm:cxn modelId="{DB853F9A-E1D7-4EA8-95E4-0E21727DCEE9}" type="presParOf" srcId="{978959D5-5A4D-4A28-B5B3-329C16093A2B}" destId="{C4C94531-FACD-4F47-BD71-092BF8659B7F}" srcOrd="9" destOrd="0" presId="urn:microsoft.com/office/officeart/2005/8/layout/default#19"/>
    <dgm:cxn modelId="{D6A0709C-C587-4514-947A-FB6C91009A2C}" type="presParOf" srcId="{978959D5-5A4D-4A28-B5B3-329C16093A2B}" destId="{D85D29C7-D054-457F-9B0B-AF0FC4283D43}" srcOrd="10" destOrd="0" presId="urn:microsoft.com/office/officeart/2005/8/layout/default#1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97D60B-EBD1-4014-8500-CE14AEB8CB8E}" type="doc">
      <dgm:prSet loTypeId="urn:microsoft.com/office/officeart/2005/8/layout/default#2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E0C6891-6084-4387-8622-E4CBA75C8309}">
      <dgm:prSet phldrT="[Text]"/>
      <dgm:spPr/>
      <dgm:t>
        <a:bodyPr/>
        <a:lstStyle/>
        <a:p>
          <a:r>
            <a:rPr lang="en-US" dirty="0" smtClean="0"/>
            <a:t>Faster access times</a:t>
          </a:r>
          <a:endParaRPr lang="en-US" dirty="0"/>
        </a:p>
      </dgm:t>
    </dgm:pt>
    <dgm:pt modelId="{0BCC4BBD-F749-46FA-90FC-6F00E8C8833F}" type="parTrans" cxnId="{5A0C6690-151D-41EE-8BE4-D3D42B4E42FA}">
      <dgm:prSet/>
      <dgm:spPr/>
      <dgm:t>
        <a:bodyPr/>
        <a:lstStyle/>
        <a:p>
          <a:endParaRPr lang="en-US"/>
        </a:p>
      </dgm:t>
    </dgm:pt>
    <dgm:pt modelId="{9CB2AEA9-2CED-4F8D-A170-49EFA69947CE}" type="sibTrans" cxnId="{5A0C6690-151D-41EE-8BE4-D3D42B4E42FA}">
      <dgm:prSet/>
      <dgm:spPr/>
      <dgm:t>
        <a:bodyPr/>
        <a:lstStyle/>
        <a:p>
          <a:endParaRPr lang="en-US"/>
        </a:p>
      </dgm:t>
    </dgm:pt>
    <dgm:pt modelId="{1BC18D2A-E4BB-4BE2-9D3A-E80F19CDE598}">
      <dgm:prSet phldrT="[Text]"/>
      <dgm:spPr/>
      <dgm:t>
        <a:bodyPr/>
        <a:lstStyle/>
        <a:p>
          <a:r>
            <a:rPr lang="en-US" dirty="0" smtClean="0"/>
            <a:t>Faster transfer rates</a:t>
          </a:r>
          <a:endParaRPr lang="en-US" dirty="0"/>
        </a:p>
      </dgm:t>
    </dgm:pt>
    <dgm:pt modelId="{05AB1955-2186-4D14-80D5-8C69893C9512}" type="parTrans" cxnId="{6EE1B410-7825-42F8-A652-0469925F3612}">
      <dgm:prSet/>
      <dgm:spPr/>
      <dgm:t>
        <a:bodyPr/>
        <a:lstStyle/>
        <a:p>
          <a:endParaRPr lang="en-US"/>
        </a:p>
      </dgm:t>
    </dgm:pt>
    <dgm:pt modelId="{6D0FD597-069B-47C5-B5F7-D014DADBF7CA}" type="sibTrans" cxnId="{6EE1B410-7825-42F8-A652-0469925F3612}">
      <dgm:prSet/>
      <dgm:spPr/>
      <dgm:t>
        <a:bodyPr/>
        <a:lstStyle/>
        <a:p>
          <a:endParaRPr lang="en-US"/>
        </a:p>
      </dgm:t>
    </dgm:pt>
    <dgm:pt modelId="{67ED48DC-7960-444A-B86C-7094650975F2}">
      <dgm:prSet phldrT="[Text]"/>
      <dgm:spPr/>
      <dgm:t>
        <a:bodyPr/>
        <a:lstStyle/>
        <a:p>
          <a:r>
            <a:rPr lang="en-US" dirty="0" smtClean="0"/>
            <a:t>Quieter operation</a:t>
          </a:r>
          <a:endParaRPr lang="en-US" dirty="0"/>
        </a:p>
      </dgm:t>
    </dgm:pt>
    <dgm:pt modelId="{E63C09A2-FE97-400C-BB79-AF2D15A11359}" type="parTrans" cxnId="{E0901D38-6F40-4A39-87B6-A21D5B47CEC1}">
      <dgm:prSet/>
      <dgm:spPr/>
      <dgm:t>
        <a:bodyPr/>
        <a:lstStyle/>
        <a:p>
          <a:endParaRPr lang="en-US"/>
        </a:p>
      </dgm:t>
    </dgm:pt>
    <dgm:pt modelId="{0D93D4D1-1A6B-488C-A679-3C95A27B3599}" type="sibTrans" cxnId="{E0901D38-6F40-4A39-87B6-A21D5B47CEC1}">
      <dgm:prSet/>
      <dgm:spPr/>
      <dgm:t>
        <a:bodyPr/>
        <a:lstStyle/>
        <a:p>
          <a:endParaRPr lang="en-US"/>
        </a:p>
      </dgm:t>
    </dgm:pt>
    <dgm:pt modelId="{B8CBE0BD-5A3D-4E0C-9B86-5A2FD1DF9316}">
      <dgm:prSet phldrT="[Text]"/>
      <dgm:spPr/>
      <dgm:t>
        <a:bodyPr/>
        <a:lstStyle/>
        <a:p>
          <a:r>
            <a:rPr lang="en-US" dirty="0" smtClean="0"/>
            <a:t>More durable</a:t>
          </a:r>
          <a:endParaRPr lang="en-US" dirty="0"/>
        </a:p>
      </dgm:t>
    </dgm:pt>
    <dgm:pt modelId="{EFB2DCF1-2383-48E5-9C33-A2A8EBCBD46F}" type="parTrans" cxnId="{FC1CBBEA-2279-4AF8-AF4A-E3CEF1251CAF}">
      <dgm:prSet/>
      <dgm:spPr/>
      <dgm:t>
        <a:bodyPr/>
        <a:lstStyle/>
        <a:p>
          <a:endParaRPr lang="en-US"/>
        </a:p>
      </dgm:t>
    </dgm:pt>
    <dgm:pt modelId="{845D72FB-000C-4CB1-BCD6-BC3B267048BC}" type="sibTrans" cxnId="{FC1CBBEA-2279-4AF8-AF4A-E3CEF1251CAF}">
      <dgm:prSet/>
      <dgm:spPr/>
      <dgm:t>
        <a:bodyPr/>
        <a:lstStyle/>
        <a:p>
          <a:endParaRPr lang="en-US"/>
        </a:p>
      </dgm:t>
    </dgm:pt>
    <dgm:pt modelId="{13B1E68B-B7AE-4178-A740-895BCFA8410B}">
      <dgm:prSet phldrT="[Text]"/>
      <dgm:spPr/>
      <dgm:t>
        <a:bodyPr/>
        <a:lstStyle/>
        <a:p>
          <a:r>
            <a:rPr lang="en-US" dirty="0" smtClean="0"/>
            <a:t>Lighter weight</a:t>
          </a:r>
          <a:endParaRPr lang="en-US" dirty="0"/>
        </a:p>
      </dgm:t>
    </dgm:pt>
    <dgm:pt modelId="{E582D9B6-3D0D-4A9F-948E-449BEFCB361E}" type="parTrans" cxnId="{31CE53FC-740C-429F-8B40-899F4BE576B9}">
      <dgm:prSet/>
      <dgm:spPr/>
      <dgm:t>
        <a:bodyPr/>
        <a:lstStyle/>
        <a:p>
          <a:endParaRPr lang="en-US"/>
        </a:p>
      </dgm:t>
    </dgm:pt>
    <dgm:pt modelId="{AEA904A1-3467-48B5-BB80-7289DA2AFDFA}" type="sibTrans" cxnId="{31CE53FC-740C-429F-8B40-899F4BE576B9}">
      <dgm:prSet/>
      <dgm:spPr/>
      <dgm:t>
        <a:bodyPr/>
        <a:lstStyle/>
        <a:p>
          <a:endParaRPr lang="en-US"/>
        </a:p>
      </dgm:t>
    </dgm:pt>
    <dgm:pt modelId="{CA050938-75C4-4F9E-B6D2-A7FC854DB641}">
      <dgm:prSet phldrT="[Text]"/>
      <dgm:spPr/>
      <dgm:t>
        <a:bodyPr/>
        <a:lstStyle/>
        <a:p>
          <a:r>
            <a:rPr lang="en-US" dirty="0" smtClean="0"/>
            <a:t>Less power consumption</a:t>
          </a:r>
          <a:endParaRPr lang="en-US" dirty="0"/>
        </a:p>
      </dgm:t>
    </dgm:pt>
    <dgm:pt modelId="{A4D8FE7E-B6EB-4FD6-BBE1-68E4E4FF6C60}" type="parTrans" cxnId="{098F89F9-A6F1-4EB6-A4EB-37E6B1BCF9F2}">
      <dgm:prSet/>
      <dgm:spPr/>
      <dgm:t>
        <a:bodyPr/>
        <a:lstStyle/>
        <a:p>
          <a:endParaRPr lang="en-US"/>
        </a:p>
      </dgm:t>
    </dgm:pt>
    <dgm:pt modelId="{3B98D644-702C-4A2A-8540-3AB777BAAB8E}" type="sibTrans" cxnId="{098F89F9-A6F1-4EB6-A4EB-37E6B1BCF9F2}">
      <dgm:prSet/>
      <dgm:spPr/>
      <dgm:t>
        <a:bodyPr/>
        <a:lstStyle/>
        <a:p>
          <a:endParaRPr lang="en-US"/>
        </a:p>
      </dgm:t>
    </dgm:pt>
    <dgm:pt modelId="{B9613074-5DC4-4106-B957-8FF4455AB220}">
      <dgm:prSet phldrT="[Text]"/>
      <dgm:spPr/>
      <dgm:t>
        <a:bodyPr/>
        <a:lstStyle/>
        <a:p>
          <a:r>
            <a:rPr lang="en-US" dirty="0" smtClean="0"/>
            <a:t>Less heat generation</a:t>
          </a:r>
          <a:endParaRPr lang="en-US" dirty="0"/>
        </a:p>
      </dgm:t>
    </dgm:pt>
    <dgm:pt modelId="{5EDE5A9C-A6A8-4BC2-9A31-07A6E2B45787}" type="parTrans" cxnId="{1A78D57B-73B4-43B0-9D66-32578657E6B2}">
      <dgm:prSet/>
      <dgm:spPr/>
      <dgm:t>
        <a:bodyPr/>
        <a:lstStyle/>
        <a:p>
          <a:endParaRPr lang="en-US"/>
        </a:p>
      </dgm:t>
    </dgm:pt>
    <dgm:pt modelId="{3B2B2888-5E28-4180-BFAA-4080ECB816CF}" type="sibTrans" cxnId="{1A78D57B-73B4-43B0-9D66-32578657E6B2}">
      <dgm:prSet/>
      <dgm:spPr/>
      <dgm:t>
        <a:bodyPr/>
        <a:lstStyle/>
        <a:p>
          <a:endParaRPr lang="en-US"/>
        </a:p>
      </dgm:t>
    </dgm:pt>
    <dgm:pt modelId="{ED5DC855-343D-49FC-985F-FE7A67AC1EE9}">
      <dgm:prSet phldrT="[Text]"/>
      <dgm:spPr/>
      <dgm:t>
        <a:bodyPr/>
        <a:lstStyle/>
        <a:p>
          <a:r>
            <a:rPr lang="en-US" dirty="0" smtClean="0"/>
            <a:t>Longer life</a:t>
          </a:r>
          <a:endParaRPr lang="en-US" dirty="0"/>
        </a:p>
      </dgm:t>
    </dgm:pt>
    <dgm:pt modelId="{CF61BBAD-E36A-4604-A6E3-677890B06247}" type="parTrans" cxnId="{186E1081-5715-4CC7-A1F0-3D13BADEA098}">
      <dgm:prSet/>
      <dgm:spPr/>
      <dgm:t>
        <a:bodyPr/>
        <a:lstStyle/>
        <a:p>
          <a:endParaRPr lang="en-US"/>
        </a:p>
      </dgm:t>
    </dgm:pt>
    <dgm:pt modelId="{7FE9FC83-140A-4B0B-AD92-35F81AE5D2A5}" type="sibTrans" cxnId="{186E1081-5715-4CC7-A1F0-3D13BADEA098}">
      <dgm:prSet/>
      <dgm:spPr/>
      <dgm:t>
        <a:bodyPr/>
        <a:lstStyle/>
        <a:p>
          <a:endParaRPr lang="en-US"/>
        </a:p>
      </dgm:t>
    </dgm:pt>
    <dgm:pt modelId="{9809EE73-D479-4D7D-81A4-2409F1391E3E}">
      <dgm:prSet phldrT="[Text]"/>
      <dgm:spPr/>
      <dgm:t>
        <a:bodyPr/>
        <a:lstStyle/>
        <a:p>
          <a:r>
            <a:rPr lang="en-US" dirty="0" smtClean="0"/>
            <a:t>Defragmentation not required</a:t>
          </a:r>
          <a:endParaRPr lang="en-US" dirty="0"/>
        </a:p>
      </dgm:t>
    </dgm:pt>
    <dgm:pt modelId="{30E15A3A-8057-44CD-A26E-6C0BDF77CA68}" type="parTrans" cxnId="{00EAF6E0-114E-4B3E-856E-7E5C050DF35B}">
      <dgm:prSet/>
      <dgm:spPr/>
      <dgm:t>
        <a:bodyPr/>
        <a:lstStyle/>
        <a:p>
          <a:endParaRPr lang="en-US"/>
        </a:p>
      </dgm:t>
    </dgm:pt>
    <dgm:pt modelId="{B7AAC0C0-B895-4808-BC58-5B4F0D6A6FA6}" type="sibTrans" cxnId="{00EAF6E0-114E-4B3E-856E-7E5C050DF35B}">
      <dgm:prSet/>
      <dgm:spPr/>
      <dgm:t>
        <a:bodyPr/>
        <a:lstStyle/>
        <a:p>
          <a:endParaRPr lang="en-US"/>
        </a:p>
      </dgm:t>
    </dgm:pt>
    <dgm:pt modelId="{9CB1E2BB-B840-4F11-98CE-D81A79B28E0E}" type="pres">
      <dgm:prSet presAssocID="{E497D60B-EBD1-4014-8500-CE14AEB8CB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8C76F2-526D-44B2-A36F-20B1C9AF762D}" type="pres">
      <dgm:prSet presAssocID="{BE0C6891-6084-4387-8622-E4CBA75C830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014FA-D053-49FF-A2B1-3DAC7F8D38C6}" type="pres">
      <dgm:prSet presAssocID="{9CB2AEA9-2CED-4F8D-A170-49EFA69947CE}" presName="sibTrans" presStyleCnt="0"/>
      <dgm:spPr/>
      <dgm:t>
        <a:bodyPr/>
        <a:lstStyle/>
        <a:p>
          <a:endParaRPr lang="en-US"/>
        </a:p>
      </dgm:t>
    </dgm:pt>
    <dgm:pt modelId="{960F83C6-3FB4-4006-9B32-E8BFCBE5C518}" type="pres">
      <dgm:prSet presAssocID="{1BC18D2A-E4BB-4BE2-9D3A-E80F19CDE59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EF4DA-EA99-4E90-8B41-D4854B6D47C4}" type="pres">
      <dgm:prSet presAssocID="{6D0FD597-069B-47C5-B5F7-D014DADBF7CA}" presName="sibTrans" presStyleCnt="0"/>
      <dgm:spPr/>
      <dgm:t>
        <a:bodyPr/>
        <a:lstStyle/>
        <a:p>
          <a:endParaRPr lang="en-US"/>
        </a:p>
      </dgm:t>
    </dgm:pt>
    <dgm:pt modelId="{D3C97DD9-4AA8-4AE7-A59F-E5DD272313B6}" type="pres">
      <dgm:prSet presAssocID="{67ED48DC-7960-444A-B86C-7094650975F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F9F3A-01DF-48FB-9558-C324D35025FF}" type="pres">
      <dgm:prSet presAssocID="{0D93D4D1-1A6B-488C-A679-3C95A27B3599}" presName="sibTrans" presStyleCnt="0"/>
      <dgm:spPr/>
      <dgm:t>
        <a:bodyPr/>
        <a:lstStyle/>
        <a:p>
          <a:endParaRPr lang="en-US"/>
        </a:p>
      </dgm:t>
    </dgm:pt>
    <dgm:pt modelId="{F748B1EA-F2F3-426A-8C61-7D97B39E922E}" type="pres">
      <dgm:prSet presAssocID="{B8CBE0BD-5A3D-4E0C-9B86-5A2FD1DF931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E7222-096A-42E7-8229-19E68B9B7998}" type="pres">
      <dgm:prSet presAssocID="{845D72FB-000C-4CB1-BCD6-BC3B267048BC}" presName="sibTrans" presStyleCnt="0"/>
      <dgm:spPr/>
      <dgm:t>
        <a:bodyPr/>
        <a:lstStyle/>
        <a:p>
          <a:endParaRPr lang="en-US"/>
        </a:p>
      </dgm:t>
    </dgm:pt>
    <dgm:pt modelId="{57DA8084-5687-4BE1-A03A-8D078946A58E}" type="pres">
      <dgm:prSet presAssocID="{13B1E68B-B7AE-4178-A740-895BCFA8410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37790-2BA7-4ED8-B33A-6E2D7D12BFD2}" type="pres">
      <dgm:prSet presAssocID="{AEA904A1-3467-48B5-BB80-7289DA2AFDFA}" presName="sibTrans" presStyleCnt="0"/>
      <dgm:spPr/>
      <dgm:t>
        <a:bodyPr/>
        <a:lstStyle/>
        <a:p>
          <a:endParaRPr lang="en-US"/>
        </a:p>
      </dgm:t>
    </dgm:pt>
    <dgm:pt modelId="{587C53FE-4114-4463-B68A-984E9D30D831}" type="pres">
      <dgm:prSet presAssocID="{CA050938-75C4-4F9E-B6D2-A7FC854DB64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5691F-2320-44C4-B310-BE2B2232F0C5}" type="pres">
      <dgm:prSet presAssocID="{3B98D644-702C-4A2A-8540-3AB777BAAB8E}" presName="sibTrans" presStyleCnt="0"/>
      <dgm:spPr/>
      <dgm:t>
        <a:bodyPr/>
        <a:lstStyle/>
        <a:p>
          <a:endParaRPr lang="en-US"/>
        </a:p>
      </dgm:t>
    </dgm:pt>
    <dgm:pt modelId="{9AA82565-9C93-4A2F-885B-F804A8D57541}" type="pres">
      <dgm:prSet presAssocID="{B9613074-5DC4-4106-B957-8FF4455AB22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7D27A-1FD4-412B-AB41-601CC36615C1}" type="pres">
      <dgm:prSet presAssocID="{3B2B2888-5E28-4180-BFAA-4080ECB816CF}" presName="sibTrans" presStyleCnt="0"/>
      <dgm:spPr/>
      <dgm:t>
        <a:bodyPr/>
        <a:lstStyle/>
        <a:p>
          <a:endParaRPr lang="en-US"/>
        </a:p>
      </dgm:t>
    </dgm:pt>
    <dgm:pt modelId="{74C59E26-3A7C-4A96-8BBD-9C2FE95ABA69}" type="pres">
      <dgm:prSet presAssocID="{ED5DC855-343D-49FC-985F-FE7A67AC1EE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C1D5F-0496-4C07-AB54-0B1198C606CD}" type="pres">
      <dgm:prSet presAssocID="{7FE9FC83-140A-4B0B-AD92-35F81AE5D2A5}" presName="sibTrans" presStyleCnt="0"/>
      <dgm:spPr/>
      <dgm:t>
        <a:bodyPr/>
        <a:lstStyle/>
        <a:p>
          <a:endParaRPr lang="en-US"/>
        </a:p>
      </dgm:t>
    </dgm:pt>
    <dgm:pt modelId="{F5B3673C-3958-4A9A-824C-1EA0F0A3F9DD}" type="pres">
      <dgm:prSet presAssocID="{9809EE73-D479-4D7D-81A4-2409F1391E3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593257-6316-4E51-9063-20D64F422463}" type="presOf" srcId="{B9613074-5DC4-4106-B957-8FF4455AB220}" destId="{9AA82565-9C93-4A2F-885B-F804A8D57541}" srcOrd="0" destOrd="0" presId="urn:microsoft.com/office/officeart/2005/8/layout/default#21"/>
    <dgm:cxn modelId="{186E1081-5715-4CC7-A1F0-3D13BADEA098}" srcId="{E497D60B-EBD1-4014-8500-CE14AEB8CB8E}" destId="{ED5DC855-343D-49FC-985F-FE7A67AC1EE9}" srcOrd="7" destOrd="0" parTransId="{CF61BBAD-E36A-4604-A6E3-677890B06247}" sibTransId="{7FE9FC83-140A-4B0B-AD92-35F81AE5D2A5}"/>
    <dgm:cxn modelId="{098F89F9-A6F1-4EB6-A4EB-37E6B1BCF9F2}" srcId="{E497D60B-EBD1-4014-8500-CE14AEB8CB8E}" destId="{CA050938-75C4-4F9E-B6D2-A7FC854DB641}" srcOrd="5" destOrd="0" parTransId="{A4D8FE7E-B6EB-4FD6-BBE1-68E4E4FF6C60}" sibTransId="{3B98D644-702C-4A2A-8540-3AB777BAAB8E}"/>
    <dgm:cxn modelId="{31CE53FC-740C-429F-8B40-899F4BE576B9}" srcId="{E497D60B-EBD1-4014-8500-CE14AEB8CB8E}" destId="{13B1E68B-B7AE-4178-A740-895BCFA8410B}" srcOrd="4" destOrd="0" parTransId="{E582D9B6-3D0D-4A9F-948E-449BEFCB361E}" sibTransId="{AEA904A1-3467-48B5-BB80-7289DA2AFDFA}"/>
    <dgm:cxn modelId="{E7C3F8EA-567F-4BA5-BD3A-233D76B76929}" type="presOf" srcId="{E497D60B-EBD1-4014-8500-CE14AEB8CB8E}" destId="{9CB1E2BB-B840-4F11-98CE-D81A79B28E0E}" srcOrd="0" destOrd="0" presId="urn:microsoft.com/office/officeart/2005/8/layout/default#21"/>
    <dgm:cxn modelId="{B0C64FE0-9420-4856-B791-81EEE908B373}" type="presOf" srcId="{ED5DC855-343D-49FC-985F-FE7A67AC1EE9}" destId="{74C59E26-3A7C-4A96-8BBD-9C2FE95ABA69}" srcOrd="0" destOrd="0" presId="urn:microsoft.com/office/officeart/2005/8/layout/default#21"/>
    <dgm:cxn modelId="{D60EC9B0-6CEF-4FC1-920D-34FF247AF885}" type="presOf" srcId="{B8CBE0BD-5A3D-4E0C-9B86-5A2FD1DF9316}" destId="{F748B1EA-F2F3-426A-8C61-7D97B39E922E}" srcOrd="0" destOrd="0" presId="urn:microsoft.com/office/officeart/2005/8/layout/default#21"/>
    <dgm:cxn modelId="{1A78D57B-73B4-43B0-9D66-32578657E6B2}" srcId="{E497D60B-EBD1-4014-8500-CE14AEB8CB8E}" destId="{B9613074-5DC4-4106-B957-8FF4455AB220}" srcOrd="6" destOrd="0" parTransId="{5EDE5A9C-A6A8-4BC2-9A31-07A6E2B45787}" sibTransId="{3B2B2888-5E28-4180-BFAA-4080ECB816CF}"/>
    <dgm:cxn modelId="{6EE1B410-7825-42F8-A652-0469925F3612}" srcId="{E497D60B-EBD1-4014-8500-CE14AEB8CB8E}" destId="{1BC18D2A-E4BB-4BE2-9D3A-E80F19CDE598}" srcOrd="1" destOrd="0" parTransId="{05AB1955-2186-4D14-80D5-8C69893C9512}" sibTransId="{6D0FD597-069B-47C5-B5F7-D014DADBF7CA}"/>
    <dgm:cxn modelId="{FC1CBBEA-2279-4AF8-AF4A-E3CEF1251CAF}" srcId="{E497D60B-EBD1-4014-8500-CE14AEB8CB8E}" destId="{B8CBE0BD-5A3D-4E0C-9B86-5A2FD1DF9316}" srcOrd="3" destOrd="0" parTransId="{EFB2DCF1-2383-48E5-9C33-A2A8EBCBD46F}" sibTransId="{845D72FB-000C-4CB1-BCD6-BC3B267048BC}"/>
    <dgm:cxn modelId="{2AE4838A-9E7B-4810-A74D-4656E771D4FE}" type="presOf" srcId="{1BC18D2A-E4BB-4BE2-9D3A-E80F19CDE598}" destId="{960F83C6-3FB4-4006-9B32-E8BFCBE5C518}" srcOrd="0" destOrd="0" presId="urn:microsoft.com/office/officeart/2005/8/layout/default#21"/>
    <dgm:cxn modelId="{00EAF6E0-114E-4B3E-856E-7E5C050DF35B}" srcId="{E497D60B-EBD1-4014-8500-CE14AEB8CB8E}" destId="{9809EE73-D479-4D7D-81A4-2409F1391E3E}" srcOrd="8" destOrd="0" parTransId="{30E15A3A-8057-44CD-A26E-6C0BDF77CA68}" sibTransId="{B7AAC0C0-B895-4808-BC58-5B4F0D6A6FA6}"/>
    <dgm:cxn modelId="{090C1B68-DE3C-4C85-90EF-9AFC6DD27605}" type="presOf" srcId="{9809EE73-D479-4D7D-81A4-2409F1391E3E}" destId="{F5B3673C-3958-4A9A-824C-1EA0F0A3F9DD}" srcOrd="0" destOrd="0" presId="urn:microsoft.com/office/officeart/2005/8/layout/default#21"/>
    <dgm:cxn modelId="{E0901D38-6F40-4A39-87B6-A21D5B47CEC1}" srcId="{E497D60B-EBD1-4014-8500-CE14AEB8CB8E}" destId="{67ED48DC-7960-444A-B86C-7094650975F2}" srcOrd="2" destOrd="0" parTransId="{E63C09A2-FE97-400C-BB79-AF2D15A11359}" sibTransId="{0D93D4D1-1A6B-488C-A679-3C95A27B3599}"/>
    <dgm:cxn modelId="{79054603-ED12-46AD-9ED2-73BF65A52932}" type="presOf" srcId="{13B1E68B-B7AE-4178-A740-895BCFA8410B}" destId="{57DA8084-5687-4BE1-A03A-8D078946A58E}" srcOrd="0" destOrd="0" presId="urn:microsoft.com/office/officeart/2005/8/layout/default#21"/>
    <dgm:cxn modelId="{6800F49C-1B57-43D5-AC61-7E3540EF0C09}" type="presOf" srcId="{CA050938-75C4-4F9E-B6D2-A7FC854DB641}" destId="{587C53FE-4114-4463-B68A-984E9D30D831}" srcOrd="0" destOrd="0" presId="urn:microsoft.com/office/officeart/2005/8/layout/default#21"/>
    <dgm:cxn modelId="{99913510-83B2-4ACB-AE11-231591E6F7BA}" type="presOf" srcId="{67ED48DC-7960-444A-B86C-7094650975F2}" destId="{D3C97DD9-4AA8-4AE7-A59F-E5DD272313B6}" srcOrd="0" destOrd="0" presId="urn:microsoft.com/office/officeart/2005/8/layout/default#21"/>
    <dgm:cxn modelId="{A59AD2DA-6182-4F12-AF11-2E36B46F90A5}" type="presOf" srcId="{BE0C6891-6084-4387-8622-E4CBA75C8309}" destId="{8D8C76F2-526D-44B2-A36F-20B1C9AF762D}" srcOrd="0" destOrd="0" presId="urn:microsoft.com/office/officeart/2005/8/layout/default#21"/>
    <dgm:cxn modelId="{5A0C6690-151D-41EE-8BE4-D3D42B4E42FA}" srcId="{E497D60B-EBD1-4014-8500-CE14AEB8CB8E}" destId="{BE0C6891-6084-4387-8622-E4CBA75C8309}" srcOrd="0" destOrd="0" parTransId="{0BCC4BBD-F749-46FA-90FC-6F00E8C8833F}" sibTransId="{9CB2AEA9-2CED-4F8D-A170-49EFA69947CE}"/>
    <dgm:cxn modelId="{34A89A19-8688-4D72-8362-2D428855CF59}" type="presParOf" srcId="{9CB1E2BB-B840-4F11-98CE-D81A79B28E0E}" destId="{8D8C76F2-526D-44B2-A36F-20B1C9AF762D}" srcOrd="0" destOrd="0" presId="urn:microsoft.com/office/officeart/2005/8/layout/default#21"/>
    <dgm:cxn modelId="{9B3DBE3C-474B-4658-99D8-467378952C93}" type="presParOf" srcId="{9CB1E2BB-B840-4F11-98CE-D81A79B28E0E}" destId="{647014FA-D053-49FF-A2B1-3DAC7F8D38C6}" srcOrd="1" destOrd="0" presId="urn:microsoft.com/office/officeart/2005/8/layout/default#21"/>
    <dgm:cxn modelId="{3D96B80F-6505-4ECD-8504-4A4CAC62BA35}" type="presParOf" srcId="{9CB1E2BB-B840-4F11-98CE-D81A79B28E0E}" destId="{960F83C6-3FB4-4006-9B32-E8BFCBE5C518}" srcOrd="2" destOrd="0" presId="urn:microsoft.com/office/officeart/2005/8/layout/default#21"/>
    <dgm:cxn modelId="{D3B48B94-02A8-44FC-B883-4014229BC13B}" type="presParOf" srcId="{9CB1E2BB-B840-4F11-98CE-D81A79B28E0E}" destId="{15CEF4DA-EA99-4E90-8B41-D4854B6D47C4}" srcOrd="3" destOrd="0" presId="urn:microsoft.com/office/officeart/2005/8/layout/default#21"/>
    <dgm:cxn modelId="{7184BF9B-51E7-4FF2-8EAA-7AA380BA5660}" type="presParOf" srcId="{9CB1E2BB-B840-4F11-98CE-D81A79B28E0E}" destId="{D3C97DD9-4AA8-4AE7-A59F-E5DD272313B6}" srcOrd="4" destOrd="0" presId="urn:microsoft.com/office/officeart/2005/8/layout/default#21"/>
    <dgm:cxn modelId="{79E47401-6A45-4D34-908C-E044643135C6}" type="presParOf" srcId="{9CB1E2BB-B840-4F11-98CE-D81A79B28E0E}" destId="{FA9F9F3A-01DF-48FB-9558-C324D35025FF}" srcOrd="5" destOrd="0" presId="urn:microsoft.com/office/officeart/2005/8/layout/default#21"/>
    <dgm:cxn modelId="{3E410283-E1DE-4E81-AC52-8C552C261F77}" type="presParOf" srcId="{9CB1E2BB-B840-4F11-98CE-D81A79B28E0E}" destId="{F748B1EA-F2F3-426A-8C61-7D97B39E922E}" srcOrd="6" destOrd="0" presId="urn:microsoft.com/office/officeart/2005/8/layout/default#21"/>
    <dgm:cxn modelId="{CA46BF7E-B9D2-4051-85AD-D1EDE96BF7B4}" type="presParOf" srcId="{9CB1E2BB-B840-4F11-98CE-D81A79B28E0E}" destId="{E90E7222-096A-42E7-8229-19E68B9B7998}" srcOrd="7" destOrd="0" presId="urn:microsoft.com/office/officeart/2005/8/layout/default#21"/>
    <dgm:cxn modelId="{FD018C73-9308-40C3-8050-6628038516C5}" type="presParOf" srcId="{9CB1E2BB-B840-4F11-98CE-D81A79B28E0E}" destId="{57DA8084-5687-4BE1-A03A-8D078946A58E}" srcOrd="8" destOrd="0" presId="urn:microsoft.com/office/officeart/2005/8/layout/default#21"/>
    <dgm:cxn modelId="{558D4279-42FF-4A1C-8CDA-FBAD33CC7266}" type="presParOf" srcId="{9CB1E2BB-B840-4F11-98CE-D81A79B28E0E}" destId="{E7537790-2BA7-4ED8-B33A-6E2D7D12BFD2}" srcOrd="9" destOrd="0" presId="urn:microsoft.com/office/officeart/2005/8/layout/default#21"/>
    <dgm:cxn modelId="{8645C570-DE0D-4195-95B9-73A11CF6491B}" type="presParOf" srcId="{9CB1E2BB-B840-4F11-98CE-D81A79B28E0E}" destId="{587C53FE-4114-4463-B68A-984E9D30D831}" srcOrd="10" destOrd="0" presId="urn:microsoft.com/office/officeart/2005/8/layout/default#21"/>
    <dgm:cxn modelId="{17B2A55B-333E-4462-B1C3-886ED9F30A29}" type="presParOf" srcId="{9CB1E2BB-B840-4F11-98CE-D81A79B28E0E}" destId="{72B5691F-2320-44C4-B310-BE2B2232F0C5}" srcOrd="11" destOrd="0" presId="urn:microsoft.com/office/officeart/2005/8/layout/default#21"/>
    <dgm:cxn modelId="{CB3180C6-C0B4-445E-8941-CE5299316CCB}" type="presParOf" srcId="{9CB1E2BB-B840-4F11-98CE-D81A79B28E0E}" destId="{9AA82565-9C93-4A2F-885B-F804A8D57541}" srcOrd="12" destOrd="0" presId="urn:microsoft.com/office/officeart/2005/8/layout/default#21"/>
    <dgm:cxn modelId="{8D49DE71-9053-4AA9-ADF5-76FDF20784D1}" type="presParOf" srcId="{9CB1E2BB-B840-4F11-98CE-D81A79B28E0E}" destId="{2B77D27A-1FD4-412B-AB41-601CC36615C1}" srcOrd="13" destOrd="0" presId="urn:microsoft.com/office/officeart/2005/8/layout/default#21"/>
    <dgm:cxn modelId="{5D07A168-9748-433E-801F-13661EA6D642}" type="presParOf" srcId="{9CB1E2BB-B840-4F11-98CE-D81A79B28E0E}" destId="{74C59E26-3A7C-4A96-8BBD-9C2FE95ABA69}" srcOrd="14" destOrd="0" presId="urn:microsoft.com/office/officeart/2005/8/layout/default#21"/>
    <dgm:cxn modelId="{3A95F4DC-DF11-4F95-949D-A70313AF5572}" type="presParOf" srcId="{9CB1E2BB-B840-4F11-98CE-D81A79B28E0E}" destId="{829C1D5F-0496-4C07-AB54-0B1198C606CD}" srcOrd="15" destOrd="0" presId="urn:microsoft.com/office/officeart/2005/8/layout/default#21"/>
    <dgm:cxn modelId="{17511C1F-1F11-4FA7-A54C-592C84519AED}" type="presParOf" srcId="{9CB1E2BB-B840-4F11-98CE-D81A79B28E0E}" destId="{F5B3673C-3958-4A9A-824C-1EA0F0A3F9DD}" srcOrd="16" destOrd="0" presId="urn:microsoft.com/office/officeart/2005/8/layout/default#2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92AF81-C9A7-4529-9D4B-D915F3FCFB67}" type="doc">
      <dgm:prSet loTypeId="urn:microsoft.com/office/officeart/2005/8/layout/default#2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631D8B0-2DD0-41CB-BEEA-EDF2B7276C54}">
      <dgm:prSet phldrT="[Text]"/>
      <dgm:spPr/>
      <dgm:t>
        <a:bodyPr/>
        <a:lstStyle/>
        <a:p>
          <a:r>
            <a:rPr lang="en-US" b="1" smtClean="0"/>
            <a:t>SDHC</a:t>
          </a:r>
          <a:endParaRPr lang="en-US" b="1" dirty="0"/>
        </a:p>
      </dgm:t>
    </dgm:pt>
    <dgm:pt modelId="{AB8B0132-D244-41C2-812B-E05A21251E61}" type="parTrans" cxnId="{7AF4525E-6D6F-4F0D-93AD-71247C565732}">
      <dgm:prSet/>
      <dgm:spPr/>
      <dgm:t>
        <a:bodyPr/>
        <a:lstStyle/>
        <a:p>
          <a:endParaRPr lang="en-US"/>
        </a:p>
      </dgm:t>
    </dgm:pt>
    <dgm:pt modelId="{48533F69-D0B7-4828-A36F-FAE1CCBC3676}" type="sibTrans" cxnId="{7AF4525E-6D6F-4F0D-93AD-71247C565732}">
      <dgm:prSet/>
      <dgm:spPr/>
      <dgm:t>
        <a:bodyPr/>
        <a:lstStyle/>
        <a:p>
          <a:endParaRPr lang="en-US"/>
        </a:p>
      </dgm:t>
    </dgm:pt>
    <dgm:pt modelId="{468A34A1-DF15-4ED1-9217-48B352A936D0}">
      <dgm:prSet phldrT="[Text]"/>
      <dgm:spPr/>
      <dgm:t>
        <a:bodyPr/>
        <a:lstStyle/>
        <a:p>
          <a:r>
            <a:rPr lang="en-US" b="1" dirty="0" smtClean="0"/>
            <a:t>SDXC</a:t>
          </a:r>
          <a:endParaRPr lang="en-US" b="1" dirty="0"/>
        </a:p>
      </dgm:t>
    </dgm:pt>
    <dgm:pt modelId="{24F5E402-0ED1-426D-B40A-756AAA6635C7}" type="parTrans" cxnId="{2ECB9D42-4E56-4CD1-AB8E-5593CB1B3D7E}">
      <dgm:prSet/>
      <dgm:spPr/>
      <dgm:t>
        <a:bodyPr/>
        <a:lstStyle/>
        <a:p>
          <a:endParaRPr lang="en-US"/>
        </a:p>
      </dgm:t>
    </dgm:pt>
    <dgm:pt modelId="{85043791-8991-4F24-AF14-CD6774DD9B9C}" type="sibTrans" cxnId="{2ECB9D42-4E56-4CD1-AB8E-5593CB1B3D7E}">
      <dgm:prSet/>
      <dgm:spPr/>
      <dgm:t>
        <a:bodyPr/>
        <a:lstStyle/>
        <a:p>
          <a:endParaRPr lang="en-US"/>
        </a:p>
      </dgm:t>
    </dgm:pt>
    <dgm:pt modelId="{37E17113-A97F-4C10-AA66-7126F7A5E001}">
      <dgm:prSet phldrT="[Text]"/>
      <dgm:spPr/>
      <dgm:t>
        <a:bodyPr/>
        <a:lstStyle/>
        <a:p>
          <a:r>
            <a:rPr lang="en-US" b="1" dirty="0" err="1" smtClean="0"/>
            <a:t>miniSD</a:t>
          </a:r>
          <a:endParaRPr lang="en-US" b="1" dirty="0"/>
        </a:p>
      </dgm:t>
    </dgm:pt>
    <dgm:pt modelId="{1CB9272E-00FC-4E7A-B9BE-2CA8FE3671F3}" type="parTrans" cxnId="{A02D22D3-7595-4927-AAD0-708EA129EE39}">
      <dgm:prSet/>
      <dgm:spPr/>
      <dgm:t>
        <a:bodyPr/>
        <a:lstStyle/>
        <a:p>
          <a:endParaRPr lang="en-US"/>
        </a:p>
      </dgm:t>
    </dgm:pt>
    <dgm:pt modelId="{B0F9835A-CC03-471E-B218-06E874F439E7}" type="sibTrans" cxnId="{A02D22D3-7595-4927-AAD0-708EA129EE39}">
      <dgm:prSet/>
      <dgm:spPr/>
      <dgm:t>
        <a:bodyPr/>
        <a:lstStyle/>
        <a:p>
          <a:endParaRPr lang="en-US"/>
        </a:p>
      </dgm:t>
    </dgm:pt>
    <dgm:pt modelId="{F7D6E109-C55D-4F98-8288-C48FDA401082}">
      <dgm:prSet phldrT="[Text]"/>
      <dgm:spPr/>
      <dgm:t>
        <a:bodyPr/>
        <a:lstStyle/>
        <a:p>
          <a:r>
            <a:rPr lang="en-US" b="1" dirty="0" err="1" smtClean="0"/>
            <a:t>microSDHC</a:t>
          </a:r>
          <a:endParaRPr lang="en-US" b="1" dirty="0"/>
        </a:p>
      </dgm:t>
    </dgm:pt>
    <dgm:pt modelId="{4E536B9A-A884-478D-8925-10CFDAB60564}" type="parTrans" cxnId="{A36110C3-250C-4FBD-A92A-15AF28881A35}">
      <dgm:prSet/>
      <dgm:spPr/>
      <dgm:t>
        <a:bodyPr/>
        <a:lstStyle/>
        <a:p>
          <a:endParaRPr lang="en-US"/>
        </a:p>
      </dgm:t>
    </dgm:pt>
    <dgm:pt modelId="{0832FA53-FD6C-4AF2-92A2-D419DC70C707}" type="sibTrans" cxnId="{A36110C3-250C-4FBD-A92A-15AF28881A35}">
      <dgm:prSet/>
      <dgm:spPr/>
      <dgm:t>
        <a:bodyPr/>
        <a:lstStyle/>
        <a:p>
          <a:endParaRPr lang="en-US"/>
        </a:p>
      </dgm:t>
    </dgm:pt>
    <dgm:pt modelId="{E7D8EFEB-2EB9-4008-86F9-1631E793F092}">
      <dgm:prSet phldrT="[Text]"/>
      <dgm:spPr/>
      <dgm:t>
        <a:bodyPr/>
        <a:lstStyle/>
        <a:p>
          <a:r>
            <a:rPr lang="en-US" b="1" dirty="0" err="1" smtClean="0"/>
            <a:t>microSDXC</a:t>
          </a:r>
          <a:endParaRPr lang="en-US" b="1" dirty="0"/>
        </a:p>
      </dgm:t>
    </dgm:pt>
    <dgm:pt modelId="{AD326F35-FA35-47A5-92BE-563C6D55E22D}" type="parTrans" cxnId="{41C41669-E682-40B9-89CA-7BF9FF620DB2}">
      <dgm:prSet/>
      <dgm:spPr/>
      <dgm:t>
        <a:bodyPr/>
        <a:lstStyle/>
        <a:p>
          <a:endParaRPr lang="en-US"/>
        </a:p>
      </dgm:t>
    </dgm:pt>
    <dgm:pt modelId="{D5783930-30C8-49ED-88EE-4BEDD4489B76}" type="sibTrans" cxnId="{41C41669-E682-40B9-89CA-7BF9FF620DB2}">
      <dgm:prSet/>
      <dgm:spPr/>
      <dgm:t>
        <a:bodyPr/>
        <a:lstStyle/>
        <a:p>
          <a:endParaRPr lang="en-US"/>
        </a:p>
      </dgm:t>
    </dgm:pt>
    <dgm:pt modelId="{D816649A-E053-4EA9-9EE5-A2F24B5B1299}">
      <dgm:prSet phldrT="[Text]"/>
      <dgm:spPr/>
      <dgm:t>
        <a:bodyPr/>
        <a:lstStyle/>
        <a:p>
          <a:r>
            <a:rPr lang="en-US" b="1" dirty="0" err="1" smtClean="0"/>
            <a:t>xD</a:t>
          </a:r>
          <a:r>
            <a:rPr lang="en-US" b="1" dirty="0" smtClean="0"/>
            <a:t> Picture Card</a:t>
          </a:r>
          <a:endParaRPr lang="en-US" b="1" dirty="0"/>
        </a:p>
      </dgm:t>
    </dgm:pt>
    <dgm:pt modelId="{28229101-79B2-4D1F-A260-CD2BAB550BB0}" type="parTrans" cxnId="{FCADB831-D49E-4459-8D64-70617AB03527}">
      <dgm:prSet/>
      <dgm:spPr/>
      <dgm:t>
        <a:bodyPr/>
        <a:lstStyle/>
        <a:p>
          <a:endParaRPr lang="en-US"/>
        </a:p>
      </dgm:t>
    </dgm:pt>
    <dgm:pt modelId="{D23B5399-F9E5-4325-B4A6-CE8FF401644C}" type="sibTrans" cxnId="{FCADB831-D49E-4459-8D64-70617AB03527}">
      <dgm:prSet/>
      <dgm:spPr/>
      <dgm:t>
        <a:bodyPr/>
        <a:lstStyle/>
        <a:p>
          <a:endParaRPr lang="en-US"/>
        </a:p>
      </dgm:t>
    </dgm:pt>
    <dgm:pt modelId="{5C0108F0-9463-4CA4-8B14-DC6B962FC50B}">
      <dgm:prSet phldrT="[Text]"/>
      <dgm:spPr/>
      <dgm:t>
        <a:bodyPr/>
        <a:lstStyle/>
        <a:p>
          <a:r>
            <a:rPr lang="en-US" b="1" dirty="0" smtClean="0"/>
            <a:t>Memory Stick PRO Duo</a:t>
          </a:r>
          <a:endParaRPr lang="en-US" b="1" dirty="0"/>
        </a:p>
      </dgm:t>
    </dgm:pt>
    <dgm:pt modelId="{829232AA-6703-4653-A7FE-A86815AD22AC}" type="parTrans" cxnId="{4B90EC8A-436D-4FF4-AA88-1EEC84ADDE76}">
      <dgm:prSet/>
      <dgm:spPr/>
      <dgm:t>
        <a:bodyPr/>
        <a:lstStyle/>
        <a:p>
          <a:endParaRPr lang="en-US"/>
        </a:p>
      </dgm:t>
    </dgm:pt>
    <dgm:pt modelId="{ACFB92A3-CAEA-4439-B275-9342144D3BA1}" type="sibTrans" cxnId="{4B90EC8A-436D-4FF4-AA88-1EEC84ADDE76}">
      <dgm:prSet/>
      <dgm:spPr/>
      <dgm:t>
        <a:bodyPr/>
        <a:lstStyle/>
        <a:p>
          <a:endParaRPr lang="en-US"/>
        </a:p>
      </dgm:t>
    </dgm:pt>
    <dgm:pt modelId="{49474252-367B-4182-A451-440A0DDFE22A}">
      <dgm:prSet phldrT="[Text]"/>
      <dgm:spPr/>
      <dgm:t>
        <a:bodyPr/>
        <a:lstStyle/>
        <a:p>
          <a:r>
            <a:rPr lang="en-US" b="1" dirty="0" smtClean="0"/>
            <a:t>M2</a:t>
          </a:r>
          <a:endParaRPr lang="en-US" b="1" dirty="0"/>
        </a:p>
      </dgm:t>
    </dgm:pt>
    <dgm:pt modelId="{4FEE2AD7-57FB-4F52-90D5-9417C2E181EC}" type="parTrans" cxnId="{6F68E806-CA53-4F5C-A0F5-408CBB0E6BEC}">
      <dgm:prSet/>
      <dgm:spPr/>
      <dgm:t>
        <a:bodyPr/>
        <a:lstStyle/>
        <a:p>
          <a:endParaRPr lang="en-US"/>
        </a:p>
      </dgm:t>
    </dgm:pt>
    <dgm:pt modelId="{BFEF4233-27AB-4B1A-B691-8A123502256D}" type="sibTrans" cxnId="{6F68E806-CA53-4F5C-A0F5-408CBB0E6BEC}">
      <dgm:prSet/>
      <dgm:spPr/>
      <dgm:t>
        <a:bodyPr/>
        <a:lstStyle/>
        <a:p>
          <a:endParaRPr lang="en-US"/>
        </a:p>
      </dgm:t>
    </dgm:pt>
    <dgm:pt modelId="{FBDA0E4D-A160-4D0B-AB79-AAFDC1E91D49}">
      <dgm:prSet phldrT="[Text]"/>
      <dgm:spPr/>
      <dgm:t>
        <a:bodyPr/>
        <a:lstStyle/>
        <a:p>
          <a:r>
            <a:rPr lang="en-US" b="1" dirty="0" smtClean="0"/>
            <a:t>CF</a:t>
          </a:r>
          <a:endParaRPr lang="en-US" b="1" dirty="0"/>
        </a:p>
      </dgm:t>
    </dgm:pt>
    <dgm:pt modelId="{8E1F7155-4586-4C72-A13E-A33CAB71507B}" type="parTrans" cxnId="{FD9A90A7-4AC3-4A4A-9DCA-E3B4A74F1831}">
      <dgm:prSet/>
      <dgm:spPr/>
      <dgm:t>
        <a:bodyPr/>
        <a:lstStyle/>
        <a:p>
          <a:endParaRPr lang="en-US"/>
        </a:p>
      </dgm:t>
    </dgm:pt>
    <dgm:pt modelId="{A4EF4315-8467-41A6-8653-3E8B886322A2}" type="sibTrans" cxnId="{FD9A90A7-4AC3-4A4A-9DCA-E3B4A74F1831}">
      <dgm:prSet/>
      <dgm:spPr/>
      <dgm:t>
        <a:bodyPr/>
        <a:lstStyle/>
        <a:p>
          <a:endParaRPr lang="en-US"/>
        </a:p>
      </dgm:t>
    </dgm:pt>
    <dgm:pt modelId="{399C1E99-D762-4D9C-8EDD-5916966146D3}" type="pres">
      <dgm:prSet presAssocID="{5492AF81-C9A7-4529-9D4B-D915F3FCFB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762ADA-21A1-40D9-BB1C-88B8AFBF149A}" type="pres">
      <dgm:prSet presAssocID="{6631D8B0-2DD0-41CB-BEEA-EDF2B7276C5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D0D06-939F-4E12-852E-20D1EF73A1A5}" type="pres">
      <dgm:prSet presAssocID="{48533F69-D0B7-4828-A36F-FAE1CCBC3676}" presName="sibTrans" presStyleCnt="0"/>
      <dgm:spPr/>
      <dgm:t>
        <a:bodyPr/>
        <a:lstStyle/>
        <a:p>
          <a:endParaRPr lang="en-US"/>
        </a:p>
      </dgm:t>
    </dgm:pt>
    <dgm:pt modelId="{8BC462E9-B37F-45C0-95AB-3E9A616FAB4B}" type="pres">
      <dgm:prSet presAssocID="{468A34A1-DF15-4ED1-9217-48B352A936D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4D037-1EC6-4E66-AE59-6E336601FF26}" type="pres">
      <dgm:prSet presAssocID="{85043791-8991-4F24-AF14-CD6774DD9B9C}" presName="sibTrans" presStyleCnt="0"/>
      <dgm:spPr/>
      <dgm:t>
        <a:bodyPr/>
        <a:lstStyle/>
        <a:p>
          <a:endParaRPr lang="en-US"/>
        </a:p>
      </dgm:t>
    </dgm:pt>
    <dgm:pt modelId="{0C7916C1-890C-4F97-89F0-6D598E6B5593}" type="pres">
      <dgm:prSet presAssocID="{37E17113-A97F-4C10-AA66-7126F7A5E00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F2F42-E318-4BEB-A47B-D626343EEF76}" type="pres">
      <dgm:prSet presAssocID="{B0F9835A-CC03-471E-B218-06E874F439E7}" presName="sibTrans" presStyleCnt="0"/>
      <dgm:spPr/>
      <dgm:t>
        <a:bodyPr/>
        <a:lstStyle/>
        <a:p>
          <a:endParaRPr lang="en-US"/>
        </a:p>
      </dgm:t>
    </dgm:pt>
    <dgm:pt modelId="{7A0B2E09-B13C-4BB5-92F7-09EE373F4039}" type="pres">
      <dgm:prSet presAssocID="{F7D6E109-C55D-4F98-8288-C48FDA40108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2374F-99A3-4F3A-91F5-6E40B4BF0460}" type="pres">
      <dgm:prSet presAssocID="{0832FA53-FD6C-4AF2-92A2-D419DC70C707}" presName="sibTrans" presStyleCnt="0"/>
      <dgm:spPr/>
      <dgm:t>
        <a:bodyPr/>
        <a:lstStyle/>
        <a:p>
          <a:endParaRPr lang="en-US"/>
        </a:p>
      </dgm:t>
    </dgm:pt>
    <dgm:pt modelId="{9EF220E9-6502-4E65-959C-C4920DF71C42}" type="pres">
      <dgm:prSet presAssocID="{E7D8EFEB-2EB9-4008-86F9-1631E793F09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67559-416B-4E5F-8A6A-E8C07D57D7C0}" type="pres">
      <dgm:prSet presAssocID="{D5783930-30C8-49ED-88EE-4BEDD4489B76}" presName="sibTrans" presStyleCnt="0"/>
      <dgm:spPr/>
      <dgm:t>
        <a:bodyPr/>
        <a:lstStyle/>
        <a:p>
          <a:endParaRPr lang="en-US"/>
        </a:p>
      </dgm:t>
    </dgm:pt>
    <dgm:pt modelId="{EDF9C30A-4883-4F50-B3FA-ADF2039FA957}" type="pres">
      <dgm:prSet presAssocID="{FBDA0E4D-A160-4D0B-AB79-AAFDC1E91D4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9E54E-E1ED-4CF4-9D87-6512B94893DF}" type="pres">
      <dgm:prSet presAssocID="{A4EF4315-8467-41A6-8653-3E8B886322A2}" presName="sibTrans" presStyleCnt="0"/>
      <dgm:spPr/>
    </dgm:pt>
    <dgm:pt modelId="{880BA79D-87D7-443F-B0C5-9616C446752D}" type="pres">
      <dgm:prSet presAssocID="{D816649A-E053-4EA9-9EE5-A2F24B5B129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51762-D119-4EFB-94E5-1A6D910ECCC3}" type="pres">
      <dgm:prSet presAssocID="{D23B5399-F9E5-4325-B4A6-CE8FF401644C}" presName="sibTrans" presStyleCnt="0"/>
      <dgm:spPr/>
      <dgm:t>
        <a:bodyPr/>
        <a:lstStyle/>
        <a:p>
          <a:endParaRPr lang="en-US"/>
        </a:p>
      </dgm:t>
    </dgm:pt>
    <dgm:pt modelId="{F8357622-86F6-4B25-8D95-4891B2E0720F}" type="pres">
      <dgm:prSet presAssocID="{5C0108F0-9463-4CA4-8B14-DC6B962FC50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55624-DCBF-4459-8FDC-E79712A581AF}" type="pres">
      <dgm:prSet presAssocID="{ACFB92A3-CAEA-4439-B275-9342144D3BA1}" presName="sibTrans" presStyleCnt="0"/>
      <dgm:spPr/>
      <dgm:t>
        <a:bodyPr/>
        <a:lstStyle/>
        <a:p>
          <a:endParaRPr lang="en-US"/>
        </a:p>
      </dgm:t>
    </dgm:pt>
    <dgm:pt modelId="{32CB9641-8FE4-4F87-A96B-69D70D6203C7}" type="pres">
      <dgm:prSet presAssocID="{49474252-367B-4182-A451-440A0DDFE22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0F26A3-220F-4AD8-BBF7-E3E2A8942060}" type="presOf" srcId="{6631D8B0-2DD0-41CB-BEEA-EDF2B7276C54}" destId="{A2762ADA-21A1-40D9-BB1C-88B8AFBF149A}" srcOrd="0" destOrd="0" presId="urn:microsoft.com/office/officeart/2005/8/layout/default#22"/>
    <dgm:cxn modelId="{94C70DF9-12E7-4311-A33A-A87ADE15F695}" type="presOf" srcId="{37E17113-A97F-4C10-AA66-7126F7A5E001}" destId="{0C7916C1-890C-4F97-89F0-6D598E6B5593}" srcOrd="0" destOrd="0" presId="urn:microsoft.com/office/officeart/2005/8/layout/default#22"/>
    <dgm:cxn modelId="{ED5CCAB1-E8C1-42A5-82D9-B995B00A416B}" type="presOf" srcId="{E7D8EFEB-2EB9-4008-86F9-1631E793F092}" destId="{9EF220E9-6502-4E65-959C-C4920DF71C42}" srcOrd="0" destOrd="0" presId="urn:microsoft.com/office/officeart/2005/8/layout/default#22"/>
    <dgm:cxn modelId="{5EC54CA8-5CBF-48E6-B0D4-2766D4C84A50}" type="presOf" srcId="{FBDA0E4D-A160-4D0B-AB79-AAFDC1E91D49}" destId="{EDF9C30A-4883-4F50-B3FA-ADF2039FA957}" srcOrd="0" destOrd="0" presId="urn:microsoft.com/office/officeart/2005/8/layout/default#22"/>
    <dgm:cxn modelId="{A027CD80-CADF-4255-AB82-AA444017BBC8}" type="presOf" srcId="{5C0108F0-9463-4CA4-8B14-DC6B962FC50B}" destId="{F8357622-86F6-4B25-8D95-4891B2E0720F}" srcOrd="0" destOrd="0" presId="urn:microsoft.com/office/officeart/2005/8/layout/default#22"/>
    <dgm:cxn modelId="{07EF4167-BDEE-4697-867B-37A702990EC0}" type="presOf" srcId="{468A34A1-DF15-4ED1-9217-48B352A936D0}" destId="{8BC462E9-B37F-45C0-95AB-3E9A616FAB4B}" srcOrd="0" destOrd="0" presId="urn:microsoft.com/office/officeart/2005/8/layout/default#22"/>
    <dgm:cxn modelId="{A30DA0D2-BEEC-44D5-BA60-C70AD2007149}" type="presOf" srcId="{49474252-367B-4182-A451-440A0DDFE22A}" destId="{32CB9641-8FE4-4F87-A96B-69D70D6203C7}" srcOrd="0" destOrd="0" presId="urn:microsoft.com/office/officeart/2005/8/layout/default#22"/>
    <dgm:cxn modelId="{6F68E806-CA53-4F5C-A0F5-408CBB0E6BEC}" srcId="{5492AF81-C9A7-4529-9D4B-D915F3FCFB67}" destId="{49474252-367B-4182-A451-440A0DDFE22A}" srcOrd="8" destOrd="0" parTransId="{4FEE2AD7-57FB-4F52-90D5-9417C2E181EC}" sibTransId="{BFEF4233-27AB-4B1A-B691-8A123502256D}"/>
    <dgm:cxn modelId="{7AF4525E-6D6F-4F0D-93AD-71247C565732}" srcId="{5492AF81-C9A7-4529-9D4B-D915F3FCFB67}" destId="{6631D8B0-2DD0-41CB-BEEA-EDF2B7276C54}" srcOrd="0" destOrd="0" parTransId="{AB8B0132-D244-41C2-812B-E05A21251E61}" sibTransId="{48533F69-D0B7-4828-A36F-FAE1CCBC3676}"/>
    <dgm:cxn modelId="{FD9A90A7-4AC3-4A4A-9DCA-E3B4A74F1831}" srcId="{5492AF81-C9A7-4529-9D4B-D915F3FCFB67}" destId="{FBDA0E4D-A160-4D0B-AB79-AAFDC1E91D49}" srcOrd="5" destOrd="0" parTransId="{8E1F7155-4586-4C72-A13E-A33CAB71507B}" sibTransId="{A4EF4315-8467-41A6-8653-3E8B886322A2}"/>
    <dgm:cxn modelId="{4C715706-ED84-4292-86C6-0B149CFA5DB2}" type="presOf" srcId="{D816649A-E053-4EA9-9EE5-A2F24B5B1299}" destId="{880BA79D-87D7-443F-B0C5-9616C446752D}" srcOrd="0" destOrd="0" presId="urn:microsoft.com/office/officeart/2005/8/layout/default#22"/>
    <dgm:cxn modelId="{A36110C3-250C-4FBD-A92A-15AF28881A35}" srcId="{5492AF81-C9A7-4529-9D4B-D915F3FCFB67}" destId="{F7D6E109-C55D-4F98-8288-C48FDA401082}" srcOrd="3" destOrd="0" parTransId="{4E536B9A-A884-478D-8925-10CFDAB60564}" sibTransId="{0832FA53-FD6C-4AF2-92A2-D419DC70C707}"/>
    <dgm:cxn modelId="{41C41669-E682-40B9-89CA-7BF9FF620DB2}" srcId="{5492AF81-C9A7-4529-9D4B-D915F3FCFB67}" destId="{E7D8EFEB-2EB9-4008-86F9-1631E793F092}" srcOrd="4" destOrd="0" parTransId="{AD326F35-FA35-47A5-92BE-563C6D55E22D}" sibTransId="{D5783930-30C8-49ED-88EE-4BEDD4489B76}"/>
    <dgm:cxn modelId="{2ECB9D42-4E56-4CD1-AB8E-5593CB1B3D7E}" srcId="{5492AF81-C9A7-4529-9D4B-D915F3FCFB67}" destId="{468A34A1-DF15-4ED1-9217-48B352A936D0}" srcOrd="1" destOrd="0" parTransId="{24F5E402-0ED1-426D-B40A-756AAA6635C7}" sibTransId="{85043791-8991-4F24-AF14-CD6774DD9B9C}"/>
    <dgm:cxn modelId="{A574268C-FB85-4C1D-9DE9-7815DFF53F58}" type="presOf" srcId="{5492AF81-C9A7-4529-9D4B-D915F3FCFB67}" destId="{399C1E99-D762-4D9C-8EDD-5916966146D3}" srcOrd="0" destOrd="0" presId="urn:microsoft.com/office/officeart/2005/8/layout/default#22"/>
    <dgm:cxn modelId="{4B90EC8A-436D-4FF4-AA88-1EEC84ADDE76}" srcId="{5492AF81-C9A7-4529-9D4B-D915F3FCFB67}" destId="{5C0108F0-9463-4CA4-8B14-DC6B962FC50B}" srcOrd="7" destOrd="0" parTransId="{829232AA-6703-4653-A7FE-A86815AD22AC}" sibTransId="{ACFB92A3-CAEA-4439-B275-9342144D3BA1}"/>
    <dgm:cxn modelId="{A02D22D3-7595-4927-AAD0-708EA129EE39}" srcId="{5492AF81-C9A7-4529-9D4B-D915F3FCFB67}" destId="{37E17113-A97F-4C10-AA66-7126F7A5E001}" srcOrd="2" destOrd="0" parTransId="{1CB9272E-00FC-4E7A-B9BE-2CA8FE3671F3}" sibTransId="{B0F9835A-CC03-471E-B218-06E874F439E7}"/>
    <dgm:cxn modelId="{FCADB831-D49E-4459-8D64-70617AB03527}" srcId="{5492AF81-C9A7-4529-9D4B-D915F3FCFB67}" destId="{D816649A-E053-4EA9-9EE5-A2F24B5B1299}" srcOrd="6" destOrd="0" parTransId="{28229101-79B2-4D1F-A260-CD2BAB550BB0}" sibTransId="{D23B5399-F9E5-4325-B4A6-CE8FF401644C}"/>
    <dgm:cxn modelId="{66256B69-3393-4A97-B14F-EDA3498640B3}" type="presOf" srcId="{F7D6E109-C55D-4F98-8288-C48FDA401082}" destId="{7A0B2E09-B13C-4BB5-92F7-09EE373F4039}" srcOrd="0" destOrd="0" presId="urn:microsoft.com/office/officeart/2005/8/layout/default#22"/>
    <dgm:cxn modelId="{CBA863AB-4958-4A22-B930-042AC23A6A72}" type="presParOf" srcId="{399C1E99-D762-4D9C-8EDD-5916966146D3}" destId="{A2762ADA-21A1-40D9-BB1C-88B8AFBF149A}" srcOrd="0" destOrd="0" presId="urn:microsoft.com/office/officeart/2005/8/layout/default#22"/>
    <dgm:cxn modelId="{C94F3DA0-1E26-4691-9615-0FF63EB6BA0C}" type="presParOf" srcId="{399C1E99-D762-4D9C-8EDD-5916966146D3}" destId="{75DD0D06-939F-4E12-852E-20D1EF73A1A5}" srcOrd="1" destOrd="0" presId="urn:microsoft.com/office/officeart/2005/8/layout/default#22"/>
    <dgm:cxn modelId="{9C7D48A8-926F-4E09-BD54-B80435FE62D8}" type="presParOf" srcId="{399C1E99-D762-4D9C-8EDD-5916966146D3}" destId="{8BC462E9-B37F-45C0-95AB-3E9A616FAB4B}" srcOrd="2" destOrd="0" presId="urn:microsoft.com/office/officeart/2005/8/layout/default#22"/>
    <dgm:cxn modelId="{408E80ED-FD6B-457A-B2E9-451C82A79471}" type="presParOf" srcId="{399C1E99-D762-4D9C-8EDD-5916966146D3}" destId="{D1A4D037-1EC6-4E66-AE59-6E336601FF26}" srcOrd="3" destOrd="0" presId="urn:microsoft.com/office/officeart/2005/8/layout/default#22"/>
    <dgm:cxn modelId="{C098E8A7-C975-499A-A567-342979626124}" type="presParOf" srcId="{399C1E99-D762-4D9C-8EDD-5916966146D3}" destId="{0C7916C1-890C-4F97-89F0-6D598E6B5593}" srcOrd="4" destOrd="0" presId="urn:microsoft.com/office/officeart/2005/8/layout/default#22"/>
    <dgm:cxn modelId="{3B4358E8-3C1E-46AE-864A-44C98BBE1464}" type="presParOf" srcId="{399C1E99-D762-4D9C-8EDD-5916966146D3}" destId="{8F0F2F42-E318-4BEB-A47B-D626343EEF76}" srcOrd="5" destOrd="0" presId="urn:microsoft.com/office/officeart/2005/8/layout/default#22"/>
    <dgm:cxn modelId="{EC151D37-700C-4D10-BA9F-6EC2F61D521C}" type="presParOf" srcId="{399C1E99-D762-4D9C-8EDD-5916966146D3}" destId="{7A0B2E09-B13C-4BB5-92F7-09EE373F4039}" srcOrd="6" destOrd="0" presId="urn:microsoft.com/office/officeart/2005/8/layout/default#22"/>
    <dgm:cxn modelId="{5900F149-9B37-4146-8D5A-5D8C41971312}" type="presParOf" srcId="{399C1E99-D762-4D9C-8EDD-5916966146D3}" destId="{6452374F-99A3-4F3A-91F5-6E40B4BF0460}" srcOrd="7" destOrd="0" presId="urn:microsoft.com/office/officeart/2005/8/layout/default#22"/>
    <dgm:cxn modelId="{13CC26E2-F379-4505-9FE1-8714DAF61B8C}" type="presParOf" srcId="{399C1E99-D762-4D9C-8EDD-5916966146D3}" destId="{9EF220E9-6502-4E65-959C-C4920DF71C42}" srcOrd="8" destOrd="0" presId="urn:microsoft.com/office/officeart/2005/8/layout/default#22"/>
    <dgm:cxn modelId="{468C3274-F75F-4C98-95D6-96DDC6EC6DBD}" type="presParOf" srcId="{399C1E99-D762-4D9C-8EDD-5916966146D3}" destId="{0EF67559-416B-4E5F-8A6A-E8C07D57D7C0}" srcOrd="9" destOrd="0" presId="urn:microsoft.com/office/officeart/2005/8/layout/default#22"/>
    <dgm:cxn modelId="{BC9F06CF-D0C2-4AAB-AB21-DE0D3BA6C466}" type="presParOf" srcId="{399C1E99-D762-4D9C-8EDD-5916966146D3}" destId="{EDF9C30A-4883-4F50-B3FA-ADF2039FA957}" srcOrd="10" destOrd="0" presId="urn:microsoft.com/office/officeart/2005/8/layout/default#22"/>
    <dgm:cxn modelId="{8205BFB7-88EF-4108-AA5C-93F34C36C804}" type="presParOf" srcId="{399C1E99-D762-4D9C-8EDD-5916966146D3}" destId="{C3A9E54E-E1ED-4CF4-9D87-6512B94893DF}" srcOrd="11" destOrd="0" presId="urn:microsoft.com/office/officeart/2005/8/layout/default#22"/>
    <dgm:cxn modelId="{4A8C28DE-8E81-4341-B727-5F352148E982}" type="presParOf" srcId="{399C1E99-D762-4D9C-8EDD-5916966146D3}" destId="{880BA79D-87D7-443F-B0C5-9616C446752D}" srcOrd="12" destOrd="0" presId="urn:microsoft.com/office/officeart/2005/8/layout/default#22"/>
    <dgm:cxn modelId="{DBFEA447-669D-4E71-BED6-EF63B27226CC}" type="presParOf" srcId="{399C1E99-D762-4D9C-8EDD-5916966146D3}" destId="{E9251762-D119-4EFB-94E5-1A6D910ECCC3}" srcOrd="13" destOrd="0" presId="urn:microsoft.com/office/officeart/2005/8/layout/default#22"/>
    <dgm:cxn modelId="{EAA8EAD0-2C65-450B-A419-570F92CF6035}" type="presParOf" srcId="{399C1E99-D762-4D9C-8EDD-5916966146D3}" destId="{F8357622-86F6-4B25-8D95-4891B2E0720F}" srcOrd="14" destOrd="0" presId="urn:microsoft.com/office/officeart/2005/8/layout/default#22"/>
    <dgm:cxn modelId="{9A25D01B-0BD1-4E19-A631-7E0986F8FBA0}" type="presParOf" srcId="{399C1E99-D762-4D9C-8EDD-5916966146D3}" destId="{27055624-DCBF-4459-8FDC-E79712A581AF}" srcOrd="15" destOrd="0" presId="urn:microsoft.com/office/officeart/2005/8/layout/default#22"/>
    <dgm:cxn modelId="{AC85050C-99B2-4EA4-8A3E-9D1791112D0A}" type="presParOf" srcId="{399C1E99-D762-4D9C-8EDD-5916966146D3}" destId="{32CB9641-8FE4-4F87-A96B-69D70D6203C7}" srcOrd="16" destOrd="0" presId="urn:microsoft.com/office/officeart/2005/8/layout/default#2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BE08A3-1CF9-4F69-A3E2-77C5EAB1C7E9}" type="doc">
      <dgm:prSet loTypeId="urn:microsoft.com/office/officeart/2005/8/layout/default#10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E13B3EF-C3EA-4EDA-8824-14B2D88190E4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CD-ROM</a:t>
          </a:r>
          <a:r>
            <a:rPr lang="en-US" b="0" dirty="0" smtClean="0"/>
            <a:t> can be read from but not written to</a:t>
          </a:r>
          <a:endParaRPr lang="en-US" dirty="0"/>
        </a:p>
      </dgm:t>
    </dgm:pt>
    <dgm:pt modelId="{0158B1F2-65E4-4A71-85C6-4B8C2F5C26A3}" type="parTrans" cxnId="{3082F024-6DDE-4779-B3AF-833A794F4599}">
      <dgm:prSet/>
      <dgm:spPr/>
      <dgm:t>
        <a:bodyPr/>
        <a:lstStyle/>
        <a:p>
          <a:endParaRPr lang="en-US"/>
        </a:p>
      </dgm:t>
    </dgm:pt>
    <dgm:pt modelId="{45676E0C-00B1-41A7-9DF6-6CA82DB45E31}" type="sibTrans" cxnId="{3082F024-6DDE-4779-B3AF-833A794F4599}">
      <dgm:prSet/>
      <dgm:spPr/>
      <dgm:t>
        <a:bodyPr/>
        <a:lstStyle/>
        <a:p>
          <a:endParaRPr lang="en-US"/>
        </a:p>
      </dgm:t>
    </dgm:pt>
    <dgm:pt modelId="{A8FFD019-31DC-4C06-8B49-3A65794E6E85}">
      <dgm:prSet phldrT="[Text]"/>
      <dgm:spPr/>
      <dgm:t>
        <a:bodyPr/>
        <a:lstStyle/>
        <a:p>
          <a:r>
            <a:rPr lang="en-US" dirty="0" smtClean="0"/>
            <a:t>Single-session disc</a:t>
          </a:r>
          <a:endParaRPr lang="en-US" dirty="0"/>
        </a:p>
      </dgm:t>
    </dgm:pt>
    <dgm:pt modelId="{51BDEA88-9113-4D57-8170-6C7EF37E331F}" type="parTrans" cxnId="{ADAC1B60-664E-4952-9C07-F37A97B486B7}">
      <dgm:prSet/>
      <dgm:spPr/>
      <dgm:t>
        <a:bodyPr/>
        <a:lstStyle/>
        <a:p>
          <a:endParaRPr lang="en-US"/>
        </a:p>
      </dgm:t>
    </dgm:pt>
    <dgm:pt modelId="{A0FFB37E-34D2-4EBA-BC15-074112D12579}" type="sibTrans" cxnId="{ADAC1B60-664E-4952-9C07-F37A97B486B7}">
      <dgm:prSet/>
      <dgm:spPr/>
      <dgm:t>
        <a:bodyPr/>
        <a:lstStyle/>
        <a:p>
          <a:endParaRPr lang="en-US"/>
        </a:p>
      </dgm:t>
    </dgm:pt>
    <dgm:pt modelId="{CB23B9FF-F0D3-4F05-835A-B9D7120AD3A6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CD-R</a:t>
          </a:r>
          <a:r>
            <a:rPr lang="en-US" b="0" dirty="0" smtClean="0"/>
            <a:t> is an optical disc on which users can write once, but not erase</a:t>
          </a:r>
          <a:endParaRPr lang="en-US" dirty="0"/>
        </a:p>
      </dgm:t>
    </dgm:pt>
    <dgm:pt modelId="{546B86DC-A788-4472-9D45-B5647A5C0FAD}" type="parTrans" cxnId="{0934486C-96FA-4631-9697-A4173590A2AD}">
      <dgm:prSet/>
      <dgm:spPr/>
      <dgm:t>
        <a:bodyPr/>
        <a:lstStyle/>
        <a:p>
          <a:endParaRPr lang="en-US"/>
        </a:p>
      </dgm:t>
    </dgm:pt>
    <dgm:pt modelId="{FF607C2C-F17E-4CB0-A386-A8CA56DC463E}" type="sibTrans" cxnId="{0934486C-96FA-4631-9697-A4173590A2AD}">
      <dgm:prSet/>
      <dgm:spPr/>
      <dgm:t>
        <a:bodyPr/>
        <a:lstStyle/>
        <a:p>
          <a:endParaRPr lang="en-US"/>
        </a:p>
      </dgm:t>
    </dgm:pt>
    <dgm:pt modelId="{774A1D74-6B3E-469D-B09E-F934A27AB24F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CD-RW</a:t>
          </a:r>
          <a:r>
            <a:rPr lang="en-US" b="0" dirty="0" smtClean="0"/>
            <a:t> is an erasable multisession disc</a:t>
          </a:r>
          <a:endParaRPr lang="en-US" dirty="0"/>
        </a:p>
      </dgm:t>
    </dgm:pt>
    <dgm:pt modelId="{A8631E3E-4F58-4F0B-9892-17A2BD87FE2F}" type="parTrans" cxnId="{0676AACB-58BF-4F7C-A59A-C2F5ECCC0926}">
      <dgm:prSet/>
      <dgm:spPr/>
      <dgm:t>
        <a:bodyPr/>
        <a:lstStyle/>
        <a:p>
          <a:endParaRPr lang="en-US"/>
        </a:p>
      </dgm:t>
    </dgm:pt>
    <dgm:pt modelId="{A9B6E098-E993-4ACC-B806-9BA255EE80CD}" type="sibTrans" cxnId="{0676AACB-58BF-4F7C-A59A-C2F5ECCC0926}">
      <dgm:prSet/>
      <dgm:spPr/>
      <dgm:t>
        <a:bodyPr/>
        <a:lstStyle/>
        <a:p>
          <a:endParaRPr lang="en-US"/>
        </a:p>
      </dgm:t>
    </dgm:pt>
    <dgm:pt modelId="{5E810A71-A372-40B7-B601-DC8C825BF0BB}" type="pres">
      <dgm:prSet presAssocID="{A1BE08A3-1CF9-4F69-A3E2-77C5EAB1C7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C28F4-2C32-43DB-B8F2-62DFFC1F4D28}" type="pres">
      <dgm:prSet presAssocID="{5E13B3EF-C3EA-4EDA-8824-14B2D88190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D7DB1-A4D9-4DD3-951E-97FEE3110FDA}" type="pres">
      <dgm:prSet presAssocID="{45676E0C-00B1-41A7-9DF6-6CA82DB45E31}" presName="sibTrans" presStyleCnt="0"/>
      <dgm:spPr/>
      <dgm:t>
        <a:bodyPr/>
        <a:lstStyle/>
        <a:p>
          <a:endParaRPr lang="en-US"/>
        </a:p>
      </dgm:t>
    </dgm:pt>
    <dgm:pt modelId="{EB6C0EAA-C564-47F4-8CD1-CEB14830DF4C}" type="pres">
      <dgm:prSet presAssocID="{CB23B9FF-F0D3-4F05-835A-B9D7120AD3A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97FE7-CCE2-4D8E-835C-E253A62DF64D}" type="pres">
      <dgm:prSet presAssocID="{FF607C2C-F17E-4CB0-A386-A8CA56DC463E}" presName="sibTrans" presStyleCnt="0"/>
      <dgm:spPr/>
      <dgm:t>
        <a:bodyPr/>
        <a:lstStyle/>
        <a:p>
          <a:endParaRPr lang="en-US"/>
        </a:p>
      </dgm:t>
    </dgm:pt>
    <dgm:pt modelId="{A3B4FB14-71C6-4778-BB95-40EE0DB6B6FB}" type="pres">
      <dgm:prSet presAssocID="{774A1D74-6B3E-469D-B09E-F934A27AB24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82F024-6DDE-4779-B3AF-833A794F4599}" srcId="{A1BE08A3-1CF9-4F69-A3E2-77C5EAB1C7E9}" destId="{5E13B3EF-C3EA-4EDA-8824-14B2D88190E4}" srcOrd="0" destOrd="0" parTransId="{0158B1F2-65E4-4A71-85C6-4B8C2F5C26A3}" sibTransId="{45676E0C-00B1-41A7-9DF6-6CA82DB45E31}"/>
    <dgm:cxn modelId="{BDDB4B37-4F06-43C4-89FA-99D10540DB82}" type="presOf" srcId="{A8FFD019-31DC-4C06-8B49-3A65794E6E85}" destId="{DE0C28F4-2C32-43DB-B8F2-62DFFC1F4D28}" srcOrd="0" destOrd="1" presId="urn:microsoft.com/office/officeart/2005/8/layout/default#10"/>
    <dgm:cxn modelId="{F4393382-7D98-4859-AB28-36138AF8A7D1}" type="presOf" srcId="{A1BE08A3-1CF9-4F69-A3E2-77C5EAB1C7E9}" destId="{5E810A71-A372-40B7-B601-DC8C825BF0BB}" srcOrd="0" destOrd="0" presId="urn:microsoft.com/office/officeart/2005/8/layout/default#10"/>
    <dgm:cxn modelId="{ADAC1B60-664E-4952-9C07-F37A97B486B7}" srcId="{5E13B3EF-C3EA-4EDA-8824-14B2D88190E4}" destId="{A8FFD019-31DC-4C06-8B49-3A65794E6E85}" srcOrd="0" destOrd="0" parTransId="{51BDEA88-9113-4D57-8170-6C7EF37E331F}" sibTransId="{A0FFB37E-34D2-4EBA-BC15-074112D12579}"/>
    <dgm:cxn modelId="{0934486C-96FA-4631-9697-A4173590A2AD}" srcId="{A1BE08A3-1CF9-4F69-A3E2-77C5EAB1C7E9}" destId="{CB23B9FF-F0D3-4F05-835A-B9D7120AD3A6}" srcOrd="1" destOrd="0" parTransId="{546B86DC-A788-4472-9D45-B5647A5C0FAD}" sibTransId="{FF607C2C-F17E-4CB0-A386-A8CA56DC463E}"/>
    <dgm:cxn modelId="{3A88BE01-5376-431F-9A38-A715B8642928}" type="presOf" srcId="{5E13B3EF-C3EA-4EDA-8824-14B2D88190E4}" destId="{DE0C28F4-2C32-43DB-B8F2-62DFFC1F4D28}" srcOrd="0" destOrd="0" presId="urn:microsoft.com/office/officeart/2005/8/layout/default#10"/>
    <dgm:cxn modelId="{0676AACB-58BF-4F7C-A59A-C2F5ECCC0926}" srcId="{A1BE08A3-1CF9-4F69-A3E2-77C5EAB1C7E9}" destId="{774A1D74-6B3E-469D-B09E-F934A27AB24F}" srcOrd="2" destOrd="0" parTransId="{A8631E3E-4F58-4F0B-9892-17A2BD87FE2F}" sibTransId="{A9B6E098-E993-4ACC-B806-9BA255EE80CD}"/>
    <dgm:cxn modelId="{C7F95DC8-38DD-4CDC-9D53-48BF81691852}" type="presOf" srcId="{CB23B9FF-F0D3-4F05-835A-B9D7120AD3A6}" destId="{EB6C0EAA-C564-47F4-8CD1-CEB14830DF4C}" srcOrd="0" destOrd="0" presId="urn:microsoft.com/office/officeart/2005/8/layout/default#10"/>
    <dgm:cxn modelId="{BA27044D-3CA2-4793-B147-CBF9EEB93018}" type="presOf" srcId="{774A1D74-6B3E-469D-B09E-F934A27AB24F}" destId="{A3B4FB14-71C6-4778-BB95-40EE0DB6B6FB}" srcOrd="0" destOrd="0" presId="urn:microsoft.com/office/officeart/2005/8/layout/default#10"/>
    <dgm:cxn modelId="{26691FF9-201E-4164-9FC6-9F4351038F15}" type="presParOf" srcId="{5E810A71-A372-40B7-B601-DC8C825BF0BB}" destId="{DE0C28F4-2C32-43DB-B8F2-62DFFC1F4D28}" srcOrd="0" destOrd="0" presId="urn:microsoft.com/office/officeart/2005/8/layout/default#10"/>
    <dgm:cxn modelId="{0148B4BE-2CEE-4C20-AF66-16A214ED18EB}" type="presParOf" srcId="{5E810A71-A372-40B7-B601-DC8C825BF0BB}" destId="{D79D7DB1-A4D9-4DD3-951E-97FEE3110FDA}" srcOrd="1" destOrd="0" presId="urn:microsoft.com/office/officeart/2005/8/layout/default#10"/>
    <dgm:cxn modelId="{94F9C653-2DBB-4893-8E62-2BE644C6CE05}" type="presParOf" srcId="{5E810A71-A372-40B7-B601-DC8C825BF0BB}" destId="{EB6C0EAA-C564-47F4-8CD1-CEB14830DF4C}" srcOrd="2" destOrd="0" presId="urn:microsoft.com/office/officeart/2005/8/layout/default#10"/>
    <dgm:cxn modelId="{FB73C164-2C59-4370-B561-B4AF79762B65}" type="presParOf" srcId="{5E810A71-A372-40B7-B601-DC8C825BF0BB}" destId="{AF997FE7-CCE2-4D8E-835C-E253A62DF64D}" srcOrd="3" destOrd="0" presId="urn:microsoft.com/office/officeart/2005/8/layout/default#10"/>
    <dgm:cxn modelId="{7C7AF36C-0361-40A4-9943-07F912414137}" type="presParOf" srcId="{5E810A71-A372-40B7-B601-DC8C825BF0BB}" destId="{A3B4FB14-71C6-4778-BB95-40EE0DB6B6FB}" srcOrd="4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08BCB4-DA44-4121-8E2B-F660821F01D7}" type="doc">
      <dgm:prSet loTypeId="urn:microsoft.com/office/officeart/2005/8/layout/vList2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4874B1B-62DF-4091-B985-B3AE602EC449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DVD-ROM</a:t>
          </a:r>
          <a:r>
            <a:rPr lang="en-US" b="0" dirty="0" smtClean="0"/>
            <a:t> is a high-capacity optical disc on which users can read but not write on or erase</a:t>
          </a:r>
          <a:endParaRPr lang="en-US" dirty="0"/>
        </a:p>
      </dgm:t>
    </dgm:pt>
    <dgm:pt modelId="{927A5F92-92FA-428A-97D1-4FD81D821EE8}" type="parTrans" cxnId="{96BE42DA-AAC8-4B37-8ED1-3D4692A2D2CE}">
      <dgm:prSet/>
      <dgm:spPr/>
      <dgm:t>
        <a:bodyPr/>
        <a:lstStyle/>
        <a:p>
          <a:endParaRPr lang="en-US"/>
        </a:p>
      </dgm:t>
    </dgm:pt>
    <dgm:pt modelId="{BA5353B4-17BD-43C8-93C3-F9882F09525D}" type="sibTrans" cxnId="{96BE42DA-AAC8-4B37-8ED1-3D4692A2D2CE}">
      <dgm:prSet/>
      <dgm:spPr/>
      <dgm:t>
        <a:bodyPr/>
        <a:lstStyle/>
        <a:p>
          <a:endParaRPr lang="en-US"/>
        </a:p>
      </dgm:t>
    </dgm:pt>
    <dgm:pt modelId="{CDC13A2B-03EB-4106-993F-080B64FBE8E9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DVD-R </a:t>
          </a:r>
          <a:r>
            <a:rPr lang="en-US" b="0" dirty="0" smtClean="0"/>
            <a:t>or </a:t>
          </a:r>
          <a:r>
            <a:rPr lang="en-US" b="1" dirty="0" smtClean="0"/>
            <a:t>DVD+R</a:t>
          </a:r>
          <a:r>
            <a:rPr lang="en-US" b="0" dirty="0" smtClean="0"/>
            <a:t> are competing DVD-recordable WORM formats, on which users can write once but not erase</a:t>
          </a:r>
          <a:endParaRPr lang="en-US" dirty="0"/>
        </a:p>
      </dgm:t>
    </dgm:pt>
    <dgm:pt modelId="{2921752F-842A-4036-9CB4-9515BFD19B29}" type="parTrans" cxnId="{1224A69F-EA65-43C4-9FFE-57DA7798254F}">
      <dgm:prSet/>
      <dgm:spPr/>
      <dgm:t>
        <a:bodyPr/>
        <a:lstStyle/>
        <a:p>
          <a:endParaRPr lang="en-US"/>
        </a:p>
      </dgm:t>
    </dgm:pt>
    <dgm:pt modelId="{ECC72467-4B0F-4433-8B75-15BEC8E274AC}" type="sibTrans" cxnId="{1224A69F-EA65-43C4-9FFE-57DA7798254F}">
      <dgm:prSet/>
      <dgm:spPr/>
      <dgm:t>
        <a:bodyPr/>
        <a:lstStyle/>
        <a:p>
          <a:endParaRPr lang="en-US"/>
        </a:p>
      </dgm:t>
    </dgm:pt>
    <dgm:pt modelId="{17187421-A670-449E-BCC2-10F3BDDD2C5A}">
      <dgm:prSet phldrT="[Text]"/>
      <dgm:spPr/>
      <dgm:t>
        <a:bodyPr/>
        <a:lstStyle/>
        <a:p>
          <a:r>
            <a:rPr lang="en-US" b="1" dirty="0" smtClean="0"/>
            <a:t>DVD-RW</a:t>
          </a:r>
          <a:r>
            <a:rPr lang="en-US" b="0" dirty="0" smtClean="0"/>
            <a:t>, </a:t>
          </a:r>
          <a:r>
            <a:rPr lang="en-US" b="1" dirty="0" smtClean="0"/>
            <a:t>DVD+RW</a:t>
          </a:r>
          <a:r>
            <a:rPr lang="en-US" b="0" dirty="0" smtClean="0"/>
            <a:t>, and </a:t>
          </a:r>
          <a:r>
            <a:rPr lang="en-US" b="1" dirty="0" smtClean="0"/>
            <a:t>DVD+RAM</a:t>
          </a:r>
          <a:r>
            <a:rPr lang="en-US" b="0" dirty="0" smtClean="0"/>
            <a:t> are competing DVD-rewritable formats that users can write on multiple times</a:t>
          </a:r>
          <a:endParaRPr lang="en-US" b="1" dirty="0"/>
        </a:p>
      </dgm:t>
    </dgm:pt>
    <dgm:pt modelId="{1ED780F1-6FC1-4B74-B088-5E6F5CDC37C5}" type="parTrans" cxnId="{F0DF993A-A071-455B-83A4-F8E908056550}">
      <dgm:prSet/>
      <dgm:spPr/>
      <dgm:t>
        <a:bodyPr/>
        <a:lstStyle/>
        <a:p>
          <a:endParaRPr lang="en-US"/>
        </a:p>
      </dgm:t>
    </dgm:pt>
    <dgm:pt modelId="{7D03FDFC-1252-4669-9A02-0BD1187D70D6}" type="sibTrans" cxnId="{F0DF993A-A071-455B-83A4-F8E908056550}">
      <dgm:prSet/>
      <dgm:spPr/>
      <dgm:t>
        <a:bodyPr/>
        <a:lstStyle/>
        <a:p>
          <a:endParaRPr lang="en-US"/>
        </a:p>
      </dgm:t>
    </dgm:pt>
    <dgm:pt modelId="{F1623B3A-CC03-4DF5-A0F8-85BF4237F6AA}" type="pres">
      <dgm:prSet presAssocID="{7B08BCB4-DA44-4121-8E2B-F660821F01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B81158-D3CE-4DB2-B212-99AD70E162A1}" type="pres">
      <dgm:prSet presAssocID="{44874B1B-62DF-4091-B985-B3AE602EC44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0BA8C-6717-4362-AF0F-F5446B78B5B5}" type="pres">
      <dgm:prSet presAssocID="{BA5353B4-17BD-43C8-93C3-F9882F09525D}" presName="spacer" presStyleCnt="0"/>
      <dgm:spPr/>
      <dgm:t>
        <a:bodyPr/>
        <a:lstStyle/>
        <a:p>
          <a:endParaRPr lang="en-US"/>
        </a:p>
      </dgm:t>
    </dgm:pt>
    <dgm:pt modelId="{933D4C67-1596-46E8-8F06-E0D2D36AABE2}" type="pres">
      <dgm:prSet presAssocID="{CDC13A2B-03EB-4106-993F-080B64FBE8E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BCC71-F613-4767-B9AA-17598D8D82B8}" type="pres">
      <dgm:prSet presAssocID="{ECC72467-4B0F-4433-8B75-15BEC8E274AC}" presName="spacer" presStyleCnt="0"/>
      <dgm:spPr/>
      <dgm:t>
        <a:bodyPr/>
        <a:lstStyle/>
        <a:p>
          <a:endParaRPr lang="en-US"/>
        </a:p>
      </dgm:t>
    </dgm:pt>
    <dgm:pt modelId="{E536F9EF-A40F-4F4C-9D6A-E9C022EA787E}" type="pres">
      <dgm:prSet presAssocID="{17187421-A670-449E-BCC2-10F3BDDD2C5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8C6881-E36B-4AD6-B46B-511A26E32FD3}" type="presOf" srcId="{17187421-A670-449E-BCC2-10F3BDDD2C5A}" destId="{E536F9EF-A40F-4F4C-9D6A-E9C022EA787E}" srcOrd="0" destOrd="0" presId="urn:microsoft.com/office/officeart/2005/8/layout/vList2"/>
    <dgm:cxn modelId="{8DD3641A-8E39-4CAA-85FC-BEE920145912}" type="presOf" srcId="{CDC13A2B-03EB-4106-993F-080B64FBE8E9}" destId="{933D4C67-1596-46E8-8F06-E0D2D36AABE2}" srcOrd="0" destOrd="0" presId="urn:microsoft.com/office/officeart/2005/8/layout/vList2"/>
    <dgm:cxn modelId="{1224A69F-EA65-43C4-9FFE-57DA7798254F}" srcId="{7B08BCB4-DA44-4121-8E2B-F660821F01D7}" destId="{CDC13A2B-03EB-4106-993F-080B64FBE8E9}" srcOrd="1" destOrd="0" parTransId="{2921752F-842A-4036-9CB4-9515BFD19B29}" sibTransId="{ECC72467-4B0F-4433-8B75-15BEC8E274AC}"/>
    <dgm:cxn modelId="{96BE42DA-AAC8-4B37-8ED1-3D4692A2D2CE}" srcId="{7B08BCB4-DA44-4121-8E2B-F660821F01D7}" destId="{44874B1B-62DF-4091-B985-B3AE602EC449}" srcOrd="0" destOrd="0" parTransId="{927A5F92-92FA-428A-97D1-4FD81D821EE8}" sibTransId="{BA5353B4-17BD-43C8-93C3-F9882F09525D}"/>
    <dgm:cxn modelId="{54F54FE3-04DB-4E5D-AED4-79194BC0DF13}" type="presOf" srcId="{7B08BCB4-DA44-4121-8E2B-F660821F01D7}" destId="{F1623B3A-CC03-4DF5-A0F8-85BF4237F6AA}" srcOrd="0" destOrd="0" presId="urn:microsoft.com/office/officeart/2005/8/layout/vList2"/>
    <dgm:cxn modelId="{CF9B8CA7-CC6E-4788-8C1A-0942CC8EFB78}" type="presOf" srcId="{44874B1B-62DF-4091-B985-B3AE602EC449}" destId="{84B81158-D3CE-4DB2-B212-99AD70E162A1}" srcOrd="0" destOrd="0" presId="urn:microsoft.com/office/officeart/2005/8/layout/vList2"/>
    <dgm:cxn modelId="{F0DF993A-A071-455B-83A4-F8E908056550}" srcId="{7B08BCB4-DA44-4121-8E2B-F660821F01D7}" destId="{17187421-A670-449E-BCC2-10F3BDDD2C5A}" srcOrd="2" destOrd="0" parTransId="{1ED780F1-6FC1-4B74-B088-5E6F5CDC37C5}" sibTransId="{7D03FDFC-1252-4669-9A02-0BD1187D70D6}"/>
    <dgm:cxn modelId="{17E7E46B-9A42-41AF-B91F-31F82171007B}" type="presParOf" srcId="{F1623B3A-CC03-4DF5-A0F8-85BF4237F6AA}" destId="{84B81158-D3CE-4DB2-B212-99AD70E162A1}" srcOrd="0" destOrd="0" presId="urn:microsoft.com/office/officeart/2005/8/layout/vList2"/>
    <dgm:cxn modelId="{718BFB49-79E1-44BB-B2EA-97E7731B8083}" type="presParOf" srcId="{F1623B3A-CC03-4DF5-A0F8-85BF4237F6AA}" destId="{D060BA8C-6717-4362-AF0F-F5446B78B5B5}" srcOrd="1" destOrd="0" presId="urn:microsoft.com/office/officeart/2005/8/layout/vList2"/>
    <dgm:cxn modelId="{59A4F19A-1814-4E36-B7C2-D6FBD71E785B}" type="presParOf" srcId="{F1623B3A-CC03-4DF5-A0F8-85BF4237F6AA}" destId="{933D4C67-1596-46E8-8F06-E0D2D36AABE2}" srcOrd="2" destOrd="0" presId="urn:microsoft.com/office/officeart/2005/8/layout/vList2"/>
    <dgm:cxn modelId="{47CFFE9D-D8F2-4E4B-851B-6779AD8DEC00}" type="presParOf" srcId="{F1623B3A-CC03-4DF5-A0F8-85BF4237F6AA}" destId="{55EBCC71-F613-4767-B9AA-17598D8D82B8}" srcOrd="3" destOrd="0" presId="urn:microsoft.com/office/officeart/2005/8/layout/vList2"/>
    <dgm:cxn modelId="{8D06441F-D36D-4597-A644-53A914636706}" type="presParOf" srcId="{F1623B3A-CC03-4DF5-A0F8-85BF4237F6AA}" destId="{E536F9EF-A40F-4F4C-9D6A-E9C022EA787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Differentiate between storage and memory</a:t>
          </a:r>
          <a:endParaRPr lang="en-US" sz="2400" kern="1200" dirty="0"/>
        </a:p>
      </dsp:txBody>
      <dsp:txXfrm>
        <a:off x="0" y="528637"/>
        <a:ext cx="2762250" cy="1657349"/>
      </dsp:txXfrm>
    </dsp:sp>
    <dsp:sp modelId="{CAB2ED31-5982-4AC3-9597-6AD5F1C5BCAC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Describe the characteristics of internal hard disks</a:t>
          </a:r>
          <a:endParaRPr lang="en-US" sz="2400" kern="1200" dirty="0"/>
        </a:p>
      </dsp:txBody>
      <dsp:txXfrm>
        <a:off x="3038474" y="528637"/>
        <a:ext cx="2762250" cy="1657349"/>
      </dsp:txXfrm>
    </dsp:sp>
    <dsp:sp modelId="{64A5BAAB-11C4-4F16-BD89-F148EB3B130A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Describe the benefits of solid-state drives</a:t>
          </a:r>
          <a:endParaRPr lang="en-US" sz="2400" kern="1200" dirty="0"/>
        </a:p>
      </dsp:txBody>
      <dsp:txXfrm>
        <a:off x="6076950" y="528637"/>
        <a:ext cx="2762250" cy="1657349"/>
      </dsp:txXfrm>
    </dsp:sp>
    <dsp:sp modelId="{AEACC262-56FB-41DD-85D0-CE467FA082D1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Identify uses of external hard disks and RAID</a:t>
          </a:r>
          <a:endParaRPr lang="en-US" sz="2400" kern="1200" dirty="0"/>
        </a:p>
      </dsp:txBody>
      <dsp:txXfrm>
        <a:off x="1519237" y="2462212"/>
        <a:ext cx="2762250" cy="1657349"/>
      </dsp:txXfrm>
    </dsp:sp>
    <dsp:sp modelId="{20D4ED0D-92CC-4F3C-8DCC-8AE1C68392CE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Differentiate among various types of memory cards and USB flash drives</a:t>
          </a:r>
          <a:endParaRPr lang="en-US" sz="2400" kern="1200" dirty="0"/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704373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Variety of storage options</a:t>
          </a:r>
          <a:endParaRPr lang="en-US" sz="2100" kern="1200" dirty="0"/>
        </a:p>
      </dsp:txBody>
      <dsp:txXfrm>
        <a:off x="704373" y="2083"/>
        <a:ext cx="2322016" cy="1393209"/>
      </dsp:txXfrm>
    </dsp:sp>
    <dsp:sp modelId="{9FA01D73-99A7-4203-A5A6-ACD66F898018}">
      <dsp:nvSpPr>
        <dsp:cNvPr id="0" name=""/>
        <dsp:cNvSpPr/>
      </dsp:nvSpPr>
      <dsp:spPr>
        <a:xfrm>
          <a:off x="3258591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5223"/>
                <a:satOff val="-624"/>
                <a:lumOff val="357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5223"/>
                <a:satOff val="-624"/>
                <a:lumOff val="357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5223"/>
                <a:satOff val="-624"/>
                <a:lumOff val="35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Storage capacity and storage access times</a:t>
          </a:r>
          <a:endParaRPr lang="en-US" sz="2100" kern="1200" dirty="0"/>
        </a:p>
      </dsp:txBody>
      <dsp:txXfrm>
        <a:off x="3258591" y="2083"/>
        <a:ext cx="2322016" cy="1393209"/>
      </dsp:txXfrm>
    </dsp:sp>
    <dsp:sp modelId="{5ABFCFB4-9154-46DC-8534-8C035E1D6CD3}">
      <dsp:nvSpPr>
        <dsp:cNvPr id="0" name=""/>
        <dsp:cNvSpPr/>
      </dsp:nvSpPr>
      <dsp:spPr>
        <a:xfrm>
          <a:off x="5812809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0445"/>
                <a:satOff val="-1247"/>
                <a:lumOff val="713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0445"/>
                <a:satOff val="-1247"/>
                <a:lumOff val="713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0445"/>
                <a:satOff val="-1247"/>
                <a:lumOff val="71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Characteristics of hard disks, SSDs, external hard drives, and RAID</a:t>
          </a:r>
          <a:endParaRPr lang="en-US" sz="2100" kern="1200" dirty="0"/>
        </a:p>
      </dsp:txBody>
      <dsp:txXfrm>
        <a:off x="5812809" y="2083"/>
        <a:ext cx="2322016" cy="1393209"/>
      </dsp:txXfrm>
    </dsp:sp>
    <dsp:sp modelId="{EAFE9110-A148-4CE0-9200-25238137ACCB}">
      <dsp:nvSpPr>
        <dsp:cNvPr id="0" name=""/>
        <dsp:cNvSpPr/>
      </dsp:nvSpPr>
      <dsp:spPr>
        <a:xfrm>
          <a:off x="704373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5668"/>
                <a:satOff val="-1871"/>
                <a:lumOff val="1070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5668"/>
                <a:satOff val="-1871"/>
                <a:lumOff val="1070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5668"/>
                <a:satOff val="-1871"/>
                <a:lumOff val="107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Portable flash memory storage</a:t>
          </a:r>
          <a:endParaRPr lang="en-US" sz="2100" kern="1200" dirty="0"/>
        </a:p>
      </dsp:txBody>
      <dsp:txXfrm>
        <a:off x="704373" y="1627495"/>
        <a:ext cx="2322016" cy="1393209"/>
      </dsp:txXfrm>
    </dsp:sp>
    <dsp:sp modelId="{972DA2C9-A0EC-42F3-9AE9-B219E1ABC156}">
      <dsp:nvSpPr>
        <dsp:cNvPr id="0" name=""/>
        <dsp:cNvSpPr/>
      </dsp:nvSpPr>
      <dsp:spPr>
        <a:xfrm>
          <a:off x="3258591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0890"/>
                <a:satOff val="-2494"/>
                <a:lumOff val="1427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0890"/>
                <a:satOff val="-2494"/>
                <a:lumOff val="1427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0890"/>
                <a:satOff val="-2494"/>
                <a:lumOff val="142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Advantages and various uses of cloud storage</a:t>
          </a:r>
          <a:endParaRPr lang="en-US" sz="2100" kern="1200" dirty="0"/>
        </a:p>
      </dsp:txBody>
      <dsp:txXfrm>
        <a:off x="3258591" y="1627495"/>
        <a:ext cx="2322016" cy="1393209"/>
      </dsp:txXfrm>
    </dsp:sp>
    <dsp:sp modelId="{4ADB2FDF-AB7B-4320-B17C-7E4C9CC70371}">
      <dsp:nvSpPr>
        <dsp:cNvPr id="0" name=""/>
        <dsp:cNvSpPr/>
      </dsp:nvSpPr>
      <dsp:spPr>
        <a:xfrm>
          <a:off x="5812809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26113"/>
                <a:satOff val="-3118"/>
                <a:lumOff val="1784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26113"/>
                <a:satOff val="-3118"/>
                <a:lumOff val="1784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26113"/>
                <a:satOff val="-3118"/>
                <a:lumOff val="178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Characteristics of optical discs</a:t>
          </a:r>
          <a:endParaRPr lang="en-US" sz="2100" kern="1200" dirty="0"/>
        </a:p>
      </dsp:txBody>
      <dsp:txXfrm>
        <a:off x="5812809" y="1627495"/>
        <a:ext cx="2322016" cy="1393209"/>
      </dsp:txXfrm>
    </dsp:sp>
    <dsp:sp modelId="{50B3F0AC-7964-4B91-9333-407A87EEB9BC}">
      <dsp:nvSpPr>
        <dsp:cNvPr id="0" name=""/>
        <dsp:cNvSpPr/>
      </dsp:nvSpPr>
      <dsp:spPr>
        <a:xfrm>
          <a:off x="1981482" y="3252906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51335"/>
                <a:satOff val="-3741"/>
                <a:lumOff val="2141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51335"/>
                <a:satOff val="-3741"/>
                <a:lumOff val="2141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51335"/>
                <a:satOff val="-3741"/>
                <a:lumOff val="214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Enterprise storage options</a:t>
          </a:r>
          <a:endParaRPr lang="en-US" sz="2100" kern="1200" dirty="0"/>
        </a:p>
      </dsp:txBody>
      <dsp:txXfrm>
        <a:off x="1981482" y="3252906"/>
        <a:ext cx="2322016" cy="1393209"/>
      </dsp:txXfrm>
    </dsp:sp>
    <dsp:sp modelId="{266397F1-2C5D-4E9A-80BA-06EF7B1ABB27}">
      <dsp:nvSpPr>
        <dsp:cNvPr id="0" name=""/>
        <dsp:cNvSpPr/>
      </dsp:nvSpPr>
      <dsp:spPr>
        <a:xfrm>
          <a:off x="4535700" y="3252906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Magnetic stripe cards, smart cards, RFID tags, and NFC chips and tags</a:t>
          </a:r>
          <a:endParaRPr lang="en-US" sz="2100" kern="1200" dirty="0"/>
        </a:p>
      </dsp:txBody>
      <dsp:txXfrm>
        <a:off x="4535700" y="3252906"/>
        <a:ext cx="2322016" cy="1393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B8767-DF33-4E11-9651-8E2B6AC2015B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Discuss the benefits and uses of cloud storage</a:t>
          </a:r>
          <a:endParaRPr lang="en-US" sz="2900" kern="1200" dirty="0"/>
        </a:p>
      </dsp:txBody>
      <dsp:txXfrm>
        <a:off x="667256" y="1220"/>
        <a:ext cx="3573660" cy="2144196"/>
      </dsp:txXfrm>
    </dsp:sp>
    <dsp:sp modelId="{BF472011-99DB-47AD-81A8-906E4C247100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Describe </a:t>
          </a:r>
          <a:r>
            <a:rPr lang="en-US" sz="2900" kern="1200" dirty="0"/>
            <a:t>characteristics of and differentiate among types of optical discs</a:t>
          </a:r>
        </a:p>
      </dsp:txBody>
      <dsp:txXfrm>
        <a:off x="4598283" y="1220"/>
        <a:ext cx="3573660" cy="2144196"/>
      </dsp:txXfrm>
    </dsp:sp>
    <dsp:sp modelId="{BD00EEE1-187F-4BEF-85FA-D67F3B83DDAB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Explain </a:t>
          </a:r>
          <a:r>
            <a:rPr lang="en-US" sz="2900" kern="1200" dirty="0"/>
            <a:t>types of enterprise </a:t>
          </a:r>
          <a:r>
            <a:rPr lang="en-US" sz="2900" kern="1200" dirty="0" smtClean="0"/>
            <a:t>storage</a:t>
          </a:r>
          <a:endParaRPr lang="en-US" sz="2900" kern="1200" dirty="0"/>
        </a:p>
      </dsp:txBody>
      <dsp:txXfrm>
        <a:off x="667256" y="2502783"/>
        <a:ext cx="3573660" cy="2144196"/>
      </dsp:txXfrm>
    </dsp:sp>
    <dsp:sp modelId="{8E70AD08-D639-466A-9101-D263A51D304A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Identify uses of magnetic stripe cards, smart cards, RFID tags, and NFC tags</a:t>
          </a:r>
          <a:endParaRPr lang="en-US" sz="2900" kern="1200" dirty="0"/>
        </a:p>
      </dsp:txBody>
      <dsp:txXfrm>
        <a:off x="4598283" y="2502783"/>
        <a:ext cx="3573660" cy="2144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43551-3BA8-430B-8F8B-7D4A08E80CCE}">
      <dsp:nvSpPr>
        <dsp:cNvPr id="0" name=""/>
        <dsp:cNvSpPr/>
      </dsp:nvSpPr>
      <dsp:spPr>
        <a:xfrm>
          <a:off x="0" y="349050"/>
          <a:ext cx="8839200" cy="19246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 storage medium is the physical material on which a computer keeps data, information, programs, and applications</a:t>
          </a:r>
          <a:endParaRPr lang="en-US" sz="3500" kern="1200" dirty="0"/>
        </a:p>
      </dsp:txBody>
      <dsp:txXfrm>
        <a:off x="93954" y="443004"/>
        <a:ext cx="8651292" cy="1736741"/>
      </dsp:txXfrm>
    </dsp:sp>
    <dsp:sp modelId="{57C8607D-3F9C-4AEC-9C9C-C7D2787CF2EF}">
      <dsp:nvSpPr>
        <dsp:cNvPr id="0" name=""/>
        <dsp:cNvSpPr/>
      </dsp:nvSpPr>
      <dsp:spPr>
        <a:xfrm>
          <a:off x="0" y="2374500"/>
          <a:ext cx="8839200" cy="19246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Cloud storage keeps information on servers on the Internet, and the actual media on which the files are stored are transparent to the user</a:t>
          </a:r>
          <a:endParaRPr lang="en-US" sz="3500" kern="1200" dirty="0"/>
        </a:p>
      </dsp:txBody>
      <dsp:txXfrm>
        <a:off x="93954" y="2468454"/>
        <a:ext cx="8651292" cy="17367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050CE-659B-4260-94DC-72B271DCBEDA}">
      <dsp:nvSpPr>
        <dsp:cNvPr id="0" name=""/>
        <dsp:cNvSpPr/>
      </dsp:nvSpPr>
      <dsp:spPr>
        <a:xfrm>
          <a:off x="3352" y="0"/>
          <a:ext cx="2011680" cy="1511808"/>
        </a:xfrm>
        <a:prstGeom prst="upArrow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ABB765-CD24-4D95-8CFF-B1CB4F559850}">
      <dsp:nvSpPr>
        <dsp:cNvPr id="0" name=""/>
        <dsp:cNvSpPr/>
      </dsp:nvSpPr>
      <dsp:spPr>
        <a:xfrm>
          <a:off x="2075383" y="0"/>
          <a:ext cx="3413760" cy="15118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Reading</a:t>
          </a:r>
          <a:r>
            <a:rPr lang="en-US" sz="2400" b="0" kern="1200" dirty="0" smtClean="0">
              <a:solidFill>
                <a:srgbClr val="67588E"/>
              </a:solidFill>
            </a:rPr>
            <a:t> </a:t>
          </a:r>
          <a:r>
            <a:rPr lang="en-US" sz="2400" b="0" kern="1200" dirty="0" smtClean="0"/>
            <a:t>is the process of transferring items from a storage medium into memory</a:t>
          </a:r>
          <a:endParaRPr lang="en-US" sz="2400" b="1" kern="1200" dirty="0"/>
        </a:p>
      </dsp:txBody>
      <dsp:txXfrm>
        <a:off x="2075383" y="0"/>
        <a:ext cx="3413760" cy="1511808"/>
      </dsp:txXfrm>
    </dsp:sp>
    <dsp:sp modelId="{8C2F344C-5442-41C3-8DB2-46E77B842F50}">
      <dsp:nvSpPr>
        <dsp:cNvPr id="0" name=""/>
        <dsp:cNvSpPr/>
      </dsp:nvSpPr>
      <dsp:spPr>
        <a:xfrm>
          <a:off x="606856" y="1637792"/>
          <a:ext cx="2011680" cy="1511808"/>
        </a:xfrm>
        <a:prstGeom prst="downArrow">
          <a:avLst/>
        </a:prstGeom>
        <a:solidFill>
          <a:schemeClr val="accent4">
            <a:shade val="50000"/>
            <a:hueOff val="-209432"/>
            <a:satOff val="-6337"/>
            <a:lumOff val="416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E40A05-014F-422B-ADFD-C87E432AE4A7}">
      <dsp:nvSpPr>
        <dsp:cNvPr id="0" name=""/>
        <dsp:cNvSpPr/>
      </dsp:nvSpPr>
      <dsp:spPr>
        <a:xfrm>
          <a:off x="2678887" y="1637792"/>
          <a:ext cx="3413760" cy="15118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Writing</a:t>
          </a:r>
          <a:r>
            <a:rPr lang="en-US" sz="2400" b="0" kern="1200" dirty="0" smtClean="0">
              <a:solidFill>
                <a:srgbClr val="67588E"/>
              </a:solidFill>
            </a:rPr>
            <a:t> </a:t>
          </a:r>
          <a:r>
            <a:rPr lang="en-US" sz="2400" b="0" kern="1200" dirty="0" smtClean="0"/>
            <a:t>is the process of transferring items from memory to a storage medium</a:t>
          </a:r>
          <a:endParaRPr lang="en-US" sz="2400" kern="1200" dirty="0"/>
        </a:p>
      </dsp:txBody>
      <dsp:txXfrm>
        <a:off x="2678887" y="1637792"/>
        <a:ext cx="3413760" cy="1511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29297-1AA7-4F65-B029-699D69D666A7}">
      <dsp:nvSpPr>
        <dsp:cNvPr id="0" name=""/>
        <dsp:cNvSpPr/>
      </dsp:nvSpPr>
      <dsp:spPr>
        <a:xfrm>
          <a:off x="110489" y="2024"/>
          <a:ext cx="2693193" cy="1615916"/>
        </a:xfrm>
        <a:prstGeom prst="flowChartDocumen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Tracks</a:t>
          </a:r>
          <a:endParaRPr lang="en-US" sz="3600" kern="1200" dirty="0"/>
        </a:p>
      </dsp:txBody>
      <dsp:txXfrm>
        <a:off x="110489" y="2024"/>
        <a:ext cx="2693193" cy="1295875"/>
      </dsp:txXfrm>
    </dsp:sp>
    <dsp:sp modelId="{D04B0E01-9EFD-4985-B7AB-DBCDF5F0F3AE}">
      <dsp:nvSpPr>
        <dsp:cNvPr id="0" name=""/>
        <dsp:cNvSpPr/>
      </dsp:nvSpPr>
      <dsp:spPr>
        <a:xfrm>
          <a:off x="3073003" y="2024"/>
          <a:ext cx="2693193" cy="1615916"/>
        </a:xfrm>
        <a:prstGeom prst="flowChartDocumen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Sectors</a:t>
          </a:r>
          <a:endParaRPr lang="en-US" sz="3600" kern="1200" dirty="0"/>
        </a:p>
      </dsp:txBody>
      <dsp:txXfrm>
        <a:off x="3073003" y="2024"/>
        <a:ext cx="2693193" cy="1295875"/>
      </dsp:txXfrm>
    </dsp:sp>
    <dsp:sp modelId="{6470D3DF-A935-4C3F-9575-B32BB8326FA4}">
      <dsp:nvSpPr>
        <dsp:cNvPr id="0" name=""/>
        <dsp:cNvSpPr/>
      </dsp:nvSpPr>
      <dsp:spPr>
        <a:xfrm>
          <a:off x="6035516" y="2024"/>
          <a:ext cx="2693193" cy="1615916"/>
        </a:xfrm>
        <a:prstGeom prst="flowChartDocumen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Platters</a:t>
          </a:r>
          <a:endParaRPr lang="en-US" sz="3600" kern="1200" dirty="0"/>
        </a:p>
      </dsp:txBody>
      <dsp:txXfrm>
        <a:off x="6035516" y="2024"/>
        <a:ext cx="2693193" cy="1295875"/>
      </dsp:txXfrm>
    </dsp:sp>
    <dsp:sp modelId="{9A9938F6-B59B-4B68-9B8F-C6018AE4AAC2}">
      <dsp:nvSpPr>
        <dsp:cNvPr id="0" name=""/>
        <dsp:cNvSpPr/>
      </dsp:nvSpPr>
      <dsp:spPr>
        <a:xfrm>
          <a:off x="110489" y="1887259"/>
          <a:ext cx="2693193" cy="1615916"/>
        </a:xfrm>
        <a:prstGeom prst="flowChartDocumen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Form factor</a:t>
          </a:r>
          <a:endParaRPr lang="en-US" sz="3600" kern="1200" dirty="0"/>
        </a:p>
      </dsp:txBody>
      <dsp:txXfrm>
        <a:off x="110489" y="1887259"/>
        <a:ext cx="2693193" cy="1295875"/>
      </dsp:txXfrm>
    </dsp:sp>
    <dsp:sp modelId="{53A792D2-6EEC-41E1-AFC2-2056D3314E0D}">
      <dsp:nvSpPr>
        <dsp:cNvPr id="0" name=""/>
        <dsp:cNvSpPr/>
      </dsp:nvSpPr>
      <dsp:spPr>
        <a:xfrm>
          <a:off x="3073003" y="1887259"/>
          <a:ext cx="2693193" cy="1615916"/>
        </a:xfrm>
        <a:prstGeom prst="flowChartDocumen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Read/write head</a:t>
          </a:r>
          <a:endParaRPr lang="en-US" sz="3600" b="1" kern="1200" dirty="0"/>
        </a:p>
      </dsp:txBody>
      <dsp:txXfrm>
        <a:off x="3073003" y="1887259"/>
        <a:ext cx="2693193" cy="1295875"/>
      </dsp:txXfrm>
    </dsp:sp>
    <dsp:sp modelId="{D85D29C7-D054-457F-9B0B-AF0FC4283D43}">
      <dsp:nvSpPr>
        <dsp:cNvPr id="0" name=""/>
        <dsp:cNvSpPr/>
      </dsp:nvSpPr>
      <dsp:spPr>
        <a:xfrm>
          <a:off x="6035516" y="1887259"/>
          <a:ext cx="2693193" cy="1615916"/>
        </a:xfrm>
        <a:prstGeom prst="flowChartDocumen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/>
            <a:t>Revolutions per minute</a:t>
          </a:r>
          <a:endParaRPr lang="en-US" sz="3600" b="0" kern="1200" dirty="0"/>
        </a:p>
      </dsp:txBody>
      <dsp:txXfrm>
        <a:off x="6035516" y="1887259"/>
        <a:ext cx="2693193" cy="12958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C76F2-526D-44B2-A36F-20B1C9AF762D}">
      <dsp:nvSpPr>
        <dsp:cNvPr id="0" name=""/>
        <dsp:cNvSpPr/>
      </dsp:nvSpPr>
      <dsp:spPr>
        <a:xfrm>
          <a:off x="2995" y="241315"/>
          <a:ext cx="1621668" cy="9730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Faster access times</a:t>
          </a:r>
          <a:endParaRPr lang="en-US" sz="1700" kern="1200" dirty="0"/>
        </a:p>
      </dsp:txBody>
      <dsp:txXfrm>
        <a:off x="2995" y="241315"/>
        <a:ext cx="1621668" cy="973001"/>
      </dsp:txXfrm>
    </dsp:sp>
    <dsp:sp modelId="{960F83C6-3FB4-4006-9B32-E8BFCBE5C518}">
      <dsp:nvSpPr>
        <dsp:cNvPr id="0" name=""/>
        <dsp:cNvSpPr/>
      </dsp:nvSpPr>
      <dsp:spPr>
        <a:xfrm>
          <a:off x="1786830" y="241315"/>
          <a:ext cx="1621668" cy="9730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Faster transfer rates</a:t>
          </a:r>
          <a:endParaRPr lang="en-US" sz="1700" kern="1200" dirty="0"/>
        </a:p>
      </dsp:txBody>
      <dsp:txXfrm>
        <a:off x="1786830" y="241315"/>
        <a:ext cx="1621668" cy="973001"/>
      </dsp:txXfrm>
    </dsp:sp>
    <dsp:sp modelId="{D3C97DD9-4AA8-4AE7-A59F-E5DD272313B6}">
      <dsp:nvSpPr>
        <dsp:cNvPr id="0" name=""/>
        <dsp:cNvSpPr/>
      </dsp:nvSpPr>
      <dsp:spPr>
        <a:xfrm>
          <a:off x="3570665" y="241315"/>
          <a:ext cx="1621668" cy="9730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Quieter operation</a:t>
          </a:r>
          <a:endParaRPr lang="en-US" sz="1700" kern="1200" dirty="0"/>
        </a:p>
      </dsp:txBody>
      <dsp:txXfrm>
        <a:off x="3570665" y="241315"/>
        <a:ext cx="1621668" cy="973001"/>
      </dsp:txXfrm>
    </dsp:sp>
    <dsp:sp modelId="{F748B1EA-F2F3-426A-8C61-7D97B39E922E}">
      <dsp:nvSpPr>
        <dsp:cNvPr id="0" name=""/>
        <dsp:cNvSpPr/>
      </dsp:nvSpPr>
      <dsp:spPr>
        <a:xfrm>
          <a:off x="5354501" y="241315"/>
          <a:ext cx="1621668" cy="9730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More durable</a:t>
          </a:r>
          <a:endParaRPr lang="en-US" sz="1700" kern="1200" dirty="0"/>
        </a:p>
      </dsp:txBody>
      <dsp:txXfrm>
        <a:off x="5354501" y="241315"/>
        <a:ext cx="1621668" cy="973001"/>
      </dsp:txXfrm>
    </dsp:sp>
    <dsp:sp modelId="{57DA8084-5687-4BE1-A03A-8D078946A58E}">
      <dsp:nvSpPr>
        <dsp:cNvPr id="0" name=""/>
        <dsp:cNvSpPr/>
      </dsp:nvSpPr>
      <dsp:spPr>
        <a:xfrm>
          <a:off x="7138336" y="241315"/>
          <a:ext cx="1621668" cy="9730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Lighter weight</a:t>
          </a:r>
          <a:endParaRPr lang="en-US" sz="1700" kern="1200" dirty="0"/>
        </a:p>
      </dsp:txBody>
      <dsp:txXfrm>
        <a:off x="7138336" y="241315"/>
        <a:ext cx="1621668" cy="973001"/>
      </dsp:txXfrm>
    </dsp:sp>
    <dsp:sp modelId="{587C53FE-4114-4463-B68A-984E9D30D831}">
      <dsp:nvSpPr>
        <dsp:cNvPr id="0" name=""/>
        <dsp:cNvSpPr/>
      </dsp:nvSpPr>
      <dsp:spPr>
        <a:xfrm>
          <a:off x="894912" y="1376483"/>
          <a:ext cx="1621668" cy="9730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Less power consumption</a:t>
          </a:r>
          <a:endParaRPr lang="en-US" sz="1700" kern="1200" dirty="0"/>
        </a:p>
      </dsp:txBody>
      <dsp:txXfrm>
        <a:off x="894912" y="1376483"/>
        <a:ext cx="1621668" cy="973001"/>
      </dsp:txXfrm>
    </dsp:sp>
    <dsp:sp modelId="{9AA82565-9C93-4A2F-885B-F804A8D57541}">
      <dsp:nvSpPr>
        <dsp:cNvPr id="0" name=""/>
        <dsp:cNvSpPr/>
      </dsp:nvSpPr>
      <dsp:spPr>
        <a:xfrm>
          <a:off x="2678748" y="1376483"/>
          <a:ext cx="1621668" cy="9730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Less heat generation</a:t>
          </a:r>
          <a:endParaRPr lang="en-US" sz="1700" kern="1200" dirty="0"/>
        </a:p>
      </dsp:txBody>
      <dsp:txXfrm>
        <a:off x="2678748" y="1376483"/>
        <a:ext cx="1621668" cy="973001"/>
      </dsp:txXfrm>
    </dsp:sp>
    <dsp:sp modelId="{74C59E26-3A7C-4A96-8BBD-9C2FE95ABA69}">
      <dsp:nvSpPr>
        <dsp:cNvPr id="0" name=""/>
        <dsp:cNvSpPr/>
      </dsp:nvSpPr>
      <dsp:spPr>
        <a:xfrm>
          <a:off x="4462583" y="1376483"/>
          <a:ext cx="1621668" cy="9730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Longer life</a:t>
          </a:r>
          <a:endParaRPr lang="en-US" sz="1700" kern="1200" dirty="0"/>
        </a:p>
      </dsp:txBody>
      <dsp:txXfrm>
        <a:off x="4462583" y="1376483"/>
        <a:ext cx="1621668" cy="973001"/>
      </dsp:txXfrm>
    </dsp:sp>
    <dsp:sp modelId="{F5B3673C-3958-4A9A-824C-1EA0F0A3F9DD}">
      <dsp:nvSpPr>
        <dsp:cNvPr id="0" name=""/>
        <dsp:cNvSpPr/>
      </dsp:nvSpPr>
      <dsp:spPr>
        <a:xfrm>
          <a:off x="6246418" y="1376483"/>
          <a:ext cx="1621668" cy="9730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Defragmentation not required</a:t>
          </a:r>
          <a:endParaRPr lang="en-US" sz="1700" kern="1200" dirty="0"/>
        </a:p>
      </dsp:txBody>
      <dsp:txXfrm>
        <a:off x="6246418" y="1376483"/>
        <a:ext cx="1621668" cy="9730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62ADA-21A1-40D9-BB1C-88B8AFBF149A}">
      <dsp:nvSpPr>
        <dsp:cNvPr id="0" name=""/>
        <dsp:cNvSpPr/>
      </dsp:nvSpPr>
      <dsp:spPr>
        <a:xfrm>
          <a:off x="3021" y="536949"/>
          <a:ext cx="1635769" cy="9814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SDHC</a:t>
          </a:r>
          <a:endParaRPr lang="en-US" sz="2000" b="1" kern="1200" dirty="0"/>
        </a:p>
      </dsp:txBody>
      <dsp:txXfrm>
        <a:off x="3021" y="536949"/>
        <a:ext cx="1635769" cy="981461"/>
      </dsp:txXfrm>
    </dsp:sp>
    <dsp:sp modelId="{8BC462E9-B37F-45C0-95AB-3E9A616FAB4B}">
      <dsp:nvSpPr>
        <dsp:cNvPr id="0" name=""/>
        <dsp:cNvSpPr/>
      </dsp:nvSpPr>
      <dsp:spPr>
        <a:xfrm>
          <a:off x="1802368" y="536949"/>
          <a:ext cx="1635769" cy="9814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SDXC</a:t>
          </a:r>
          <a:endParaRPr lang="en-US" sz="2000" b="1" kern="1200" dirty="0"/>
        </a:p>
      </dsp:txBody>
      <dsp:txXfrm>
        <a:off x="1802368" y="536949"/>
        <a:ext cx="1635769" cy="981461"/>
      </dsp:txXfrm>
    </dsp:sp>
    <dsp:sp modelId="{0C7916C1-890C-4F97-89F0-6D598E6B5593}">
      <dsp:nvSpPr>
        <dsp:cNvPr id="0" name=""/>
        <dsp:cNvSpPr/>
      </dsp:nvSpPr>
      <dsp:spPr>
        <a:xfrm>
          <a:off x="3601715" y="536949"/>
          <a:ext cx="1635769" cy="9814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miniSD</a:t>
          </a:r>
          <a:endParaRPr lang="en-US" sz="2000" b="1" kern="1200" dirty="0"/>
        </a:p>
      </dsp:txBody>
      <dsp:txXfrm>
        <a:off x="3601715" y="536949"/>
        <a:ext cx="1635769" cy="981461"/>
      </dsp:txXfrm>
    </dsp:sp>
    <dsp:sp modelId="{7A0B2E09-B13C-4BB5-92F7-09EE373F4039}">
      <dsp:nvSpPr>
        <dsp:cNvPr id="0" name=""/>
        <dsp:cNvSpPr/>
      </dsp:nvSpPr>
      <dsp:spPr>
        <a:xfrm>
          <a:off x="5401061" y="536949"/>
          <a:ext cx="1635769" cy="9814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microSDHC</a:t>
          </a:r>
          <a:endParaRPr lang="en-US" sz="2000" b="1" kern="1200" dirty="0"/>
        </a:p>
      </dsp:txBody>
      <dsp:txXfrm>
        <a:off x="5401061" y="536949"/>
        <a:ext cx="1635769" cy="981461"/>
      </dsp:txXfrm>
    </dsp:sp>
    <dsp:sp modelId="{9EF220E9-6502-4E65-959C-C4920DF71C42}">
      <dsp:nvSpPr>
        <dsp:cNvPr id="0" name=""/>
        <dsp:cNvSpPr/>
      </dsp:nvSpPr>
      <dsp:spPr>
        <a:xfrm>
          <a:off x="7200408" y="536949"/>
          <a:ext cx="1635769" cy="9814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microSDXC</a:t>
          </a:r>
          <a:endParaRPr lang="en-US" sz="2000" b="1" kern="1200" dirty="0"/>
        </a:p>
      </dsp:txBody>
      <dsp:txXfrm>
        <a:off x="7200408" y="536949"/>
        <a:ext cx="1635769" cy="981461"/>
      </dsp:txXfrm>
    </dsp:sp>
    <dsp:sp modelId="{EDF9C30A-4883-4F50-B3FA-ADF2039FA957}">
      <dsp:nvSpPr>
        <dsp:cNvPr id="0" name=""/>
        <dsp:cNvSpPr/>
      </dsp:nvSpPr>
      <dsp:spPr>
        <a:xfrm>
          <a:off x="902694" y="1681988"/>
          <a:ext cx="1635769" cy="9814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CF</a:t>
          </a:r>
          <a:endParaRPr lang="en-US" sz="2000" b="1" kern="1200" dirty="0"/>
        </a:p>
      </dsp:txBody>
      <dsp:txXfrm>
        <a:off x="902694" y="1681988"/>
        <a:ext cx="1635769" cy="981461"/>
      </dsp:txXfrm>
    </dsp:sp>
    <dsp:sp modelId="{880BA79D-87D7-443F-B0C5-9616C446752D}">
      <dsp:nvSpPr>
        <dsp:cNvPr id="0" name=""/>
        <dsp:cNvSpPr/>
      </dsp:nvSpPr>
      <dsp:spPr>
        <a:xfrm>
          <a:off x="2702041" y="1681988"/>
          <a:ext cx="1635769" cy="9814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xD</a:t>
          </a:r>
          <a:r>
            <a:rPr lang="en-US" sz="2000" b="1" kern="1200" dirty="0" smtClean="0"/>
            <a:t> Picture Card</a:t>
          </a:r>
          <a:endParaRPr lang="en-US" sz="2000" b="1" kern="1200" dirty="0"/>
        </a:p>
      </dsp:txBody>
      <dsp:txXfrm>
        <a:off x="2702041" y="1681988"/>
        <a:ext cx="1635769" cy="981461"/>
      </dsp:txXfrm>
    </dsp:sp>
    <dsp:sp modelId="{F8357622-86F6-4B25-8D95-4891B2E0720F}">
      <dsp:nvSpPr>
        <dsp:cNvPr id="0" name=""/>
        <dsp:cNvSpPr/>
      </dsp:nvSpPr>
      <dsp:spPr>
        <a:xfrm>
          <a:off x="4501388" y="1681988"/>
          <a:ext cx="1635769" cy="9814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Memory Stick PRO Duo</a:t>
          </a:r>
          <a:endParaRPr lang="en-US" sz="2000" b="1" kern="1200" dirty="0"/>
        </a:p>
      </dsp:txBody>
      <dsp:txXfrm>
        <a:off x="4501388" y="1681988"/>
        <a:ext cx="1635769" cy="981461"/>
      </dsp:txXfrm>
    </dsp:sp>
    <dsp:sp modelId="{32CB9641-8FE4-4F87-A96B-69D70D6203C7}">
      <dsp:nvSpPr>
        <dsp:cNvPr id="0" name=""/>
        <dsp:cNvSpPr/>
      </dsp:nvSpPr>
      <dsp:spPr>
        <a:xfrm>
          <a:off x="6300735" y="1681988"/>
          <a:ext cx="1635769" cy="9814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M2</a:t>
          </a:r>
          <a:endParaRPr lang="en-US" sz="2000" b="1" kern="1200" dirty="0"/>
        </a:p>
      </dsp:txBody>
      <dsp:txXfrm>
        <a:off x="6300735" y="1681988"/>
        <a:ext cx="1635769" cy="9814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C28F4-2C32-43DB-B8F2-62DFFC1F4D28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 </a:t>
          </a:r>
          <a:r>
            <a:rPr lang="en-US" sz="3200" b="1" kern="1200" dirty="0" smtClean="0"/>
            <a:t>CD-ROM</a:t>
          </a:r>
          <a:r>
            <a:rPr lang="en-US" sz="3200" b="0" kern="1200" dirty="0" smtClean="0"/>
            <a:t> can be read from but not written to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Single-session disc</a:t>
          </a:r>
          <a:endParaRPr lang="en-US" sz="2500" kern="1200" dirty="0"/>
        </a:p>
      </dsp:txBody>
      <dsp:txXfrm>
        <a:off x="667256" y="1220"/>
        <a:ext cx="3573660" cy="2144196"/>
      </dsp:txXfrm>
    </dsp:sp>
    <dsp:sp modelId="{EB6C0EAA-C564-47F4-8CD1-CEB14830DF4C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 </a:t>
          </a:r>
          <a:r>
            <a:rPr lang="en-US" sz="3200" b="1" kern="1200" dirty="0" smtClean="0"/>
            <a:t>CD-R</a:t>
          </a:r>
          <a:r>
            <a:rPr lang="en-US" sz="3200" b="0" kern="1200" dirty="0" smtClean="0"/>
            <a:t> is an optical disc on which users can write once, but not erase</a:t>
          </a:r>
          <a:endParaRPr lang="en-US" sz="3200" kern="1200" dirty="0"/>
        </a:p>
      </dsp:txBody>
      <dsp:txXfrm>
        <a:off x="4598283" y="1220"/>
        <a:ext cx="3573660" cy="2144196"/>
      </dsp:txXfrm>
    </dsp:sp>
    <dsp:sp modelId="{A3B4FB14-71C6-4778-BB95-40EE0DB6B6FB}">
      <dsp:nvSpPr>
        <dsp:cNvPr id="0" name=""/>
        <dsp:cNvSpPr/>
      </dsp:nvSpPr>
      <dsp:spPr>
        <a:xfrm>
          <a:off x="2632769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 </a:t>
          </a:r>
          <a:r>
            <a:rPr lang="en-US" sz="3200" b="1" kern="1200" dirty="0" smtClean="0"/>
            <a:t>CD-RW</a:t>
          </a:r>
          <a:r>
            <a:rPr lang="en-US" sz="3200" b="0" kern="1200" dirty="0" smtClean="0"/>
            <a:t> is an erasable multisession disc</a:t>
          </a:r>
          <a:endParaRPr lang="en-US" sz="3200" kern="1200" dirty="0"/>
        </a:p>
      </dsp:txBody>
      <dsp:txXfrm>
        <a:off x="2632769" y="2502783"/>
        <a:ext cx="3573660" cy="21441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81158-D3CE-4DB2-B212-99AD70E162A1}">
      <dsp:nvSpPr>
        <dsp:cNvPr id="0" name=""/>
        <dsp:cNvSpPr/>
      </dsp:nvSpPr>
      <dsp:spPr>
        <a:xfrm>
          <a:off x="0" y="572700"/>
          <a:ext cx="8915400" cy="1113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 </a:t>
          </a:r>
          <a:r>
            <a:rPr lang="en-US" sz="2800" b="1" kern="1200" dirty="0" smtClean="0"/>
            <a:t>DVD-ROM</a:t>
          </a:r>
          <a:r>
            <a:rPr lang="en-US" sz="2800" b="0" kern="1200" dirty="0" smtClean="0"/>
            <a:t> is a high-capacity optical disc on which users can read but not write on or erase</a:t>
          </a:r>
          <a:endParaRPr lang="en-US" sz="2800" kern="1200" dirty="0"/>
        </a:p>
      </dsp:txBody>
      <dsp:txXfrm>
        <a:off x="54373" y="627073"/>
        <a:ext cx="8806654" cy="1005094"/>
      </dsp:txXfrm>
    </dsp:sp>
    <dsp:sp modelId="{933D4C67-1596-46E8-8F06-E0D2D36AABE2}">
      <dsp:nvSpPr>
        <dsp:cNvPr id="0" name=""/>
        <dsp:cNvSpPr/>
      </dsp:nvSpPr>
      <dsp:spPr>
        <a:xfrm>
          <a:off x="0" y="1767180"/>
          <a:ext cx="8915400" cy="1113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 </a:t>
          </a:r>
          <a:r>
            <a:rPr lang="en-US" sz="2800" b="1" kern="1200" dirty="0" smtClean="0"/>
            <a:t>DVD-R </a:t>
          </a:r>
          <a:r>
            <a:rPr lang="en-US" sz="2800" b="0" kern="1200" dirty="0" smtClean="0"/>
            <a:t>or </a:t>
          </a:r>
          <a:r>
            <a:rPr lang="en-US" sz="2800" b="1" kern="1200" dirty="0" smtClean="0"/>
            <a:t>DVD+R</a:t>
          </a:r>
          <a:r>
            <a:rPr lang="en-US" sz="2800" b="0" kern="1200" dirty="0" smtClean="0"/>
            <a:t> are competing DVD-recordable WORM formats, on which users can write once but not erase</a:t>
          </a:r>
          <a:endParaRPr lang="en-US" sz="2800" kern="1200" dirty="0"/>
        </a:p>
      </dsp:txBody>
      <dsp:txXfrm>
        <a:off x="54373" y="1821553"/>
        <a:ext cx="8806654" cy="1005094"/>
      </dsp:txXfrm>
    </dsp:sp>
    <dsp:sp modelId="{E536F9EF-A40F-4F4C-9D6A-E9C022EA787E}">
      <dsp:nvSpPr>
        <dsp:cNvPr id="0" name=""/>
        <dsp:cNvSpPr/>
      </dsp:nvSpPr>
      <dsp:spPr>
        <a:xfrm>
          <a:off x="0" y="2961660"/>
          <a:ext cx="8915400" cy="1113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DVD-RW</a:t>
          </a:r>
          <a:r>
            <a:rPr lang="en-US" sz="2800" b="0" kern="1200" dirty="0" smtClean="0"/>
            <a:t>, </a:t>
          </a:r>
          <a:r>
            <a:rPr lang="en-US" sz="2800" b="1" kern="1200" dirty="0" smtClean="0"/>
            <a:t>DVD+RW</a:t>
          </a:r>
          <a:r>
            <a:rPr lang="en-US" sz="2800" b="0" kern="1200" dirty="0" smtClean="0"/>
            <a:t>, and </a:t>
          </a:r>
          <a:r>
            <a:rPr lang="en-US" sz="2800" b="1" kern="1200" dirty="0" smtClean="0"/>
            <a:t>DVD+RAM</a:t>
          </a:r>
          <a:r>
            <a:rPr lang="en-US" sz="2800" b="0" kern="1200" dirty="0" smtClean="0"/>
            <a:t> are competing DVD-rewritable formats that users can write on multiple times</a:t>
          </a:r>
          <a:endParaRPr lang="en-US" sz="2800" b="1" kern="1200" dirty="0"/>
        </a:p>
      </dsp:txBody>
      <dsp:txXfrm>
        <a:off x="54373" y="3016033"/>
        <a:ext cx="8806654" cy="100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2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255E5-A769-4858-AA6E-76CBD47D530D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D03E8-E13F-4BA1-80B4-2581DF04E3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46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6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9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2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48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3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60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11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80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1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27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1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13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61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41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68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38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51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43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52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46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86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76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873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99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46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2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9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02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24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85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8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5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267200"/>
            <a:ext cx="44621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Chapter 8</a:t>
            </a:r>
          </a:p>
          <a:p>
            <a:pPr algn="ctr"/>
            <a:endParaRPr lang="en-US" sz="2800" dirty="0" smtClean="0">
              <a:latin typeface="Arial Black" pitchFamily="34" charset="0"/>
            </a:endParaRPr>
          </a:p>
          <a:p>
            <a:pPr algn="ctr"/>
            <a:r>
              <a:rPr lang="en-US" sz="2800" dirty="0" smtClean="0">
                <a:latin typeface="Arial Black" pitchFamily="34" charset="0"/>
              </a:rPr>
              <a:t>Digital Storage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4878" y="0"/>
            <a:ext cx="9148877" cy="31242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6200" y="954396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Discovering Computers 2016</a:t>
            </a:r>
          </a:p>
          <a:p>
            <a:pPr algn="ctr"/>
            <a: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Tools, Apps, Devices, and the Impact of Technology</a:t>
            </a:r>
            <a:endParaRPr lang="en-US" sz="2000" b="0" i="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05" y="3581400"/>
            <a:ext cx="5169065" cy="278644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15635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0025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67588E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Drives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 </a:t>
            </a:r>
            <a:r>
              <a:rPr lang="en-US" sz="2600" b="1" dirty="0" smtClean="0">
                <a:solidFill>
                  <a:srgbClr val="67588E"/>
                </a:solidFill>
              </a:rPr>
              <a:t>hard disk</a:t>
            </a:r>
            <a:r>
              <a:rPr lang="en-US" sz="2600" dirty="0" smtClean="0">
                <a:solidFill>
                  <a:srgbClr val="67588E"/>
                </a:solidFill>
              </a:rPr>
              <a:t>, </a:t>
            </a:r>
            <a:r>
              <a:rPr lang="en-US" sz="2600" dirty="0" smtClean="0"/>
              <a:t>also called a </a:t>
            </a:r>
            <a:r>
              <a:rPr lang="en-US" sz="2600" b="1" dirty="0" smtClean="0">
                <a:solidFill>
                  <a:srgbClr val="67588E"/>
                </a:solidFill>
              </a:rPr>
              <a:t>hard disk drive</a:t>
            </a:r>
            <a:r>
              <a:rPr lang="en-US" sz="2600" dirty="0" smtClean="0">
                <a:solidFill>
                  <a:srgbClr val="67588E"/>
                </a:solidFill>
              </a:rPr>
              <a:t> </a:t>
            </a:r>
            <a:r>
              <a:rPr lang="en-US" sz="2600" dirty="0" smtClean="0"/>
              <a:t>(</a:t>
            </a:r>
            <a:r>
              <a:rPr lang="en-US" sz="2600" b="1" dirty="0" smtClean="0">
                <a:solidFill>
                  <a:srgbClr val="67588E"/>
                </a:solidFill>
              </a:rPr>
              <a:t>HDD</a:t>
            </a:r>
            <a:r>
              <a:rPr lang="en-US" sz="2600" dirty="0"/>
              <a:t>)</a:t>
            </a:r>
            <a:r>
              <a:rPr lang="en-US" sz="2600" dirty="0" smtClean="0">
                <a:solidFill>
                  <a:srgbClr val="67588E"/>
                </a:solidFill>
              </a:rPr>
              <a:t> </a:t>
            </a:r>
            <a:r>
              <a:rPr lang="en-US" sz="2600" dirty="0" smtClean="0"/>
              <a:t>contains one or more inflexible, circular platters that use magnetic particles to store data, instructions, and information</a:t>
            </a:r>
            <a:endParaRPr lang="en-US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373</a:t>
            </a:r>
          </a:p>
          <a:p>
            <a:r>
              <a:rPr lang="en-US" dirty="0" smtClean="0"/>
              <a:t>Figure 8-4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95600"/>
            <a:ext cx="3867150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648200"/>
          </a:xfrm>
        </p:spPr>
        <p:txBody>
          <a:bodyPr/>
          <a:lstStyle/>
          <a:p>
            <a:r>
              <a:rPr lang="en-US" dirty="0" smtClean="0"/>
              <a:t>The storage capacity of hard disks varies and is determined by:</a:t>
            </a:r>
          </a:p>
          <a:p>
            <a:pPr lvl="1"/>
            <a:r>
              <a:rPr lang="en-US" dirty="0" smtClean="0"/>
              <a:t>The number of platters the hard disk contains</a:t>
            </a:r>
          </a:p>
          <a:p>
            <a:pPr lvl="1"/>
            <a:r>
              <a:rPr lang="en-US" dirty="0" smtClean="0"/>
              <a:t>Whether the disk uses longitudinal or perpendicular recording</a:t>
            </a:r>
          </a:p>
          <a:p>
            <a:pPr lvl="1"/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Page 374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Formatting</a:t>
            </a:r>
            <a:r>
              <a:rPr lang="en-US" sz="2800" b="1" dirty="0" smtClean="0"/>
              <a:t> </a:t>
            </a:r>
            <a:r>
              <a:rPr lang="en-US" sz="2800" dirty="0" smtClean="0"/>
              <a:t>is the process of dividing the disk into tracks and sectors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374</a:t>
            </a:r>
          </a:p>
          <a:p>
            <a:r>
              <a:rPr lang="en-US" dirty="0" smtClean="0"/>
              <a:t>Figure 8-5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5002306" cy="3857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648200"/>
          </a:xfrm>
        </p:spPr>
        <p:txBody>
          <a:bodyPr/>
          <a:lstStyle/>
          <a:p>
            <a:r>
              <a:rPr lang="en-US" dirty="0" smtClean="0"/>
              <a:t>Characteristics of a hard disk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Pages 374 - 375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9745080"/>
              </p:ext>
            </p:extLst>
          </p:nvPr>
        </p:nvGraphicFramePr>
        <p:xfrm>
          <a:off x="152400" y="2743200"/>
          <a:ext cx="8839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375</a:t>
            </a:r>
          </a:p>
          <a:p>
            <a:r>
              <a:rPr lang="en-US" dirty="0" smtClean="0"/>
              <a:t>Figure 8-6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77" y="1600200"/>
            <a:ext cx="5023445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head crash occurs when a read/write head touches the surface of a platter</a:t>
            </a:r>
          </a:p>
          <a:p>
            <a:r>
              <a:rPr lang="en-US" dirty="0" smtClean="0"/>
              <a:t>Always keep a backup of your hard disk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375</a:t>
            </a:r>
          </a:p>
          <a:p>
            <a:r>
              <a:rPr lang="en-US" dirty="0" smtClean="0"/>
              <a:t>Figure 8-7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5200"/>
            <a:ext cx="7467600" cy="2494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>
                <a:solidFill>
                  <a:srgbClr val="67588E"/>
                </a:solidFill>
              </a:rPr>
              <a:t>SSD</a:t>
            </a:r>
            <a:r>
              <a:rPr lang="en-US" sz="2800" b="1" dirty="0">
                <a:solidFill>
                  <a:srgbClr val="5E8945"/>
                </a:solidFill>
              </a:rPr>
              <a:t>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67588E"/>
                </a:solidFill>
              </a:rPr>
              <a:t>solid state drive</a:t>
            </a:r>
            <a:r>
              <a:rPr lang="en-US" sz="2800" dirty="0"/>
              <a:t>) is </a:t>
            </a:r>
            <a:r>
              <a:rPr lang="en-US" sz="2800" dirty="0" smtClean="0"/>
              <a:t>a flash memory storage device that contains its own processor to manage its storage</a:t>
            </a:r>
          </a:p>
          <a:p>
            <a:r>
              <a:rPr lang="en-US" sz="2800" dirty="0"/>
              <a:t>An</a:t>
            </a:r>
            <a:r>
              <a:rPr lang="en-US" sz="2800" b="1" dirty="0" smtClean="0">
                <a:solidFill>
                  <a:srgbClr val="5E8945"/>
                </a:solidFill>
              </a:rPr>
              <a:t> </a:t>
            </a:r>
            <a:r>
              <a:rPr lang="en-US" sz="2800" dirty="0" smtClean="0"/>
              <a:t>SSD </a:t>
            </a:r>
            <a:r>
              <a:rPr lang="en-US" sz="2800" dirty="0"/>
              <a:t>(</a:t>
            </a:r>
            <a:r>
              <a:rPr lang="en-US" sz="2800" dirty="0" smtClean="0"/>
              <a:t>solid state drive) has several advantages over traditional (magnetic) hard disks: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376 - 378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89875957"/>
              </p:ext>
            </p:extLst>
          </p:nvPr>
        </p:nvGraphicFramePr>
        <p:xfrm>
          <a:off x="228600" y="3733800"/>
          <a:ext cx="8763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378 - 379</a:t>
            </a:r>
          </a:p>
          <a:p>
            <a:r>
              <a:rPr lang="en-US" dirty="0" smtClean="0"/>
              <a:t>Figure 8-9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67588E"/>
                </a:solidFill>
              </a:rPr>
              <a:t>external hard disk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separate freestanding storage device that connects with a cable to a USB port or other port on a computer or mobile device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76600"/>
            <a:ext cx="7010400" cy="2731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RAID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(redundant array of independent disks) is a group of two or more integrated hard disks or SSDs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380</a:t>
            </a:r>
          </a:p>
          <a:p>
            <a:r>
              <a:rPr lang="en-US" dirty="0" smtClean="0"/>
              <a:t>Figure 8-10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743200"/>
            <a:ext cx="5413989" cy="3357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Portable Flash Memory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memory card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removable flash memory storage device that you insert and remove from a slot in a computer, mobile device, or card reader/writer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381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81561450"/>
              </p:ext>
            </p:extLst>
          </p:nvPr>
        </p:nvGraphicFramePr>
        <p:xfrm>
          <a:off x="152400" y="3124200"/>
          <a:ext cx="8839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309337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368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Flash Memory 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Page 381</a:t>
            </a:r>
          </a:p>
          <a:p>
            <a:r>
              <a:rPr lang="en-US" dirty="0" smtClean="0"/>
              <a:t> Figure 8-11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80" y="1600200"/>
            <a:ext cx="5786040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Flash Memory Storage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382</a:t>
            </a:r>
          </a:p>
          <a:p>
            <a:r>
              <a:rPr lang="en-US" dirty="0" smtClean="0"/>
              <a:t>Figure 8-12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00" y="1600200"/>
            <a:ext cx="5295800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Flash Memory Storage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USB flash drives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plug into a USB port on a computer or mobile device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382 - 383</a:t>
            </a:r>
          </a:p>
          <a:p>
            <a:r>
              <a:rPr lang="en-US" dirty="0" smtClean="0"/>
              <a:t>Figure 8-13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15" y="2743200"/>
            <a:ext cx="3762970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Cloud storage </a:t>
            </a:r>
            <a:r>
              <a:rPr lang="en-US" dirty="0" smtClean="0"/>
              <a:t>is an Internet service that provides storage to computer  or mobile device users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Pages 383 - 384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87" y="2743200"/>
            <a:ext cx="5634225" cy="3338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67588E"/>
                </a:solidFill>
              </a:rPr>
              <a:t>optical disc</a:t>
            </a:r>
            <a:r>
              <a:rPr lang="en-US" dirty="0" smtClean="0"/>
              <a:t> consists of a flat, round, portable disc made of metal, plastic, and lacquer that is written and read by a laser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386</a:t>
            </a:r>
          </a:p>
          <a:p>
            <a:r>
              <a:rPr lang="en-US" dirty="0" smtClean="0"/>
              <a:t>Figure 8-14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3124200"/>
            <a:ext cx="3695700" cy="3057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386</a:t>
            </a:r>
          </a:p>
          <a:p>
            <a:r>
              <a:rPr lang="en-US" dirty="0" smtClean="0"/>
              <a:t>Figure 8-15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62708"/>
            <a:ext cx="8839200" cy="452318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Optical discs commonly store items in a single track that spirals from the center of the disc to the edge of the disc</a:t>
            </a:r>
          </a:p>
          <a:p>
            <a:r>
              <a:rPr lang="en-US" dirty="0" smtClean="0"/>
              <a:t>Track is divided into evenly sized sectors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387</a:t>
            </a:r>
          </a:p>
          <a:p>
            <a:r>
              <a:rPr lang="en-US" dirty="0" smtClean="0"/>
              <a:t>Figure 8-16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69837"/>
            <a:ext cx="4038600" cy="398668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242900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 388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163412"/>
              </p:ext>
            </p:extLst>
          </p:nvPr>
        </p:nvGraphicFramePr>
        <p:xfrm>
          <a:off x="152400" y="1600200"/>
          <a:ext cx="8915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 388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Enterprise hardware allows large organizations to manage and store data and information </a:t>
            </a:r>
            <a:r>
              <a:rPr lang="en-US" dirty="0" smtClean="0"/>
              <a:t>using devices </a:t>
            </a:r>
            <a:r>
              <a:rPr lang="en-US" dirty="0"/>
              <a:t>intended for heavy use, maximum efficiency, and maximum </a:t>
            </a:r>
            <a:r>
              <a:rPr lang="en-US" dirty="0" smtClean="0"/>
              <a:t>availability</a:t>
            </a:r>
          </a:p>
          <a:p>
            <a:pPr lvl="1"/>
            <a:r>
              <a:rPr lang="en-US" dirty="0"/>
              <a:t>RAID </a:t>
            </a:r>
            <a:r>
              <a:rPr lang="en-US" dirty="0" smtClean="0"/>
              <a:t>duplicates data</a:t>
            </a:r>
            <a:r>
              <a:rPr lang="en-US" dirty="0"/>
              <a:t>, instructions, </a:t>
            </a:r>
            <a:r>
              <a:rPr lang="en-US" dirty="0" smtClean="0"/>
              <a:t>and information </a:t>
            </a:r>
            <a:r>
              <a:rPr lang="en-US" dirty="0"/>
              <a:t>to </a:t>
            </a:r>
            <a:r>
              <a:rPr lang="en-US" dirty="0" smtClean="0"/>
              <a:t>improve data </a:t>
            </a:r>
            <a:r>
              <a:rPr lang="en-US" dirty="0"/>
              <a:t>reliability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389 – 390</a:t>
            </a:r>
          </a:p>
          <a:p>
            <a:r>
              <a:rPr lang="en-US" dirty="0" smtClean="0"/>
              <a:t>Figure 8-18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81806"/>
            <a:ext cx="4876800" cy="17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056566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368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Network attached storage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67588E"/>
                </a:solidFill>
              </a:rPr>
              <a:t>NAS</a:t>
            </a:r>
            <a:r>
              <a:rPr lang="en-US" dirty="0" smtClean="0"/>
              <a:t>) is a server that is placed on a network with the sole purpose of providing storage to users, computers, and devices attached to the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390 – 391</a:t>
            </a:r>
          </a:p>
          <a:p>
            <a:r>
              <a:rPr lang="en-US" dirty="0" smtClean="0"/>
              <a:t>Figure 8-19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02" y="3657600"/>
            <a:ext cx="4306596" cy="24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storage area network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solidFill>
                  <a:srgbClr val="67588E"/>
                </a:solidFill>
              </a:rPr>
              <a:t>SAN</a:t>
            </a:r>
            <a:r>
              <a:rPr lang="en-US" dirty="0"/>
              <a:t>) is a high-speed network with the sole purpose of providing storage to other attached servers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391</a:t>
            </a:r>
          </a:p>
          <a:p>
            <a:r>
              <a:rPr lang="en-US" dirty="0" smtClean="0"/>
              <a:t>Figure 8-20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88" y="3124200"/>
            <a:ext cx="6564224" cy="30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67588E"/>
                </a:solidFill>
              </a:rPr>
              <a:t>Tape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is a magnetically coated ribbon of plastic capable of storing large amounts of data and information</a:t>
            </a:r>
          </a:p>
          <a:p>
            <a:r>
              <a:rPr lang="en-US" sz="2800" dirty="0" smtClean="0"/>
              <a:t>A tape drive reads and writes data and information on a magnetic tape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392</a:t>
            </a:r>
          </a:p>
          <a:p>
            <a:r>
              <a:rPr lang="en-US" dirty="0" smtClean="0"/>
              <a:t>Figure 8-21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54" y="1600200"/>
            <a:ext cx="3636092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magnetic stripe card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has a magnetic stripe that contains information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smart card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stores data on an integrated circuit embedded in the card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393</a:t>
            </a:r>
          </a:p>
          <a:p>
            <a:r>
              <a:rPr lang="en-US" dirty="0" smtClean="0"/>
              <a:t>Figures 8-22 – 8-23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0"/>
            <a:ext cx="3100284" cy="2187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84" y="4102535"/>
            <a:ext cx="5608928" cy="1648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67588E"/>
                </a:solidFill>
              </a:rPr>
              <a:t>RFID tag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consists of an antenna and a memory chip that contains the information to be transmitted via radio waves</a:t>
            </a:r>
          </a:p>
          <a:p>
            <a:r>
              <a:rPr lang="en-US" sz="2800" dirty="0" smtClean="0"/>
              <a:t>An RFID reader reads the radio signal and transfers the information to a computer or computing device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394</a:t>
            </a:r>
          </a:p>
          <a:p>
            <a:r>
              <a:rPr lang="en-US" dirty="0" smtClean="0"/>
              <a:t>Figure 8-24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00" y="3867991"/>
            <a:ext cx="3288999" cy="236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4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NFC-enabled device contains an NFC chip</a:t>
            </a:r>
          </a:p>
          <a:p>
            <a:r>
              <a:rPr lang="en-US" dirty="0" smtClean="0"/>
              <a:t>An NFC tag contains a chip and an antenna that contains information to be transmitted</a:t>
            </a:r>
          </a:p>
          <a:p>
            <a:r>
              <a:rPr lang="en-US" dirty="0" smtClean="0"/>
              <a:t>Most NFC tags are self-adhesive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395</a:t>
            </a:r>
          </a:p>
          <a:p>
            <a:r>
              <a:rPr lang="en-US" dirty="0" smtClean="0"/>
              <a:t>Figure 8-25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98" y="3800195"/>
            <a:ext cx="3676404" cy="2452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696166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397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172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7588E"/>
                </a:solidFill>
              </a:rPr>
              <a:t>Chapter 8 Complete</a:t>
            </a:r>
            <a:endParaRPr lang="en-US" sz="2400" b="1" dirty="0">
              <a:solidFill>
                <a:srgbClr val="67588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495273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368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storage device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the hardware that records and/or retrieves items to and from storage media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368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03176978"/>
              </p:ext>
            </p:extLst>
          </p:nvPr>
        </p:nvGraphicFramePr>
        <p:xfrm>
          <a:off x="1371600" y="2971800"/>
          <a:ext cx="60960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369</a:t>
            </a:r>
          </a:p>
          <a:p>
            <a:r>
              <a:rPr lang="en-US" dirty="0" smtClean="0"/>
              <a:t>Figure 8-1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041" y="1600200"/>
            <a:ext cx="3921918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Capacity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the number of bytes a storage medium can hold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370</a:t>
            </a:r>
          </a:p>
          <a:p>
            <a:r>
              <a:rPr lang="en-US" dirty="0" smtClean="0"/>
              <a:t>Table 8-1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802583"/>
            <a:ext cx="8001000" cy="3141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Items on a storage medium remain intact even when you turn off a computer or mobile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370 - 371</a:t>
            </a:r>
          </a:p>
          <a:p>
            <a:r>
              <a:rPr lang="en-US" dirty="0" smtClean="0"/>
              <a:t>Figure 8-2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65" y="2667000"/>
            <a:ext cx="5688469" cy="349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Access time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measures:</a:t>
            </a:r>
          </a:p>
          <a:p>
            <a:pPr lvl="1"/>
            <a:r>
              <a:rPr lang="en-US" dirty="0" smtClean="0"/>
              <a:t>The amount of time it takes a storage device to locate an item on a storage medium</a:t>
            </a:r>
          </a:p>
          <a:p>
            <a:pPr lvl="1"/>
            <a:r>
              <a:rPr lang="en-US" dirty="0" smtClean="0"/>
              <a:t>The time required to deliver an item from memory to the processor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371</a:t>
            </a:r>
          </a:p>
          <a:p>
            <a:r>
              <a:rPr lang="en-US" dirty="0" smtClean="0"/>
              <a:t>Figure 8-3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72" y="1600200"/>
            <a:ext cx="3494656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2203</Words>
  <Application>Microsoft Office PowerPoint</Application>
  <PresentationFormat>On-screen Show (4:3)</PresentationFormat>
  <Paragraphs>288</Paragraphs>
  <Slides>37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Objectives Overview</vt:lpstr>
      <vt:lpstr>Objectives Overview</vt:lpstr>
      <vt:lpstr>Storage</vt:lpstr>
      <vt:lpstr>Storage</vt:lpstr>
      <vt:lpstr>Storage</vt:lpstr>
      <vt:lpstr>Storage</vt:lpstr>
      <vt:lpstr>Storage</vt:lpstr>
      <vt:lpstr>Storage</vt:lpstr>
      <vt:lpstr>Hard Drives</vt:lpstr>
      <vt:lpstr>Hard Drives</vt:lpstr>
      <vt:lpstr>Hard Drives</vt:lpstr>
      <vt:lpstr>Hard Drives</vt:lpstr>
      <vt:lpstr>Hard Drives</vt:lpstr>
      <vt:lpstr>Hard Drives</vt:lpstr>
      <vt:lpstr>Hard Drives</vt:lpstr>
      <vt:lpstr>Hard Drives</vt:lpstr>
      <vt:lpstr>Hard Drives</vt:lpstr>
      <vt:lpstr>Portable Flash Memory Storage</vt:lpstr>
      <vt:lpstr>Portable Flash Memory Storage</vt:lpstr>
      <vt:lpstr>Portable Flash Memory Storage</vt:lpstr>
      <vt:lpstr>Portable Flash Memory Storage</vt:lpstr>
      <vt:lpstr>Cloud Storage</vt:lpstr>
      <vt:lpstr>Optical Discs</vt:lpstr>
      <vt:lpstr>Optical Discs</vt:lpstr>
      <vt:lpstr>Optical Discs</vt:lpstr>
      <vt:lpstr>Optical Discs</vt:lpstr>
      <vt:lpstr>Optical Discs</vt:lpstr>
      <vt:lpstr>Enterprise Storage</vt:lpstr>
      <vt:lpstr>Enterprise Storage</vt:lpstr>
      <vt:lpstr>Enterprise Storage</vt:lpstr>
      <vt:lpstr>Enterprise Storage</vt:lpstr>
      <vt:lpstr>Other Types of Storage</vt:lpstr>
      <vt:lpstr>Other Types of Storage</vt:lpstr>
      <vt:lpstr>Other Types of Storage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rerdman</cp:lastModifiedBy>
  <cp:revision>128</cp:revision>
  <dcterms:created xsi:type="dcterms:W3CDTF">2008-12-18T17:11:12Z</dcterms:created>
  <dcterms:modified xsi:type="dcterms:W3CDTF">2015-06-18T11:10:46Z</dcterms:modified>
</cp:coreProperties>
</file>