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dirty="0" smtClean="0">
                <a:latin typeface="Blackadder ITC" panose="04020505051007020D02" pitchFamily="82" charset="0"/>
              </a:rPr>
              <a:t>Vintage Designs</a:t>
            </a:r>
            <a:endParaRPr lang="en-US" sz="9600" dirty="0">
              <a:latin typeface="Blackadder ITC" panose="04020505051007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17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754" y="83845"/>
            <a:ext cx="4682827" cy="6617401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" b="67840"/>
          <a:stretch/>
        </p:blipFill>
        <p:spPr>
          <a:xfrm>
            <a:off x="2415532" y="2153412"/>
            <a:ext cx="4682827" cy="2024744"/>
          </a:xfrm>
          <a:prstGeom prst="rect">
            <a:avLst/>
          </a:prstGeom>
        </p:spPr>
      </p:pic>
      <p:pic>
        <p:nvPicPr>
          <p:cNvPr id="8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50"/>
          <a:stretch/>
        </p:blipFill>
        <p:spPr>
          <a:xfrm>
            <a:off x="524252" y="192920"/>
            <a:ext cx="1706884" cy="6617401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62" r="31928" b="35862"/>
          <a:stretch/>
        </p:blipFill>
        <p:spPr>
          <a:xfrm>
            <a:off x="2925741" y="4427654"/>
            <a:ext cx="3187677" cy="2129246"/>
          </a:xfrm>
          <a:prstGeom prst="rect">
            <a:avLst/>
          </a:prstGeom>
        </p:spPr>
      </p:pic>
      <p:pic>
        <p:nvPicPr>
          <p:cNvPr id="10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4" t="31962" r="31928" b="38793"/>
          <a:stretch/>
        </p:blipFill>
        <p:spPr>
          <a:xfrm>
            <a:off x="5278037" y="24166"/>
            <a:ext cx="1615441" cy="1935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66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113" r="3999"/>
          <a:stretch/>
        </p:blipFill>
        <p:spPr>
          <a:xfrm>
            <a:off x="5222990" y="182879"/>
            <a:ext cx="6690336" cy="555752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594" y="330417"/>
            <a:ext cx="3549213" cy="630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88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75" r="5298"/>
          <a:stretch/>
        </p:blipFill>
        <p:spPr>
          <a:xfrm>
            <a:off x="4959746" y="130629"/>
            <a:ext cx="6849077" cy="560977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66" y="539749"/>
            <a:ext cx="4225834" cy="576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862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067" y="229189"/>
            <a:ext cx="4304189" cy="646638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6" r="6648"/>
          <a:stretch/>
        </p:blipFill>
        <p:spPr>
          <a:xfrm>
            <a:off x="166383" y="65314"/>
            <a:ext cx="5502897" cy="662287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8949" y="1"/>
            <a:ext cx="2476668" cy="34623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091" y="1386911"/>
            <a:ext cx="2904363" cy="4060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58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2142" y="79572"/>
            <a:ext cx="4676503" cy="6542130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639" y="79572"/>
            <a:ext cx="4676503" cy="6542130"/>
          </a:xfrm>
          <a:prstGeom prst="rect">
            <a:avLst/>
          </a:prstGeo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42" t="61747" b="3310"/>
          <a:stretch/>
        </p:blipFill>
        <p:spPr>
          <a:xfrm>
            <a:off x="88832" y="5421084"/>
            <a:ext cx="2695480" cy="138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83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8316" y="135573"/>
            <a:ext cx="5604827" cy="5604827"/>
          </a:xfrm>
        </p:spPr>
      </p:pic>
      <p:pic>
        <p:nvPicPr>
          <p:cNvPr id="6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7664" r="-3465" b="21037"/>
          <a:stretch/>
        </p:blipFill>
        <p:spPr>
          <a:xfrm>
            <a:off x="0" y="0"/>
            <a:ext cx="11443063" cy="6779623"/>
          </a:xfrm>
          <a:prstGeom prst="rect">
            <a:avLst/>
          </a:prstGeom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0716" y="287973"/>
            <a:ext cx="5604827" cy="560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00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3561" y="234859"/>
            <a:ext cx="2215004" cy="3101975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2094" r="-18567" b="36195"/>
          <a:stretch/>
        </p:blipFill>
        <p:spPr>
          <a:xfrm>
            <a:off x="551709" y="222069"/>
            <a:ext cx="10094520" cy="616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80820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</TotalTime>
  <Words>2</Words>
  <Application>Microsoft Office PowerPoint</Application>
  <PresentationFormat>Widescreen</PresentationFormat>
  <Paragraphs>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Blackadder ITC</vt:lpstr>
      <vt:lpstr>Gill Sans MT</vt:lpstr>
      <vt:lpstr>Parcel</vt:lpstr>
      <vt:lpstr>Vintage Designs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Vintage Designs</dc:title>
  <dc:creator>Naila Khan</dc:creator>
  <cp:lastModifiedBy>Naila Khan</cp:lastModifiedBy>
  <cp:revision>2</cp:revision>
  <dcterms:created xsi:type="dcterms:W3CDTF">2020-12-02T19:40:45Z</dcterms:created>
  <dcterms:modified xsi:type="dcterms:W3CDTF">2020-12-02T19:57:13Z</dcterms:modified>
</cp:coreProperties>
</file>