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INTEGRAL 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TEACHER NAME: NIDA IBRAR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97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Abels integral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51678" y="1586753"/>
                <a:ext cx="8994981" cy="2222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Generalized Abel’s integral equation</a:t>
                </a:r>
              </a:p>
              <a:p>
                <a:r>
                  <a:rPr lang="en-US" sz="24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put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b="0" i="1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abel’s integral equation, this expression is called Generalized the Abel’s integral equation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678" y="1586753"/>
                <a:ext cx="8994981" cy="2222724"/>
              </a:xfrm>
              <a:prstGeom prst="rect">
                <a:avLst/>
              </a:prstGeom>
              <a:blipFill rotWithShape="0">
                <a:blip r:embed="rId2"/>
                <a:stretch>
                  <a:fillRect l="-1016" t="-2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02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Volterra integro-differential</a:t>
            </a:r>
            <a:br>
              <a:rPr lang="en-US" dirty="0"/>
            </a:br>
            <a:r>
              <a:rPr lang="en-US" dirty="0"/>
              <a:t>equation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2286001"/>
                <a:ext cx="10178322" cy="457199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01</a:t>
                </a:r>
              </a:p>
              <a:p>
                <a:r>
                  <a:rPr lang="en-US" sz="2800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the Laplace transform method to solve the Volterra </a:t>
                </a:r>
                <a:r>
                  <a:rPr lang="en-US" sz="28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integro-differential equation.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=1+ </m:t>
                    </m:r>
                    <m:nary>
                      <m:naryPr>
                        <m:ctrlP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2">
                                    <a:lumMod val="90000"/>
                                    <a:lumOff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2">
                                    <a:lumMod val="90000"/>
                                    <a:lumOff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, 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2">
                                    <a:lumMod val="90000"/>
                                    <a:lumOff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2">
                                    <a:lumMod val="90000"/>
                                    <a:lumOff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r>
                  <a:rPr lang="en-US" sz="28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8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</a:t>
                </a:r>
              </a:p>
              <a:p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Taking Laplace on both side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8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𝑠𝑈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2286001"/>
                <a:ext cx="10178322" cy="4571999"/>
              </a:xfrm>
              <a:blipFill rotWithShape="0">
                <a:blip r:embed="rId2"/>
                <a:stretch>
                  <a:fillRect l="-1078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6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29555" y="476518"/>
                <a:ext cx="10019763" cy="5875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𝑠𝑈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−1=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U(s) (s-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U(s)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U(s)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en-US" sz="28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+1)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U(s)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 apply inverse Laplace transformation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is required result)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555" y="476518"/>
                <a:ext cx="10019763" cy="5875776"/>
              </a:xfrm>
              <a:prstGeom prst="rect">
                <a:avLst/>
              </a:prstGeom>
              <a:blipFill rotWithShape="0">
                <a:blip r:embed="rId2"/>
                <a:stretch>
                  <a:fillRect l="-1278" b="-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71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23493" y="244697"/>
                <a:ext cx="10748199" cy="72697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02;</a:t>
                </a:r>
              </a:p>
              <a:p>
                <a:r>
                  <a:rPr lang="en-US" sz="2800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the Laplace transform method to solve the Volterra integro-differential</a:t>
                </a:r>
              </a:p>
              <a:p>
                <a:r>
                  <a:rPr lang="en-US" sz="28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Equation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=−1−</m:t>
                    </m:r>
                    <m:r>
                      <a:rPr lang="en-US" sz="2800" b="0" i="1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trlP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2">
                                    <a:lumMod val="90000"/>
                                    <a:lumOff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2">
                                    <a:lumMod val="90000"/>
                                    <a:lumOff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solidFill>
                                  <a:schemeClr val="tx2">
                                    <a:lumMod val="90000"/>
                                    <a:lumOff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solidFill>
                                  <a:schemeClr val="tx2">
                                    <a:lumMod val="90000"/>
                                    <a:lumOff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8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u(0) = 1, u’(0) = 1.</a:t>
                </a:r>
              </a:p>
              <a:p>
                <a:r>
                  <a:rPr lang="en-US" sz="2800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Sol;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Taking Laplace transform on both side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𝑠𝑢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1=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493" y="244697"/>
                <a:ext cx="10748199" cy="7269747"/>
              </a:xfrm>
              <a:prstGeom prst="rect">
                <a:avLst/>
              </a:prstGeom>
              <a:blipFill rotWithShape="0">
                <a:blip r:embed="rId2"/>
                <a:stretch>
                  <a:fillRect l="-2042" t="-1509" r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38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07583" y="283335"/>
                <a:ext cx="10663707" cy="5818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−1)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−1)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𝑡𝑎𝑘𝑖𝑛𝑔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𝑖𝑛𝑣𝑒𝑟𝑠𝑒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𝑙𝑎𝑝𝑙𝑎𝑐𝑒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𝑏𝑜𝑡h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𝑠𝑖𝑑𝑒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𝑠𝑖𝑛𝑥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dirty="0" smtClean="0"/>
                  <a:t>(</a:t>
                </a: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</a:rPr>
                  <a:t>which is required result 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03</a:t>
                </a:r>
              </a:p>
              <a:p>
                <a:r>
                  <a:rPr lang="en-US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the Laplace transform method to solve the Volterra </a:t>
                </a: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integro-differential equation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=1+</m:t>
                      </m:r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  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=1, 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=2, 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</m:t>
                              </m:r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solidFill>
                    <a:schemeClr val="tx2">
                      <a:lumMod val="90000"/>
                      <a:lumOff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solidFill>
                    <a:schemeClr val="tx2">
                      <a:lumMod val="90000"/>
                      <a:lumOff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583" y="283335"/>
                <a:ext cx="10663707" cy="5818901"/>
              </a:xfrm>
              <a:prstGeom prst="rect">
                <a:avLst/>
              </a:prstGeom>
              <a:blipFill rotWithShape="0">
                <a:blip r:embed="rId2"/>
                <a:stretch>
                  <a:fillRect l="-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48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56068" y="283335"/>
                <a:ext cx="10869769" cy="4006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Taking Laplace on both side</a:t>
                </a: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ℒ</m:t>
                    </m:r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′′′(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ℒ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ℒ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ℒ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ℒ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ℒ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s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+2s+1)=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s))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68" y="283335"/>
                <a:ext cx="10869769" cy="4006097"/>
              </a:xfrm>
              <a:prstGeom prst="rect">
                <a:avLst/>
              </a:prstGeom>
              <a:blipFill rotWithShape="0">
                <a:blip r:embed="rId2"/>
                <a:stretch>
                  <a:fillRect l="-1122" t="-1520"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301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</a:t>
            </a:r>
            <a:br>
              <a:rPr lang="en-US" dirty="0" smtClean="0"/>
            </a:br>
            <a:r>
              <a:rPr lang="en-US" dirty="0" smtClean="0"/>
              <a:t>Abels integral equation and singular integral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Singular integral equation: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</a:t>
                </a:r>
                <a:r>
                  <a:rPr lang="en-US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limits of integration g(x), h(x) or both are </a:t>
                </a: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infinite</a:t>
                </a:r>
                <a:r>
                  <a:rPr lang="en-US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called singular integral equation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Singular integral equation of ist kind is defined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nary>
                        <m:nary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269" t="-673" r="-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kind is defined as: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  <m:nary>
                      <m:nary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</a:rPr>
                  <a:t>EXAMPLE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nary>
                        <m:nary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solidFill>
                    <a:schemeClr val="tx2">
                      <a:lumMod val="90000"/>
                      <a:lumOff val="1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2">
                        <a:lumMod val="90000"/>
                        <a:lumOff val="10000"/>
                      </a:schemeClr>
                    </a:solidFill>
                  </a:rPr>
                  <a:t> </a:t>
                </a: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</a:rPr>
                  <a:t>                      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nary>
                        <m:nary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2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1144"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23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Singular integral equation: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weakly singular integral equation</a:t>
                </a:r>
              </a:p>
              <a:p>
                <a:pPr marL="0" indent="0" algn="just">
                  <a:buNone/>
                </a:pPr>
                <a:r>
                  <a:rPr lang="en-US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kernel K(</a:t>
                </a:r>
                <a:r>
                  <a:rPr lang="en-US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x,t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becomes infinite at one or more points at the range</a:t>
                </a:r>
              </a:p>
              <a:p>
                <a:pPr marL="0" indent="0" algn="just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integration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EXAMPLE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solidFill>
                    <a:schemeClr val="tx2">
                      <a:lumMod val="90000"/>
                      <a:lumOff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or </a:t>
                </a:r>
              </a:p>
              <a:p>
                <a:pPr marL="0" indent="0" algn="just">
                  <a:buNone/>
                </a:pP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dirty="0">
                  <a:solidFill>
                    <a:schemeClr val="tx2">
                      <a:lumMod val="90000"/>
                      <a:lumOff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269" t="-673" r="-1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or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2">
                                              <a:lumMod val="90000"/>
                                              <a:lumOff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>
                                      <a:lumMod val="90000"/>
                                      <a:lumOff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These are the example of weakly singular integral equation.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07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Abel integral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Abel in 1823 investigated the motion of a particle that slides down along </a:t>
            </a:r>
            <a:r>
              <a:rPr lang="en-US" dirty="0" smtClean="0"/>
              <a:t>a smooth </a:t>
            </a:r>
            <a:r>
              <a:rPr lang="en-US" dirty="0"/>
              <a:t>unknown curve, in a vertical plane, under the influence of the gravity.</a:t>
            </a:r>
          </a:p>
          <a:p>
            <a:r>
              <a:rPr lang="en-US" dirty="0"/>
              <a:t>The particle takes the time f(x) to move from the highest point of </a:t>
            </a:r>
            <a:r>
              <a:rPr lang="en-US" dirty="0" smtClean="0"/>
              <a:t>vertical height </a:t>
            </a:r>
            <a:r>
              <a:rPr lang="en-US" dirty="0"/>
              <a:t>x to the lowest point 0 on the curve. The Abel’s problem is derived </a:t>
            </a:r>
            <a:r>
              <a:rPr lang="en-US" dirty="0" smtClean="0"/>
              <a:t>to find </a:t>
            </a:r>
            <a:r>
              <a:rPr lang="en-US" dirty="0"/>
              <a:t>the equation of that curve.</a:t>
            </a:r>
          </a:p>
          <a:p>
            <a:r>
              <a:rPr lang="en-US" dirty="0"/>
              <a:t>Abel derived the equation of motion of the sliding particle along a </a:t>
            </a:r>
            <a:r>
              <a:rPr lang="en-US" dirty="0" smtClean="0"/>
              <a:t>smooth curve </a:t>
            </a:r>
            <a:r>
              <a:rPr lang="en-US" dirty="0"/>
              <a:t>by the singular integral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Abels integral equation is defined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also called Volterra integral equation of the first kind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1271" t="-1684" r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46492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247</TotalTime>
  <Words>231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Gill Sans MT</vt:lpstr>
      <vt:lpstr>Impact</vt:lpstr>
      <vt:lpstr>Times New Roman</vt:lpstr>
      <vt:lpstr>Badge</vt:lpstr>
      <vt:lpstr>INTEGRAL EQUATION</vt:lpstr>
      <vt:lpstr>Volterra integro-differential equation </vt:lpstr>
      <vt:lpstr>PowerPoint Presentation</vt:lpstr>
      <vt:lpstr>PowerPoint Presentation</vt:lpstr>
      <vt:lpstr>PowerPoint Presentation</vt:lpstr>
      <vt:lpstr>PowerPoint Presentation</vt:lpstr>
      <vt:lpstr>Chapter 7 Abels integral equation and singular integral equation</vt:lpstr>
      <vt:lpstr>Singular integral equation: </vt:lpstr>
      <vt:lpstr>Abel integral equations</vt:lpstr>
      <vt:lpstr>Abels integral equation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 EQUATION</dc:title>
  <dc:creator>user</dc:creator>
  <cp:lastModifiedBy>user</cp:lastModifiedBy>
  <cp:revision>18</cp:revision>
  <dcterms:created xsi:type="dcterms:W3CDTF">2020-03-29T09:00:15Z</dcterms:created>
  <dcterms:modified xsi:type="dcterms:W3CDTF">2020-03-29T13:08:08Z</dcterms:modified>
</cp:coreProperties>
</file>