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5" r:id="rId5"/>
    <p:sldId id="268" r:id="rId6"/>
    <p:sldId id="269" r:id="rId7"/>
    <p:sldId id="260" r:id="rId8"/>
    <p:sldId id="261" r:id="rId9"/>
    <p:sldId id="271" r:id="rId10"/>
    <p:sldId id="270" r:id="rId11"/>
    <p:sldId id="262" r:id="rId12"/>
    <p:sldId id="272" r:id="rId13"/>
    <p:sldId id="263" r:id="rId14"/>
    <p:sldId id="264" r:id="rId15"/>
    <p:sldId id="273" r:id="rId16"/>
    <p:sldId id="265" r:id="rId17"/>
    <p:sldId id="266" r:id="rId18"/>
    <p:sldId id="274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1CC35DB-A459-4794-BEC3-A8DE9E69FCF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890712"/>
          </a:xfrm>
        </p:spPr>
        <p:txBody>
          <a:bodyPr>
            <a:normAutofit/>
          </a:bodyPr>
          <a:lstStyle/>
          <a:p>
            <a:pPr algn="ctr"/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Emotions</a:t>
            </a:r>
            <a:br>
              <a:rPr lang="en-US" sz="54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ENG-110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61306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Schachter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- Singer theory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an event causes physiological arousal first which leads to  interpretation  of the reason  for this arousal  and then we are able to experience emotion.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This theory proposed that when you experience visceral arousal, you search your environment for an explanation.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           physiological arousal            reasoning          emotion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0" y="1752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7620000" y="1752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048000" y="2362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reasoning=walking down a dark alley late at night is dangerous.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Lazarus theory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states that interpretation must come before any emotion or physiological arousal.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other words, you must first think about your situation before you can experience an emotion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          interpretation               arousal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emotion          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828800" y="22860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486400" y="22860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486400" y="22860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1594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Interpretation =walking down a dark alley late at night is dangerous.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</a:p>
          <a:p>
            <a:pPr algn="just">
              <a:lnSpc>
                <a:spcPct val="11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Facial feedback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this theory, changes in our facial muscles send message to the brain and then we experience emotion.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6868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Event             facial muscles          interpretation of facial expression</a:t>
            </a:r>
          </a:p>
          <a:p>
            <a:pPr>
              <a:buNone/>
            </a:pPr>
            <a:r>
              <a:rPr lang="en-US" dirty="0" smtClean="0"/>
              <a:t>    emotion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33600" y="22098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248400" y="22098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239000" y="26670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6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Facial changes = teeth clench, eyes widen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Interpretation = interpretation of facial changes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Definition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4958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Feelings that generally have both physiological and cognitive elements and that influence behavior.</a:t>
            </a:r>
          </a:p>
          <a:p>
            <a:pPr algn="just">
              <a:lnSpc>
                <a:spcPct val="12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642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Components of emotions: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 involves (1) a subjective conscious experience (the cognitive component) accompanied by (2) bodily arousal (the physiological component) and by (3) characteristic overt expressions (the behavioral component).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James Lange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emotional experience is a reaction to bodily events occurring as a result of an external situation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event        physiological arousal          interpretation of physiological arousal                  emotions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143000" y="15240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10200" y="1524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91000" y="20574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08320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Interpretation = you notice these physiological changes.</a:t>
            </a:r>
          </a:p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Criticism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is against common sense because we assume that our pulse is racing because we are fearful, James and Lange argued that we are fearful because our pulse is racing.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People experiencing very different emotions, such as fear, joy, and anger, share similar physiological arousal.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Cannon-Bard theory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both physiological arousal and emotional experience are produced simultaneously.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en-US" dirty="0" smtClean="0"/>
              <a:t>       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</a:t>
            </a:r>
          </a:p>
          <a:p>
            <a:pPr>
              <a:buNone/>
            </a:pPr>
            <a:r>
              <a:rPr lang="en-US" dirty="0" smtClean="0"/>
              <a:t>                      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38400" y="2286000"/>
            <a:ext cx="1676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38400" y="22860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181</TotalTime>
  <Words>515</Words>
  <Application>Microsoft Office PowerPoint</Application>
  <PresentationFormat>On-screen Show (4:3)</PresentationFormat>
  <Paragraphs>54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Century Gothic</vt:lpstr>
      <vt:lpstr>Times New Roman</vt:lpstr>
      <vt:lpstr>Verdana</vt:lpstr>
      <vt:lpstr>Wingdings 2</vt:lpstr>
      <vt:lpstr>Verve</vt:lpstr>
      <vt:lpstr>Emotions ENG-110</vt:lpstr>
      <vt:lpstr>Definition </vt:lpstr>
      <vt:lpstr>PowerPoint Presentation</vt:lpstr>
      <vt:lpstr>James Lange theory</vt:lpstr>
      <vt:lpstr>PowerPoint Presentation</vt:lpstr>
      <vt:lpstr>Example </vt:lpstr>
      <vt:lpstr>Criticism</vt:lpstr>
      <vt:lpstr>Cannon-Bard theory </vt:lpstr>
      <vt:lpstr>PowerPoint Presentation</vt:lpstr>
      <vt:lpstr>Example </vt:lpstr>
      <vt:lpstr>Schachter- Singer theory </vt:lpstr>
      <vt:lpstr>PowerPoint Presentation</vt:lpstr>
      <vt:lpstr>Example </vt:lpstr>
      <vt:lpstr>Lazarus theory </vt:lpstr>
      <vt:lpstr>PowerPoint Presentation</vt:lpstr>
      <vt:lpstr>Example  </vt:lpstr>
      <vt:lpstr>Facial feedback theory</vt:lpstr>
      <vt:lpstr>PowerPoint Presentation</vt:lpstr>
      <vt:lpstr>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Emotions</dc:title>
  <dc:creator>nOMi</dc:creator>
  <cp:lastModifiedBy>Nouman Awan</cp:lastModifiedBy>
  <cp:revision>34</cp:revision>
  <dcterms:created xsi:type="dcterms:W3CDTF">2013-12-21T16:42:23Z</dcterms:created>
  <dcterms:modified xsi:type="dcterms:W3CDTF">2020-05-04T10:21:37Z</dcterms:modified>
</cp:coreProperties>
</file>