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3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3C58-9D1F-4C92-BCD2-6B61BD57286A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3F678-8E2A-41AF-8161-2EED4158E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316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3C58-9D1F-4C92-BCD2-6B61BD57286A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3F678-8E2A-41AF-8161-2EED4158E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294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3C58-9D1F-4C92-BCD2-6B61BD57286A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3F678-8E2A-41AF-8161-2EED4158E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879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3C58-9D1F-4C92-BCD2-6B61BD57286A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3F678-8E2A-41AF-8161-2EED4158E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016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3C58-9D1F-4C92-BCD2-6B61BD57286A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3F678-8E2A-41AF-8161-2EED4158E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882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3C58-9D1F-4C92-BCD2-6B61BD57286A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3F678-8E2A-41AF-8161-2EED4158E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706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3C58-9D1F-4C92-BCD2-6B61BD57286A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3F678-8E2A-41AF-8161-2EED4158E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012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3C58-9D1F-4C92-BCD2-6B61BD57286A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3F678-8E2A-41AF-8161-2EED4158E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580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3C58-9D1F-4C92-BCD2-6B61BD57286A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3F678-8E2A-41AF-8161-2EED4158E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469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3C58-9D1F-4C92-BCD2-6B61BD57286A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3F678-8E2A-41AF-8161-2EED4158E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3C58-9D1F-4C92-BCD2-6B61BD57286A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3F678-8E2A-41AF-8161-2EED4158E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828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53C58-9D1F-4C92-BCD2-6B61BD57286A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3F678-8E2A-41AF-8161-2EED4158E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078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hapter 1 Charles P. Jones, Investments: Analysis and Management, Tenth Edition, John Wiley &amp; Sons Prepared by G.D. Koppen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2" y="11778"/>
            <a:ext cx="12192841" cy="6846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4824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&lt;ul&gt;&lt;li&gt;To understand the investments field as currently practiced &lt;/li&gt;&lt;/ul&gt;&lt;ul&gt;&lt;li&gt;To help you make investment decisions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0" y="-12281"/>
            <a:ext cx="12180809" cy="6870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76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&lt;ul&gt;&lt;li&gt;Investments is the study of the process of committing funds to one or more assets &lt;/li&gt;&lt;/ul&gt;&lt;ul&gt;&lt;ul&gt;&lt;li&gt;Emphasis o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868" y="-24308"/>
            <a:ext cx="12204868" cy="6882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1223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&lt;ul&gt;&lt;li&gt;Most individuals make investment decisions sometime &lt;/li&gt;&lt;/ul&gt;&lt;ul&gt;&lt;ul&gt;&lt;li&gt;Need sound framework for managing and in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2" y="-253"/>
            <a:ext cx="12192841" cy="6858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0903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&lt;ul&gt;&lt;li&gt;Underlying investment decisions: the tradeoff between expected return and risk &lt;/li&gt;&lt;/ul&gt;&lt;ul&gt;&lt;ul&gt;&lt;li&gt;Expected retu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0" y="-253"/>
            <a:ext cx="12180809" cy="6858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0050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&lt;ul&gt;&lt;li&gt;Investors manage risk at a cost - lower expected returns (ER) &lt;/li&gt;&lt;/ul&gt;&lt;ul&gt;&lt;li&gt;Any level of expected return and r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36" y="-12281"/>
            <a:ext cx="12192836" cy="6870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672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&lt;ul&gt;&lt;li&gt;Two-step process: &lt;/li&gt;&lt;/ul&gt;&lt;ul&gt;&lt;ul&gt;&lt;li&gt;Security analysis and valuation &lt;/li&gt;&lt;/ul&gt;&lt;/ul&gt;&lt;ul&gt;&lt;ul&gt;&lt;ul&gt;&lt;li&gt;Necessary t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0" y="-12277"/>
            <a:ext cx="12180809" cy="6870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6604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&lt;ul&gt;&lt;li&gt;Uncertainty in  ex post  returns dominates decision process &lt;/li&gt;&lt;/ul&gt;&lt;ul&gt;&lt;ul&gt;&lt;li&gt;Future unknown and must be estim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6" y="-12275"/>
            <a:ext cx="12168773" cy="687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0972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UOS Sub-Campus Bhakkar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Saeed Ahmad</dc:creator>
  <cp:lastModifiedBy>Saeed Ahmad</cp:lastModifiedBy>
  <cp:revision>5</cp:revision>
  <dcterms:created xsi:type="dcterms:W3CDTF">2020-10-11T12:41:15Z</dcterms:created>
  <dcterms:modified xsi:type="dcterms:W3CDTF">2020-10-11T12:52:27Z</dcterms:modified>
</cp:coreProperties>
</file>