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43D8A-D420-41A9-9F42-182BF0CDE0D1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41EC1-2CF5-4F56-9A71-93A1B37F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1EC1-2CF5-4F56-9A71-93A1B37F3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1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DE65F-6AEF-422D-8693-002E9B3490C3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89F1-8D94-42EE-9871-17F3C6A9C5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"/>
            <a:ext cx="6934200" cy="7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86200"/>
            <a:ext cx="85344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229600" cy="3585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686800" cy="428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57200"/>
            <a:ext cx="9143999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91440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71750"/>
            <a:ext cx="9144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1</Words>
  <Application>Microsoft Office PowerPoint</Application>
  <PresentationFormat>On-screen Show (4:3)</PresentationFormat>
  <Paragraphs>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MyUserName</cp:lastModifiedBy>
  <cp:revision>4</cp:revision>
  <dcterms:created xsi:type="dcterms:W3CDTF">2014-10-20T10:10:31Z</dcterms:created>
  <dcterms:modified xsi:type="dcterms:W3CDTF">2020-04-29T10:07:24Z</dcterms:modified>
</cp:coreProperties>
</file>