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F43D8A-D420-41A9-9F42-182BF0CDE0D1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C41EC1-2CF5-4F56-9A71-93A1B37F3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494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41EC1-2CF5-4F56-9A71-93A1B37F3E2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414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E65F-6AEF-422D-8693-002E9B3490C3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789F1-8D94-42EE-9871-17F3C6A9C5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E65F-6AEF-422D-8693-002E9B3490C3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789F1-8D94-42EE-9871-17F3C6A9C5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E65F-6AEF-422D-8693-002E9B3490C3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789F1-8D94-42EE-9871-17F3C6A9C5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E65F-6AEF-422D-8693-002E9B3490C3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789F1-8D94-42EE-9871-17F3C6A9C5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E65F-6AEF-422D-8693-002E9B3490C3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789F1-8D94-42EE-9871-17F3C6A9C5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E65F-6AEF-422D-8693-002E9B3490C3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789F1-8D94-42EE-9871-17F3C6A9C5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E65F-6AEF-422D-8693-002E9B3490C3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789F1-8D94-42EE-9871-17F3C6A9C5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E65F-6AEF-422D-8693-002E9B3490C3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789F1-8D94-42EE-9871-17F3C6A9C5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E65F-6AEF-422D-8693-002E9B3490C3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789F1-8D94-42EE-9871-17F3C6A9C5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E65F-6AEF-422D-8693-002E9B3490C3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789F1-8D94-42EE-9871-17F3C6A9C5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E65F-6AEF-422D-8693-002E9B3490C3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789F1-8D94-42EE-9871-17F3C6A9C5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DE65F-6AEF-422D-8693-002E9B3490C3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789F1-8D94-42EE-9871-17F3C6A9C58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228600"/>
            <a:ext cx="6934200" cy="7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219200"/>
            <a:ext cx="82296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3886200"/>
            <a:ext cx="8534400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752600"/>
            <a:ext cx="8229600" cy="3585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066800"/>
            <a:ext cx="8686800" cy="4288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1000"/>
            <a:ext cx="91440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57200"/>
            <a:ext cx="9143999" cy="571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27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667000"/>
            <a:ext cx="9144000" cy="4190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9144000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571750"/>
            <a:ext cx="914400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3297</TotalTime>
  <Words>1</Words>
  <Application>Microsoft Office PowerPoint</Application>
  <PresentationFormat>On-screen Show (4:3)</PresentationFormat>
  <Paragraphs>1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MyUserName</cp:lastModifiedBy>
  <cp:revision>4</cp:revision>
  <dcterms:created xsi:type="dcterms:W3CDTF">2014-10-20T10:10:31Z</dcterms:created>
  <dcterms:modified xsi:type="dcterms:W3CDTF">2020-04-29T10:07:24Z</dcterms:modified>
</cp:coreProperties>
</file>