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0D87-0BC1-488F-9D56-9B1B9223CF6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E6720F-0D3C-49AD-9D0A-A18D2BFC2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8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0D87-0BC1-488F-9D56-9B1B9223CF6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E6720F-0D3C-49AD-9D0A-A18D2BFC2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1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0D87-0BC1-488F-9D56-9B1B9223CF6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E6720F-0D3C-49AD-9D0A-A18D2BFC2D4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3834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0D87-0BC1-488F-9D56-9B1B9223CF6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E6720F-0D3C-49AD-9D0A-A18D2BFC2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53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0D87-0BC1-488F-9D56-9B1B9223CF6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E6720F-0D3C-49AD-9D0A-A18D2BFC2D4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3336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0D87-0BC1-488F-9D56-9B1B9223CF6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E6720F-0D3C-49AD-9D0A-A18D2BFC2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32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0D87-0BC1-488F-9D56-9B1B9223CF6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720F-0D3C-49AD-9D0A-A18D2BFC2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86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0D87-0BC1-488F-9D56-9B1B9223CF6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720F-0D3C-49AD-9D0A-A18D2BFC2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4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0D87-0BC1-488F-9D56-9B1B9223CF6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720F-0D3C-49AD-9D0A-A18D2BFC2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1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0D87-0BC1-488F-9D56-9B1B9223CF6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E6720F-0D3C-49AD-9D0A-A18D2BFC2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9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0D87-0BC1-488F-9D56-9B1B9223CF6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E6720F-0D3C-49AD-9D0A-A18D2BFC2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2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0D87-0BC1-488F-9D56-9B1B9223CF6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E6720F-0D3C-49AD-9D0A-A18D2BFC2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9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0D87-0BC1-488F-9D56-9B1B9223CF6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720F-0D3C-49AD-9D0A-A18D2BFC2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0D87-0BC1-488F-9D56-9B1B9223CF6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720F-0D3C-49AD-9D0A-A18D2BFC2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0D87-0BC1-488F-9D56-9B1B9223CF6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720F-0D3C-49AD-9D0A-A18D2BFC2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2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30D87-0BC1-488F-9D56-9B1B9223CF6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E6720F-0D3C-49AD-9D0A-A18D2BFC2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7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30D87-0BC1-488F-9D56-9B1B9223CF6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E6720F-0D3C-49AD-9D0A-A18D2BFC2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705" y="2226365"/>
            <a:ext cx="10515600" cy="2292626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and Types of variables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642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A </a:t>
            </a:r>
            <a:r>
              <a:rPr lang="en-US" sz="2800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characteristics that varies with an individual or an </a:t>
            </a:r>
            <a:r>
              <a:rPr lang="en-US" sz="2800" dirty="0" smtClean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object is </a:t>
            </a:r>
            <a:r>
              <a:rPr lang="en-US" sz="2800" dirty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called variable</a:t>
            </a:r>
            <a:r>
              <a:rPr lang="en-US" sz="2800" dirty="0" smtClean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For example :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Yu Gothic UI Semibold" panose="020B0700000000000000" pitchFamily="34" charset="-128"/>
                <a:cs typeface="Times New Roman" panose="02020603050405020304" pitchFamily="18" charset="0"/>
              </a:rPr>
              <a:t>Age, weight and blood pressure.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Yu Gothic UI Semibold" panose="020B0700000000000000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55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variables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. Quantitative Variable ( Numerical V)&#10;- Measurements made on quantitative&#10;variables convey information&#10;regarding amount.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17843" y="2133599"/>
            <a:ext cx="6520070" cy="389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335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Quantitative variable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is called a quantitative variable when a characteristics can be expressed numerically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 ,number of stars , &amp;number of children.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02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characteristics cannot be expressed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numerically then it is called qualitative variable . It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also called attribute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 , eye color hair color and religion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37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quantitative Variable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types quantitative variable</a:t>
            </a:r>
          </a:p>
          <a:p>
            <a:pPr marL="0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Discrete variable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variable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60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discrete variable is one that can take only a discrete set of integers or whole numbers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 :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admissions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questions answered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correctly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students in a Class.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22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variable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is called a continuous if it can take on any fractional value or integer with in a range or given interval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Blood sugar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Height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6618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182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Yu Gothic UI Semibold</vt:lpstr>
      <vt:lpstr>Arial</vt:lpstr>
      <vt:lpstr>Century Gothic</vt:lpstr>
      <vt:lpstr>Times New Roman</vt:lpstr>
      <vt:lpstr>Wingdings 3</vt:lpstr>
      <vt:lpstr>Wisp</vt:lpstr>
      <vt:lpstr>Variables and Types of variables</vt:lpstr>
      <vt:lpstr>Variable</vt:lpstr>
      <vt:lpstr>Types of variables</vt:lpstr>
      <vt:lpstr>Quantitative variable</vt:lpstr>
      <vt:lpstr>Qualitative Variable</vt:lpstr>
      <vt:lpstr>Types of quantitative Variable </vt:lpstr>
      <vt:lpstr>Discrete variable</vt:lpstr>
      <vt:lpstr>Continuous variable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7</cp:revision>
  <dcterms:created xsi:type="dcterms:W3CDTF">2020-04-28T20:30:01Z</dcterms:created>
  <dcterms:modified xsi:type="dcterms:W3CDTF">2020-04-28T20:58:45Z</dcterms:modified>
</cp:coreProperties>
</file>