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B24E15D-9D10-4F2E-8CC7-3198541853D8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AAE76E6-7A7B-4959-B96C-84D7D632974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315200" cy="2595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Successors of </a:t>
            </a:r>
            <a:r>
              <a:rPr lang="en-US" sz="4900" b="1" dirty="0" err="1">
                <a:latin typeface="Times New Roman" pitchFamily="18" charset="0"/>
                <a:cs typeface="Times New Roman" pitchFamily="18" charset="0"/>
              </a:rPr>
              <a:t>Firuz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and Amir </a:t>
            </a: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Timur’s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Invasion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315200" cy="2729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(1388–1413)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912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Ghiyath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-din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Shah (1388–1389)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Abu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Bakr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Shah  (1389–1390)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Muhammad Shah (1390–1394)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-din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Sikandar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Shah (1394)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Nusrat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Shah (1394–1398)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Sultan Mahmud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Tughlaq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(1394–1412/1413)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3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Taimur’s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Invasion of India (1398-99)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419600"/>
          </a:xfrm>
        </p:spPr>
        <p:txBody>
          <a:bodyPr>
            <a:normAutofit/>
          </a:bodyPr>
          <a:lstStyle/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Taimur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(b. 1336-d. 1405), also known as Tamerlane, was the king of Samarkand in Central Asia, and the leader of the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Chughtai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clan of Turks.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He invaded India in 1398-99.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Turkish armies of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Taimur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destroyed granaries and standing crops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Many famous cities and towns were burnt, and their population was either massacred or enslaved.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He invaded India in 1398, and one city after another, he captured Delhi in 1399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He ordered a wholesale massacre of the inhabitants of Delhi.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After few days, he went back with slaves and a huge booty</a:t>
            </a:r>
            <a:r>
              <a:rPr lang="en-US" b="1" dirty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58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Before leaving India, he appointed an eminent noble and the Governor of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Punajb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Khizr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Khan Saiyyid (the future Sultan of Delhi) as his viceroy in the Punjab and Upper Sindh.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Very soon, famine and pestilence fell upon parts of north India, which added to the misery of those who had survived the brutalities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Taimur’s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army.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invasion contributed to the decline of the Delhi Sultanate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Many local chiefs and provincial governors became independent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invasion also indicated military weakness of the Sultanate of Delhi to outsiders, which paved the way for further foreign invasions in India in future.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7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</TotalTime>
  <Words>276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Successors of Firuz Tughluq and Amir Timur’s Invasion </vt:lpstr>
      <vt:lpstr>PowerPoint Presentation</vt:lpstr>
      <vt:lpstr>Amir Taimur’s Invasion of India (1398-99)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Successors of Firuz Tughluq and Amir Timur’s Invasion </dc:title>
  <dc:creator>CIIT</dc:creator>
  <cp:lastModifiedBy>CIIT</cp:lastModifiedBy>
  <cp:revision>1</cp:revision>
  <dcterms:created xsi:type="dcterms:W3CDTF">2020-05-03T17:11:00Z</dcterms:created>
  <dcterms:modified xsi:type="dcterms:W3CDTF">2020-05-03T17:18:19Z</dcterms:modified>
</cp:coreProperties>
</file>