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E15D-9D10-4F2E-8CC7-3198541853D8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AE76E6-7A7B-4959-B96C-84D7D6329747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E15D-9D10-4F2E-8CC7-3198541853D8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76E6-7A7B-4959-B96C-84D7D632974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E15D-9D10-4F2E-8CC7-3198541853D8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76E6-7A7B-4959-B96C-84D7D632974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E15D-9D10-4F2E-8CC7-3198541853D8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76E6-7A7B-4959-B96C-84D7D632974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E15D-9D10-4F2E-8CC7-3198541853D8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76E6-7A7B-4959-B96C-84D7D632974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E15D-9D10-4F2E-8CC7-3198541853D8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76E6-7A7B-4959-B96C-84D7D6329747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E15D-9D10-4F2E-8CC7-3198541853D8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76E6-7A7B-4959-B96C-84D7D6329747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E15D-9D10-4F2E-8CC7-3198541853D8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76E6-7A7B-4959-B96C-84D7D632974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E15D-9D10-4F2E-8CC7-3198541853D8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76E6-7A7B-4959-B96C-84D7D632974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E15D-9D10-4F2E-8CC7-3198541853D8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76E6-7A7B-4959-B96C-84D7D632974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E15D-9D10-4F2E-8CC7-3198541853D8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76E6-7A7B-4959-B96C-84D7D632974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6B24E15D-9D10-4F2E-8CC7-3198541853D8}" type="datetimeFigureOut">
              <a:rPr lang="en-GB" smtClean="0"/>
              <a:t>03/05/2020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AAE76E6-7A7B-4959-B96C-84D7D6329747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990600"/>
            <a:ext cx="7315200" cy="259502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b="1" dirty="0">
                <a:latin typeface="Times New Roman" pitchFamily="18" charset="0"/>
                <a:cs typeface="Times New Roman" pitchFamily="18" charset="0"/>
              </a:rPr>
              <a:t>Successors of </a:t>
            </a:r>
            <a:r>
              <a:rPr lang="en-US" sz="4900" b="1" dirty="0" err="1">
                <a:latin typeface="Times New Roman" pitchFamily="18" charset="0"/>
                <a:cs typeface="Times New Roman" pitchFamily="18" charset="0"/>
              </a:rPr>
              <a:t>Firuz</a:t>
            </a:r>
            <a:r>
              <a:rPr lang="en-US" sz="49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900" b="1" dirty="0" err="1" smtClean="0">
                <a:latin typeface="Times New Roman" pitchFamily="18" charset="0"/>
                <a:cs typeface="Times New Roman" pitchFamily="18" charset="0"/>
              </a:rPr>
              <a:t>Tughluq</a:t>
            </a:r>
            <a:r>
              <a:rPr lang="en-US" sz="4900" b="1" dirty="0" smtClean="0">
                <a:latin typeface="Times New Roman" pitchFamily="18" charset="0"/>
                <a:cs typeface="Times New Roman" pitchFamily="18" charset="0"/>
              </a:rPr>
              <a:t> and Amir </a:t>
            </a:r>
            <a:r>
              <a:rPr lang="en-US" sz="4900" b="1" dirty="0" err="1" smtClean="0">
                <a:latin typeface="Times New Roman" pitchFamily="18" charset="0"/>
                <a:cs typeface="Times New Roman" pitchFamily="18" charset="0"/>
              </a:rPr>
              <a:t>Timur’s</a:t>
            </a:r>
            <a:r>
              <a:rPr lang="en-US" sz="4900" b="1" dirty="0" smtClean="0">
                <a:latin typeface="Times New Roman" pitchFamily="18" charset="0"/>
                <a:cs typeface="Times New Roman" pitchFamily="18" charset="0"/>
              </a:rPr>
              <a:t> Invasion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81400"/>
            <a:ext cx="7315200" cy="2729762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(1388–1413)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59121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838200"/>
            <a:ext cx="7772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Sultan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Ghiyath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ud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-din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Tughluq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Shah (1388–1389)</a:t>
            </a:r>
            <a:endParaRPr lang="en-GB" sz="3600" dirty="0"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Sultan Abu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Bakr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Shah  (1389–1390)</a:t>
            </a:r>
            <a:endParaRPr lang="en-GB" sz="3600" dirty="0"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Sultan Muhammad Shah (1390–1394)</a:t>
            </a:r>
            <a:endParaRPr lang="en-GB" sz="3600" dirty="0"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Sultan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Ala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ud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-din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Sikandar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Shah (1394)</a:t>
            </a:r>
            <a:endParaRPr lang="en-GB" sz="3600" dirty="0"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Sultan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Nusrat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Shah (1394–1398)</a:t>
            </a:r>
            <a:endParaRPr lang="en-GB" sz="3600" dirty="0"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Font typeface="Arial" pitchFamily="34" charset="0"/>
              <a:buChar char="•"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Sultan Mahmud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Tughlaq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(1394–1412/1413)</a:t>
            </a:r>
            <a:endParaRPr lang="en-GB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834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Times New Roman" pitchFamily="18" charset="0"/>
                <a:cs typeface="Times New Roman" pitchFamily="18" charset="0"/>
              </a:rPr>
              <a:t>Amir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Taimur’s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Invasion of India (1398-99)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382000" cy="4419600"/>
          </a:xfrm>
        </p:spPr>
        <p:txBody>
          <a:bodyPr>
            <a:normAutofit/>
          </a:bodyPr>
          <a:lstStyle/>
          <a:p>
            <a:pPr lvl="0"/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Amir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Taimur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(b. 1336-d. 1405), also known as Tamerlane, was the king of Samarkand in Central Asia, and the leader of the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Chughtai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clan of Turks.</a:t>
            </a: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He invaded India in 1398-99. </a:t>
            </a: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Turkish armies of </a:t>
            </a:r>
            <a:r>
              <a:rPr lang="en-US" sz="2200" b="1" dirty="0" err="1">
                <a:latin typeface="Times New Roman" pitchFamily="18" charset="0"/>
                <a:cs typeface="Times New Roman" pitchFamily="18" charset="0"/>
              </a:rPr>
              <a:t>Taimur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 destroyed granaries and standing crops </a:t>
            </a: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Many famous cities and towns were burnt, and their population was either massacred or enslaved. </a:t>
            </a: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He invaded India in 1398, and one city after another, he captured Delhi in 1399</a:t>
            </a: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He ordered a wholesale massacre of the inhabitants of Delhi. </a:t>
            </a:r>
            <a:endParaRPr lang="en-GB" sz="22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After few days, he went back with slaves and a huge booty</a:t>
            </a:r>
            <a:r>
              <a:rPr lang="en-US" b="1" dirty="0"/>
              <a:t>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1586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381000"/>
            <a:ext cx="7924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Before leaving India, he appointed an eminent noble and the Governor of the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Punajb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Khizr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Khan Saiyyid (the future Sultan of Delhi) as his viceroy in the Punjab and Upper Sindh. 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Very soon, famine and pestilence fell upon parts of north India, which added to the misery of those who had survived the brutalities of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Taimur’s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army. 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 invasion contributed to the decline of the Delhi Sultanate 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Many local chiefs and provincial governors became independent 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 invasion also indicated military weakness of the Sultanate of Delhi to outsiders, which paved the way for further foreign invasions in India in future. 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8775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7</TotalTime>
  <Words>276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Perspective</vt:lpstr>
      <vt:lpstr>Successors of Firuz Tughluq and Amir Timur’s Invasion </vt:lpstr>
      <vt:lpstr>PowerPoint Presentation</vt:lpstr>
      <vt:lpstr>Amir Taimur’s Invasion of India (1398-99)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Successors of Firuz Tughluq and Amir Timur’s Invasion </dc:title>
  <dc:creator>CIIT</dc:creator>
  <cp:lastModifiedBy>CIIT</cp:lastModifiedBy>
  <cp:revision>1</cp:revision>
  <dcterms:created xsi:type="dcterms:W3CDTF">2020-05-03T17:11:00Z</dcterms:created>
  <dcterms:modified xsi:type="dcterms:W3CDTF">2020-05-03T17:18:19Z</dcterms:modified>
</cp:coreProperties>
</file>